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/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Подзаголовок 6"/>
          <p:cNvSpPr/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ідзаголовок 2"/>
          <p:cNvSpPr>
            <a:spLocks noGrp="1"/>
          </p:cNvSpPr>
          <p:nvPr/>
        </p:nvSpPr>
        <p:spPr>
          <a:xfrm>
            <a:off x="1524000" y="3616325"/>
            <a:ext cx="9144000" cy="1870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ЧАСТИНА ІНЖЕНЕРНОГО ЗАБЕЗПЕЧЕННЯ ТА ЛІКВІДАЦІЇ НАСЛІДКІВ НАДЗВИЧАЙНИХ СИТУАЦІЙ</a:t>
            </a:r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НАВЧАЛЬНА ГРУПА № 9</a:t>
            </a:r>
            <a:endParaRPr lang="uk-UA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1651000" y="1249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ГОЛОВНИЙ МОБІЛЬНИЙ РЯТУВАЛЬНИЙ ЦЕНТР ШВИДКОГО РЕАГУВАННЯ ДЕРЖАВНОЇ СЛУЖБИ УКРАЇНИ З НАДЗВИЧАЙНИХ СИТУАЦІЙ</a:t>
            </a:r>
            <a:endParaRPr lang="uk-UA" sz="2800" b="1" i="1" dirty="0"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2207172"/>
            <a:ext cx="12192000" cy="241562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проведення аварійно-рятувальних та інших невідкладних робіт під час ліквідації наслідків надзвичайної ситуації на залізничному транспорті. Особливості проведення аварійно-рятувальних та інших невідкладних робіт на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потязі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електричною або дизельною тягою. Особливості рятувальних робіт з евакуацією пасажирів, екіпажу та вантажу.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220" y="480446"/>
            <a:ext cx="7516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ПІДГОТОВКА:</a:t>
            </a:r>
            <a:endParaRPr lang="uk-UA" sz="4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545" y="223728"/>
            <a:ext cx="11892455" cy="2387600"/>
          </a:xfrm>
        </p:spPr>
        <p:txBody>
          <a:bodyPr/>
          <a:lstStyle/>
          <a:p>
            <a:r>
              <a:rPr lang="uk-UA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зіткненнях, різкій зупинці потяги та перекиданні вагонів пасажирського поїзда типовими травмами пасажирів є забиті місця, переломи, струсу мозку, здавлювання.</a:t>
            </a:r>
            <a:b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99544" y="1962802"/>
            <a:ext cx="6392917" cy="811929"/>
          </a:xfrm>
        </p:spPr>
        <p:txBody>
          <a:bodyPr/>
          <a:lstStyle/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аварійно-рятувальні роботи включають:</a:t>
            </a:r>
            <a:b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насичення киснем вагону через вхідні двері, віконні отвори і спеціально пророблені люки;</a:t>
            </a:r>
            <a:b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пошук постраждалих, їх деблокування і евакуацію;</a:t>
            </a:r>
            <a:b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першої медичної допомоги.</a:t>
            </a:r>
            <a:b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74" y="3129456"/>
            <a:ext cx="5423420" cy="3045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787400"/>
            <a:ext cx="9144000" cy="2387600"/>
          </a:xfrm>
        </p:spPr>
        <p:txBody>
          <a:bodyPr/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5103" y="1789004"/>
            <a:ext cx="5538952" cy="993610"/>
          </a:xfrm>
        </p:spPr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розвідування й оцінка обстановки, визначення кордону небезпечної зони і її огородження;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локалізація і ліквідація наслідків вражаючих чинників;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пошук постраждалих, забезпечення їх тими коштами індивідуальної захисту та евакуацію із небезпечної зони;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надання постраждалим першої медичної допомоги;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змісту небезпечних речовин, у повітрі, води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тапочве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76" y="2025870"/>
            <a:ext cx="6085490" cy="39555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959" y="-1226700"/>
            <a:ext cx="9990082" cy="3244685"/>
          </a:xfrm>
        </p:spPr>
        <p:txBody>
          <a:bodyPr/>
          <a:lstStyle/>
          <a:p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залізничному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62759" y="1552521"/>
            <a:ext cx="6847489" cy="1379865"/>
          </a:xfrm>
        </p:spPr>
        <p:txBody>
          <a:bodyPr/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причини подій на залізничному транспорті: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природний фізично застаріло технічних засобів,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порушення правил експлуатації,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ускладнення технологій,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збільшення кількості, потужності і швидкості транспортних засобів,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тероризм,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зростання густоти населення поблизу залізничних об'єктів,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недотримання населенням правил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особистоїбезопасности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7" y="1702676"/>
            <a:ext cx="3625309" cy="4941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787400"/>
            <a:ext cx="9144000" cy="2387600"/>
          </a:xfrm>
        </p:spPr>
        <p:txBody>
          <a:bodyPr/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дії при аварійно- рятувальних роботах на залізниці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0206" y="1939160"/>
            <a:ext cx="6505903" cy="1024758"/>
          </a:xfrm>
        </p:spPr>
        <p:txBody>
          <a:bodyPr/>
          <a:lstStyle/>
          <a:p>
            <a:pPr algn="l"/>
            <a:r>
              <a:rPr lang="uk-UA" b="0" i="0" dirty="0">
                <a:solidFill>
                  <a:srgbClr val="374151"/>
                </a:solidFill>
                <a:effectLst/>
                <a:latin typeface="Söhne"/>
              </a:rPr>
              <a:t>-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Евакуація та охорона людей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блокпостів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зон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наслідків аварії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небезпечними речовинами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Інформування громадськості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33765"/>
            <a:ext cx="5885793" cy="35206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WPS Presentation</Application>
  <PresentationFormat>Широкий екран</PresentationFormat>
  <Paragraphs>42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Times New Roman</vt:lpstr>
      <vt:lpstr>Söhne</vt:lpstr>
      <vt:lpstr>Segoe Print</vt:lpstr>
      <vt:lpstr>Calibri Light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При зіткненнях, різкій зупинці потяги та перекиданні вагонів пасажирського поїзда типовими травмами пасажирів є забиті місця, переломи, струсу мозку, здавлювання. </vt:lpstr>
      <vt:lpstr>При порятунок потерпілих у аварії під час перевезення небезпечних вантажів проводяться:</vt:lpstr>
      <vt:lpstr>Основні причини виникнення аварійних ситуацій на залізничному транспорті </vt:lpstr>
      <vt:lpstr>Основні дії при аварійно- рятувальних роботах на залізниці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Микола Золотоні�</cp:lastModifiedBy>
  <cp:revision>8</cp:revision>
  <dcterms:created xsi:type="dcterms:W3CDTF">2023-05-31T11:37:00Z</dcterms:created>
  <dcterms:modified xsi:type="dcterms:W3CDTF">2026-03-11T13:25:10Z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32807CA3A3CB4B109EBBE63573EF4F04_13</vt:lpwstr>
  </property>
  <property fmtid="{D5CDD505-2E9C-101B-9397-08002B2CF9AE}" pid="3" name="KSOProductBuildVer">
    <vt:lpwstr>1049-12.2.0.22549</vt:lpwstr>
  </property>
</Properties>
</file>