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61" r:id="rId6"/>
    <p:sldId id="265" r:id="rId7"/>
    <p:sldId id="266" r:id="rId8"/>
    <p:sldId id="260" r:id="rId9"/>
    <p:sldId id="267" r:id="rId10"/>
    <p:sldId id="268" r:id="rId11"/>
    <p:sldId id="269" r:id="rId12"/>
    <p:sldId id="262" r:id="rId13"/>
    <p:sldId id="258" r:id="rId14"/>
    <p:sldId id="25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>
            <a:normAutofit lnSpcReduction="10000"/>
          </a:bodyPr>
          <a:lstStyle/>
          <a:p>
            <a:pPr algn="ctr"/>
            <a:endParaRPr lang="uk-UA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ЧАСТИНА ІНЖЕНЕРНОГО ЗАБЕЗПЕЧЕННЯ ТА ЛІКВІДАЦІЇ НАСЛІДКІВ НАДЗВИЧАЙНИХ СИТУАЦІЙ</a:t>
            </a:r>
            <a:endParaRPr lang="uk-UA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НАВЧАЛЬНА ГРУПА № 9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04365"/>
            <a:ext cx="9144000" cy="1605915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ГОЛОВНИЙ МОБІЛЬНИЙ РЯТУВАЛЬНИЙ ЦЕНТР ШВИДКОГО РЕАГУВАННЯ ДЕРЖАВНОЇ СЛУЖБИ УКРАЇНИ З НАДЗВИЧАЙНИХ СИТУАЦІЙ</a:t>
            </a:r>
            <a:endParaRPr lang="uk-UA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 газ/бензин KS 9000E G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300107520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94283" y="1643049"/>
            <a:ext cx="4960092" cy="392673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 - 230В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потужність - 6.5кВт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Номінальна потужність - 6.0кВт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Ємність паливного баку - 25л 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- 420см</a:t>
            </a:r>
            <a:r>
              <a:rPr lang="ru-RU" sz="7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двигуна -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газ/бензин  4-тактний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 двигуна – 16кс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– ручний/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захисту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IP23M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шуму – 96дБ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– 50гц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 напруги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AVR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uk-UA" sz="1800" dirty="0"/>
          </a:p>
          <a:p>
            <a:pPr>
              <a:buNone/>
            </a:pPr>
            <a:r>
              <a:rPr lang="uk-UA" sz="1800" dirty="0"/>
              <a:t>                                                                                  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                                                                        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                                                              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114" y="5241345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6244" y="647700"/>
            <a:ext cx="3844749" cy="1600200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електростанцій по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мотогодинах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ТО-1 100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ТО-2 500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ТО-3 1000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ТО-4 1500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ТО-5 2000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 змінюватись залежно від рекомендацій виробника в паспорті електростанції)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2" y="2392375"/>
            <a:ext cx="4630313" cy="3711485"/>
          </a:xfrm>
          <a:prstGeom prst="rect">
            <a:avLst/>
          </a:prstGeom>
        </p:spPr>
      </p:pic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6013" y="5568075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47" y="878401"/>
            <a:ext cx="4145733" cy="1600200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обслуговування слід звертати увагу на такі фактори: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7" y="992187"/>
            <a:ext cx="6172200" cy="4873625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 повітряного і паливного фільтрів.</a:t>
            </a:r>
            <a:endParaRPr lang="uk-UA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івень масла і охолоджуючої рідини.</a:t>
            </a:r>
            <a:endParaRPr lang="uk-UA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ілісність опор генератора, надійність затягування болтів та рівень вібрації.</a:t>
            </a:r>
            <a:endParaRPr lang="uk-UA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аряд акумуляторних </a:t>
            </a:r>
            <a:r>
              <a:rPr lang="uk-UA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електростанції.</a:t>
            </a:r>
            <a:endParaRPr lang="uk-UA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72241" y="2719414"/>
            <a:ext cx="3542942" cy="354294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9" y="2719414"/>
            <a:ext cx="3542942" cy="3542942"/>
          </a:xfrm>
          <a:prstGeom prst="rect">
            <a:avLst/>
          </a:prstGeom>
        </p:spPr>
      </p:pic>
      <p:pic>
        <p:nvPicPr>
          <p:cNvPr id="7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1821" y="549367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ряд загальних робіт для всіх агрегатів, які потрібно виконувати щоквартально, і тим більше після закінчення року, незалежно від марки і характеристик обладнання. До таких перевірок відноситься:</a:t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стану електричних компонентів: цілісність кабелів, робота електроніки, систем безпеки та автоматики, працездатність стартера, а також системи охолодження і акумуляторів;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підтяжка ременів і болтових з'єднань, інших кріплень;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масляного і паливного фільтрів,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опціональна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дозаправка або заміна моторного масла;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антифризу;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щільності електроліту в акумуляторній батареї електростанції;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свічок запалювання (для бензинових силових агрегатів);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кута випередження впорскування паливного насоса (для дизельних силових агрегатів);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програмних налаштувань автоматичного введення резерву (АВР) з коригуванням головних показників електростанції.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406" y="1932038"/>
            <a:ext cx="10498394" cy="149696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 та основні ТТХ, електростанцій, які знаходяться на оснащенні групи. Правила експлуатації, порядок проведення випробувань та обслуговування.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2" y="3526381"/>
            <a:ext cx="3320523" cy="17017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18" y="4580512"/>
            <a:ext cx="2762190" cy="19162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41" y="3429000"/>
            <a:ext cx="3459372" cy="1778333"/>
          </a:xfrm>
          <a:prstGeom prst="rect">
            <a:avLst/>
          </a:prstGeom>
        </p:spPr>
      </p:pic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7220" y="480446"/>
            <a:ext cx="7516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ПІДГОТОВКА:</a:t>
            </a:r>
            <a:endParaRPr lang="uk-UA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 електростанцій.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202124"/>
                </a:solidFill>
                <a:effectLst/>
                <a:latin typeface="Google Sans"/>
              </a:rPr>
              <a:t>Дизель-генератор — це автономна електростанція, що </a:t>
            </a:r>
            <a:r>
              <a:rPr lang="uk-UA" b="0" i="0" dirty="0">
                <a:solidFill>
                  <a:srgbClr val="040C28"/>
                </a:solidFill>
                <a:effectLst/>
                <a:latin typeface="Google Sans"/>
              </a:rPr>
              <a:t>забезпечує безперебійну подачу електрики на земельну ділянку або об'єкт нерухомості</a:t>
            </a:r>
            <a:r>
              <a:rPr lang="uk-UA" b="0" i="0" dirty="0">
                <a:solidFill>
                  <a:srgbClr val="202124"/>
                </a:solidFill>
                <a:effectLst/>
                <a:latin typeface="Google Sans"/>
              </a:rPr>
              <a:t>. Використовується не тільки як запасне джерело живлення під час збоїв мережі, але і як основне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19" y="3737005"/>
            <a:ext cx="4822773" cy="2755870"/>
          </a:xfrm>
          <a:prstGeom prst="rect">
            <a:avLst/>
          </a:prstGeom>
        </p:spPr>
      </p:pic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2226" y="5421305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озброєнні знаходяться три основні типи генераторів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1.Дизельні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2.Газ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3.Бензинові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8" y="1852660"/>
            <a:ext cx="6660241" cy="4459240"/>
          </a:xfrm>
          <a:prstGeom prst="rect">
            <a:avLst/>
          </a:prstGeom>
        </p:spPr>
      </p:pic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4156" y="5421305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лектростанцій, які знаходяться на оснащенні групи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98425"/>
            <a:ext cx="10515600" cy="3778537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Дизель-генератор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AVS DW 660MT 15 S14HH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(1-од)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Дизель-генератор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Caterpillar C15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(2-од)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Дизель-генератор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SDMO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-од)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Дизель-генератор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SDMO J88K ( 1-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Генератор газ/бензин KS 9000E G (1-од)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818015" y="5641177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Дизель-генератор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AVS</a:t>
            </a:r>
            <a:r>
              <a:rPr lang="en-US" dirty="0"/>
              <a:t> DW 660MT 15 S14HH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172199" y="1304144"/>
            <a:ext cx="5580089" cy="5411004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 -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HMW-665 T5 INS 50 HZ – 400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230V AS20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-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 660 MT 15 S14HH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випуску - 27.10. 202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двигуна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- 2801437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двигуна -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12V1600G20F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 марки -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Rolls-Royce MTU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циліндрів  - 12       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 двигуна - 772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к.с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палива  -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Дизель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Марка генератора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STAMFORD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генератора -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HC.I544F1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фаз  - 3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Номінальна потужність -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кВА,   5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 кВт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охолодження - рідинний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дизеля-генератора -  8566 кг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паливного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бака - 950 л.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Автономність повного паливного баку - 24 го</a:t>
            </a:r>
            <a:r>
              <a:rPr lang="uk-UA" sz="7200" dirty="0"/>
              <a:t>д.</a:t>
            </a:r>
            <a:endParaRPr lang="ru-RU" sz="7200" dirty="0"/>
          </a:p>
          <a:p>
            <a:pPr>
              <a:buNone/>
            </a:pPr>
            <a:r>
              <a:rPr lang="uk-UA" sz="2900" dirty="0"/>
              <a:t> </a:t>
            </a:r>
            <a:endParaRPr lang="ru-RU" sz="2900" dirty="0"/>
          </a:p>
          <a:p>
            <a:endParaRPr lang="ru-RU" dirty="0"/>
          </a:p>
        </p:txBody>
      </p:sp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997897" y="5421305"/>
            <a:ext cx="1071570" cy="1071570"/>
          </a:xfrm>
          <a:prstGeom prst="rect">
            <a:avLst/>
          </a:prstGeom>
          <a:noFill/>
        </p:spPr>
      </p:pic>
      <p:pic>
        <p:nvPicPr>
          <p:cNvPr id="11" name="Содержимое 10" descr="IMG_2687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28802"/>
            <a:ext cx="5224434" cy="40918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Дизель-генератор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Caterpillar C15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caterpillar-de500e0-c15-500-kv,0c4b9734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13667" y="2218066"/>
            <a:ext cx="5582333" cy="286359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10314" y="1571613"/>
            <a:ext cx="44526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-500кВА / 400 кВт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- 455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364 кВт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генератора 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Caterpillar LC6114D 50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- 380В, 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Caterpillar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C15 ATAAC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рідинне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- 1500 об/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палива - дизель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Розхід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- 77,90 л/год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електростартер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- закритий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6799" y="5286387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Дизель-генератор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SDMO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ED-S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DEDA SS100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2544.jpe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838200" y="1714487"/>
            <a:ext cx="5329206" cy="41449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Номінальна потужність – 100 кВт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фаз – 3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 – 220/380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паливного бака – 360л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Розхід пального – 24.2 л/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захисту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IP23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шуму – 70дБ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Маса – 2670кг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– 1350мм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 – 1950мм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– 3600мм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586" y="5643578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Дизель-генератор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SDMO J88K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Ном.потужність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- 80 кВА (64кВт)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Мак.потужність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88 кВА (70кВт)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обертів – 1500об/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стартер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Розхід палива -13.1 л/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Місткість бака – 180л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– 1508кг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шуму – 68дБ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 – 1680мм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– 1060мм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– 2300мм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Содержимое 6" descr="40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51886" y="1857364"/>
            <a:ext cx="4939310" cy="4033770"/>
          </a:xfr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5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586" y="5643578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4447</Words>
  <Application>WPS Presentation</Application>
  <PresentationFormat>Широкий екран</PresentationFormat>
  <Paragraphs>147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Times New Roman</vt:lpstr>
      <vt:lpstr>Google Sans</vt:lpstr>
      <vt:lpstr>Segoe Print</vt:lpstr>
      <vt:lpstr>Calibri</vt:lpstr>
      <vt:lpstr>Calibri Light</vt:lpstr>
      <vt:lpstr>Microsoft YaHei</vt:lpstr>
      <vt:lpstr>Arial Unicode MS</vt:lpstr>
      <vt:lpstr>Тема Office</vt:lpstr>
      <vt:lpstr>ГОЛОВНИЙ МОБІЛЬНИЙ РЯТУВАЛЬНИЙ ЦЕНТР ШВИДКОГО РЕАГУВАННЯ ДЕРЖАВНОЇ СЛУЖБИ УКРІЇНИ З НАДЗВИЧАЙНИХ СИТУАЦІЙ</vt:lpstr>
      <vt:lpstr>Тема: Призначення та основні ТТХ, електростанцій, які знаходяться на оснащенні групи. Правила експлуатації, порядок проведення випробувань та обслуговування.</vt:lpstr>
      <vt:lpstr>Призначення електростанцій.</vt:lpstr>
      <vt:lpstr>На озброєнні знаходяться три основні типи генераторів</vt:lpstr>
      <vt:lpstr>Електростанцій, які знаходяться на оснащенні групи</vt:lpstr>
      <vt:lpstr>Дизель-генератор - AVS DW 660MT 15 S14HH</vt:lpstr>
      <vt:lpstr>Дизель-генератор Caterpillar C15</vt:lpstr>
      <vt:lpstr>Дизель-генератор SDMO Geko ED-S/DEDA SS100кВт</vt:lpstr>
      <vt:lpstr>Дизель-генератор SDMO J88K</vt:lpstr>
      <vt:lpstr>Генератор газ/бензин KS 9000E G</vt:lpstr>
      <vt:lpstr>Обслуговування електростанцій по мотогодинах</vt:lpstr>
      <vt:lpstr>При обслуговування слід звертати увагу на такі фактори:</vt:lpstr>
      <vt:lpstr>Є ряд загальних робіт для всіх агрегатів, які потрібно виконувати щоквартально, і тим більше після закінчення року, незалежно від марки і характеристик обладнання. До таких перевірок відноситься: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ДЕРЖАВНОЇ СЛУЖБИ УКРІЇНИ З НАДЗВИЧАЙНИХ СИТУАЦІЙ</dc:title>
  <dc:creator>Микола Золотоніг</dc:creator>
  <cp:lastModifiedBy>Микола Золотоні�</cp:lastModifiedBy>
  <cp:revision>11</cp:revision>
  <dcterms:created xsi:type="dcterms:W3CDTF">2023-11-16T07:19:00Z</dcterms:created>
  <dcterms:modified xsi:type="dcterms:W3CDTF">2026-03-11T13:23:52Z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4A499AD5AF6342528952A9415B7E973C_12</vt:lpwstr>
  </property>
  <property fmtid="{D5CDD505-2E9C-101B-9397-08002B2CF9AE}" pid="3" name="KSOProductBuildVer">
    <vt:lpwstr>1049-12.2.0.22549</vt:lpwstr>
  </property>
</Properties>
</file>