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кола Золотоніг" initials="МЗ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985260"/>
            <a:ext cx="9144000" cy="1501140"/>
          </a:xfrm>
        </p:spPr>
        <p:txBody>
          <a:bodyPr>
            <a:normAutofit/>
          </a:bodyPr>
          <a:lstStyle/>
          <a:p>
            <a:pPr algn="ctr"/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ЧАСТИНА ІНЖЕНЕРНОГО ЗАБЕЗПЕЧЕННЯ ТА ЛІКВІДАЦІЇ НАСЛІДКІВ НАДЗВИЧАЙНИХ СИТУАЦІЙ</a:t>
            </a:r>
            <a:endParaRPr lang="uk-UA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НАВЧАЛЬНА ГРУПА № 9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ГОЛОВНИЙ МОБІЛЬНИЙ РЯТУВАЛЬНИЙ ЦЕНТР ШВИДКОГО РЕАГУВАННЯ ДЕРЖАВНОЇ СЛУЖБИ УКРАЇНИ З НАДЗВИЧАЙНИХ СИТУАЦІЙ</a:t>
            </a:r>
            <a:endParaRPr lang="uk-UA" sz="2800" b="1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381" y="121707"/>
            <a:ext cx="1909238" cy="19092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401097"/>
            <a:ext cx="10783529" cy="3288890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ПІДГОТОВКА:</a:t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Норми витрати паливно-мастильних матеріалів, способи їх економії, ведення технічної документації транспортних засобів і спец агрегатів, які знаходяться на оснащенні групи.</a:t>
            </a:r>
            <a:b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744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паливно-мастильних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(ПММ) для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пожежних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автомобілів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варіюватись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типу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двигуна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режиму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Основними вимогами для економії палива є наступні пункти:</a:t>
            </a:r>
            <a:endParaRPr lang="uk-UA" dirty="0"/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двигуна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Місце для вмісту 6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684" y="2017354"/>
            <a:ext cx="7732632" cy="4351338"/>
          </a:xfrm>
        </p:spPr>
      </p:pic>
      <p:pic>
        <p:nvPicPr>
          <p:cNvPr id="5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1584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шинах,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недостатній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рекомендований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авто.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Місце для вмісту 12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546" y="2888687"/>
            <a:ext cx="5126908" cy="3019959"/>
          </a:xfrm>
        </p:spPr>
      </p:pic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енергоефективності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новіших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моделях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пожежних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автомобілів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Місце для вмісту 4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235" y="1934522"/>
            <a:ext cx="6837529" cy="4558353"/>
          </a:xfrm>
        </p:spPr>
      </p:pic>
      <p:pic>
        <p:nvPicPr>
          <p:cNvPr id="7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 документація на транспортні засоби 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та спец агрегати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57980" y="1914115"/>
            <a:ext cx="10515600" cy="4351338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Підтримуйте актуальну документацію про технічний стан автомобіля, включаючи журнали обслуговування, ремонту та заправки паливом.</a:t>
            </a:r>
            <a:endParaRPr lang="uk-UA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системи електронної документації та моніторингу, що дозволяють зберігати та оновлювати дані в онлайн-режимі.</a:t>
            </a:r>
            <a:endParaRPr lang="uk-UA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системи моніторингу споживання палива для контролю.</a:t>
            </a:r>
            <a:endParaRPr lang="uk-UA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Забезпечуйте регулярний аудит і перевірку документації, щоб впевнитися у її достовірності та відповідності вимогам безпеки.</a:t>
            </a:r>
            <a:endParaRPr lang="uk-UA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1576</Words>
  <Application>WPS Presentation</Application>
  <PresentationFormat>Широкий екран</PresentationFormat>
  <Paragraphs>26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Times New Roman</vt:lpstr>
      <vt:lpstr>Calibri</vt:lpstr>
      <vt:lpstr>Calibri Light</vt:lpstr>
      <vt:lpstr>Microsoft YaHei</vt:lpstr>
      <vt:lpstr>Arial Unicode MS</vt:lpstr>
      <vt:lpstr>Тема Office</vt:lpstr>
      <vt:lpstr>МОБІЛЬНИЙ РЯТУВАЛЬНИЙ ЦЕНТР ШВИДКОГО РЕАГУВАННЯ ДЕРЖАВНОЇ СЛУЖБИ УКРІЇНИ З НАДЗВИЧАЙНИХ СИТУАЦІЙ</vt:lpstr>
      <vt:lpstr>   ПРОФІЛЬНА ПІДГОТОВКА:  Тема: Норми витрати паливно-мастильних матеріалів, способи їх економії, ведення технічної документації транспортних засобів і спец агрегатів, які знаходяться на оснащенні групи.         </vt:lpstr>
      <vt:lpstr>Норми витрат паливно-мастильних матеріалів (ПММ) для пожежних автомобілів можуть варіюватись в залежності від моделі, типу двигуна, обладнання та режиму роботи. Але, є загальні способи економії палива і ведення технічної документації.</vt:lpstr>
      <vt:lpstr>Здійснюйте регулярне технічне обслуговування двигуна та обладнання для забезпечення його оптимальної роботи.</vt:lpstr>
      <vt:lpstr>Контролюйте тиск у шинах, оскільки недостатній тиск може збільшити споживання палива. Використовуйте рекомендований виробником тиск в авто.</vt:lpstr>
      <vt:lpstr>Використовуйте сучасні технології для енергоефективності, які можуть бути доступні в новіших моделях пожежних автомобілів.</vt:lpstr>
      <vt:lpstr>Технічна документація на транспортні засоби та спец агрегати.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ДЕРЖАВНОЇ СЛУЖБИ УКРІЇНИ З НАДЗВИЧАЙНИХ СИТУАЦІЙ</dc:title>
  <dc:creator>Микола Золотоніг</dc:creator>
  <cp:lastModifiedBy>Микола Золотоні�</cp:lastModifiedBy>
  <cp:revision>17</cp:revision>
  <dcterms:created xsi:type="dcterms:W3CDTF">2023-11-16T07:19:00Z</dcterms:created>
  <dcterms:modified xsi:type="dcterms:W3CDTF">2026-03-11T13:00:15Z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213A473AD3044858B77D735057056FD6_13</vt:lpwstr>
  </property>
  <property fmtid="{D5CDD505-2E9C-101B-9397-08002B2CF9AE}" pid="3" name="KSOProductBuildVer">
    <vt:lpwstr>1049-12.2.0.22549</vt:lpwstr>
  </property>
</Properties>
</file>