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кола Золотоніг" initials="М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525C-7889-49EC-AF4B-F1FF18CA70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3BF-2D13-4272-806B-DA246356D93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16325"/>
            <a:ext cx="9144000" cy="1870075"/>
          </a:xfrm>
        </p:spPr>
        <p:txBody>
          <a:bodyPr>
            <a:normAutofit lnSpcReduction="20000"/>
          </a:bodyPr>
          <a:lstStyle/>
          <a:p>
            <a:pPr algn="ctr"/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ЧАСТИНА ІНЖЕНЕРНОГО ЗАБЕЗПЕЧЕННЯ ТА ЛІКВІДАЦІЇ НАСЛІДКІВ НАДЗВИЧАЙНИХ СИТУАЦІЙ</a:t>
            </a:r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НАВЧАЛЬНА ГРУПА № 9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ГОЛОВНИЙ МОБІЛЬНИЙ РЯТУВАЛЬНИЙ ЦЕНТР ШВИДКОГО РЕАГУВАННЯ ДЕРЖАВНОЇ СЛУЖБИ УКРАЇНИ З НАДЗВИЧАЙНИХ СИТУАЦІЙ</a:t>
            </a:r>
            <a:endParaRPr lang="uk-UA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917" y="1696065"/>
            <a:ext cx="10854812" cy="2094270"/>
          </a:xfrm>
        </p:spPr>
        <p:txBody>
          <a:bodyPr>
            <a:normAutofit fontScale="90000"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підготовки, перепідготовки та підвищення кваліфікації особового складу ДСНС.</a:t>
            </a:r>
            <a:br>
              <a:rPr lang="uk-U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35" y="3147657"/>
            <a:ext cx="4306529" cy="3229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3724" y="474159"/>
            <a:ext cx="7603670" cy="72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ПІДГОТОВКА:</a:t>
            </a:r>
            <a:endParaRPr lang="uk-UA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545690"/>
            <a:ext cx="10515600" cy="5631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рядового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Порядок)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МВС від 26.05.2020 №412.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наказ складається з 6 розділів: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Професійна (професійно-технічна) освіта;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Фахова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фахівців з вищою освітою;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Післядипломна освіта;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професійної підготовки.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 МВС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26.05.2020 №412.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946787"/>
            <a:ext cx="10326329" cy="4230176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підготовка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організований, безперервний і цілеспрямований процес формування і розвитку в осіб рядового і начальницького складу професійних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необхідних для професійної діяльності за певною професією (спеціальністю) та успішного виконання посадових обов’язків у відповідній галузі, а також їх своєчасного оновлення та вдосконалення. </a:t>
            </a:r>
            <a:endParaRPr lang="uk-UA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підготовка</a:t>
            </a:r>
            <a:b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6986"/>
            <a:ext cx="3937819" cy="2200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8" y="4286986"/>
            <a:ext cx="4531948" cy="22008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752168"/>
            <a:ext cx="10515600" cy="5424795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і зміст підготовки, перепідготовки та підвищення кваліфікації (далі - професійна підготовка) осіб рядового і начальницького складу визначаються цим Порядком, іншими нормативно-правовими актами і знаходять безпосереднє відображення в освітніх програмах.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89" y="2355645"/>
            <a:ext cx="3078111" cy="4104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45" y="2355645"/>
            <a:ext cx="3078112" cy="41041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r>
              <a:rPr lang="uk-UA" sz="3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064774"/>
            <a:ext cx="10515600" cy="3805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r>
              <a:rPr lang="uk-UA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це форма післядипломної освіти, яка передбачає набуття особами рядового і начальницького складу нових та/або вдосконалення раніше набутих </a:t>
            </a:r>
            <a:r>
              <a:rPr lang="uk-UA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професійної діяльності або галузі знань.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9025"/>
            <a:ext cx="4903742" cy="2335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19" y="3654268"/>
            <a:ext cx="3052916" cy="2504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1680</Words>
  <Application>WPS Presentation</Application>
  <PresentationFormat>Широкий екран</PresentationFormat>
  <Paragraphs>29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Times New Roman</vt:lpstr>
      <vt:lpstr>Calibri</vt:lpstr>
      <vt:lpstr>Calibri Light</vt:lpstr>
      <vt:lpstr>Microsoft YaHei</vt:lpstr>
      <vt:lpstr>Arial Unicode MS</vt:lpstr>
      <vt:lpstr>Тема Office</vt:lpstr>
      <vt:lpstr>ГОЛОВНИЙ МОБІЛЬНИЙ РЯТУВАЛЬНИЙ ЦЕНТР ШВИДКОГО РЕАГУВАННЯ ДЕРЖАВНОЇ СЛУЖБИ УКРІЇНИ З НАДЗВИЧАЙНИХ СИТУАЦІЙ</vt:lpstr>
      <vt:lpstr>     Тема: Порядок підготовки, перепідготовки та підвищення кваліфікації особового складу ДСНС.         </vt:lpstr>
      <vt:lpstr>PowerPoint 演示文稿</vt:lpstr>
      <vt:lpstr>Професійна підготовка </vt:lpstr>
      <vt:lpstr>PowerPoint 演示文稿</vt:lpstr>
      <vt:lpstr>Підвищення кваліфікації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ДЕРЖАВНОЇ СЛУЖБИ УКРІЇНИ З НАДЗВИЧАЙНИХ СИТУАЦІЙ</dc:title>
  <dc:creator>Микола Золотоніг</dc:creator>
  <cp:lastModifiedBy>Микола Золотоні�</cp:lastModifiedBy>
  <cp:revision>18</cp:revision>
  <dcterms:created xsi:type="dcterms:W3CDTF">2023-11-16T07:19:00Z</dcterms:created>
  <dcterms:modified xsi:type="dcterms:W3CDTF">2026-03-11T13:25:40Z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87D2DAB4D2F84490B025C358F6E2BD46_12</vt:lpwstr>
  </property>
  <property fmtid="{D5CDD505-2E9C-101B-9397-08002B2CF9AE}" pid="3" name="KSOProductBuildVer">
    <vt:lpwstr>1049-12.2.0.22549</vt:lpwstr>
  </property>
</Properties>
</file>