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82" r:id="rId5"/>
    <p:sldId id="279" r:id="rId6"/>
    <p:sldId id="280" r:id="rId7"/>
    <p:sldId id="281" r:id="rId8"/>
    <p:sldId id="283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884362"/>
          </a:xfrm>
        </p:spPr>
        <p:txBody>
          <a:bodyPr>
            <a:normAutofit/>
          </a:bodyPr>
          <a:lstStyle/>
          <a:p>
            <a:pPr algn="ctr"/>
            <a:r>
              <a:rPr lang="uk-UA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ЧАСТИНА ІНЖЕНЕРНОГО ЗАБЕЗПЕЧЕННЯ ТА ЛІКВІДАЦІЇ НАСЛІДКІВ НАДЗВИЧАЙНИХ СИТУАЦІЙ</a:t>
            </a:r>
            <a:endParaRPr lang="uk-UA" b="1" i="1" dirty="0">
              <a:solidFill>
                <a:schemeClr val="bg1"/>
              </a:solidFill>
              <a:effectLst>
                <a:outerShdw blurRad="50800" dist="38100" algn="l" rotWithShape="0">
                  <a:schemeClr val="tx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НАВЧАЛЬНА ГРУПА № 9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2800" b="1" i="1" dirty="0">
                <a:solidFill>
                  <a:schemeClr val="lt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ГОЛОВНИЙ МОБІЛЬНИЙ РЯТУВАЛЬНИЙ ЦЕНТР ШВИДКОГО РЕАГУВАННЯ ДЕРЖАВНОЇ СЛУЖБИ УКРАЇНИ З НАДЗВИЧАЙНИХ СИТУАЦІЙ</a:t>
            </a:r>
            <a:endParaRPr lang="uk-UA" sz="2800" b="1" i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1381" y="121707"/>
            <a:ext cx="1909238" cy="190923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2387" y="1578077"/>
            <a:ext cx="10321412" cy="3510117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uk-UA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 положення Порядку навчання та інструктажів з питань охорони праці.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C:\Users\Администратор\Desktop\Емблема_ДСНС_(2016).pn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557220" y="480446"/>
            <a:ext cx="751667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ПРОФІЛЬНА ПІДГОТОВКА:</a:t>
            </a:r>
            <a:endParaRPr lang="uk-UA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ПРАВИЛА БЕЗПЕКИ ПРАЦІ В ОРГАНАХ І ПІДРОЗДІЛАХ МНС</a:t>
            </a:r>
            <a:r>
              <a:rPr lang="uk-UA" sz="2800" b="1" dirty="0">
                <a:latin typeface="Times New Roman" panose="02020603050405020304" pitchFamily="18" charset="0"/>
                <a:ea typeface="Courier New" panose="02070309020205020404" pitchFamily="49" charset="0"/>
              </a:rPr>
              <a:t> </a:t>
            </a:r>
            <a:r>
              <a:rPr lang="uk-UA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УКРАЇНИ</a:t>
            </a:r>
            <a:br>
              <a:rPr lang="uk-UA" sz="36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</a:br>
            <a:endParaRPr lang="uk-UA" sz="36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1519084"/>
            <a:ext cx="10515600" cy="4657879"/>
          </a:xfrm>
        </p:spPr>
        <p:txBody>
          <a:bodyPr/>
          <a:lstStyle/>
          <a:p>
            <a:pPr marL="0" indent="0">
              <a:lnSpc>
                <a:spcPts val="1550"/>
              </a:lnSpc>
              <a:spcBef>
                <a:spcPts val="4800"/>
              </a:spcBef>
              <a:spcAft>
                <a:spcPts val="300"/>
              </a:spcAft>
              <a:buNone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Затвердженні  наказом ДСНС № </a:t>
            </a: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№ 312 від 07.05.2007 р.</a:t>
            </a:r>
            <a:endParaRPr lang="uk-UA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ts val="1550"/>
              </a:lnSpc>
              <a:spcBef>
                <a:spcPts val="4800"/>
              </a:spcBef>
              <a:spcAft>
                <a:spcPts val="300"/>
              </a:spcAft>
              <a:buNone/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Галузь застосування</a:t>
            </a:r>
            <a:endParaRPr lang="uk-UA" b="1" dirty="0">
              <a:effectLst/>
              <a:latin typeface="Times New Roman" panose="02020603050405020304" pitchFamily="18" charset="0"/>
              <a:ea typeface="Courier New" panose="02070309020205020404" pitchFamily="49" charset="0"/>
            </a:endParaRPr>
          </a:p>
          <a:p>
            <a:pPr marL="0" indent="0">
              <a:buNone/>
            </a:pPr>
            <a:r>
              <a:rPr lang="uk-UA" sz="2400" u="none" strike="noStrike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  Правила безпеки праці (далі - Правила) в органах і підрозділах Міністерства України з питань надзвичайних ситуацій та у справах захисту населення від наслідків Чорнобильської катастрофи (далі - МНС України) визначають систему заходів спрямованих на збереження життя, здоров’я і працездатності осіб рядового і начальницького складу та працівників(далі - працівники).</a:t>
            </a:r>
            <a:endParaRPr lang="uk-UA" sz="2400" u="none" strike="noStrike" spc="0" dirty="0"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221656" y="1828799"/>
            <a:ext cx="10132143" cy="4348163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Законами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та „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пожежну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нормативно-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актами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документами ДСНС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Правилами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порядку,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Администратор\Desktop\Емблема_ДСНС_(2016).pn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221657" y="250394"/>
            <a:ext cx="10515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 положення. </a:t>
            </a:r>
            <a:endParaRPr lang="uk-UA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11161" y="1019591"/>
            <a:ext cx="10542639" cy="5157372"/>
          </a:xfrm>
        </p:spPr>
        <p:txBody>
          <a:bodyPr/>
          <a:lstStyle/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охорони праці повинні бути відображені у функціональних обов`язках працівників.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Керівники підрозділів зобов'язані створити на робочому місці в кожному підрозділі ДСНС України умови праці відповідно до нормативно-правових актів, а також забезпечити додержання вимог законодавства щодо прав працівників у галузі охорони праці.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Администратор\Desktop\Емблема_ДСНС_(2016).pn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914036" y="311705"/>
            <a:ext cx="609845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 </a:t>
            </a:r>
            <a:r>
              <a:rPr lang="uk-UA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uk-UA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35974"/>
            <a:ext cx="10515600" cy="560439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Порядок навчань охороні праці: </a:t>
            </a:r>
            <a:endParaRPr lang="uk-UA" sz="36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1091382"/>
            <a:ext cx="10515600" cy="508558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uk-UA" sz="2400" u="none" strike="noStrike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 Складовою частиною системи управління безпеки праці є інструктажі з питань охорони праці.</a:t>
            </a:r>
            <a:endParaRPr lang="uk-UA" sz="2400" u="none" strike="noStrike" spc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u="none" strike="noStrike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Працівники, під час прийняття на роботу та періодично, повинні проходити інструктажі з питань охорони праці, надання першої медичної допомоги потерпілим від нещасних випадків, а також з правил поведінки та дій при виникненні аварійних ситуацій, пожеж і стихійних лих тощо.</a:t>
            </a:r>
            <a:endParaRPr lang="uk-UA" sz="2400" dirty="0"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u="none" strike="noStrike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Інструктажі з питань охорони праці проводить спеціаліст з охорони праці або фахівець, на яку наказом покладено ці обов’язки, що має спеціальну освіту або який в установленому Типовим положенням про порядок проведення навчання і перевірки знань з питань охорони праці (НПАОП 0.00-4.12-05) порядку пройшов навчання і перевірку знань з питань охорони праці.</a:t>
            </a:r>
            <a:endParaRPr lang="uk-UA" sz="2400" u="none" strike="noStrike" spc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4" name="Picture 2" descr="C:\Users\Администратор\Desktop\Емблема_ДСНС_(2016).pn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9264445" cy="681038"/>
          </a:xfrm>
        </p:spPr>
        <p:txBody>
          <a:bodyPr>
            <a:normAutofit/>
          </a:bodyPr>
          <a:lstStyle/>
          <a:p>
            <a:pPr algn="ctr"/>
            <a:r>
              <a:rPr lang="uk-UA" sz="32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Види інструктажів з  охорони праці:</a:t>
            </a:r>
            <a:endParaRPr lang="uk-UA" sz="32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1578077"/>
            <a:ext cx="10515600" cy="4598886"/>
          </a:xfrm>
        </p:spPr>
        <p:txBody>
          <a:bodyPr/>
          <a:lstStyle/>
          <a:p>
            <a:pPr marL="0" indent="0">
              <a:buNone/>
            </a:pPr>
            <a:r>
              <a:rPr lang="uk-UA" sz="2800" u="none" strike="noStrike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  За характером і часом проведення інструктажі з питань охорони праці (далі - інструктажі) поділяються на:</a:t>
            </a:r>
            <a:endParaRPr lang="uk-UA" sz="2800" u="none" strike="noStrike" spc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uk-UA" sz="2800" u="none" strike="noStrike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вступний, </a:t>
            </a:r>
            <a:endParaRPr lang="uk-UA" sz="2800" u="none" strike="noStrike" spc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uk-UA" sz="2800" u="none" strike="noStrike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первинний, </a:t>
            </a:r>
            <a:endParaRPr lang="uk-UA" sz="2800" u="none" strike="noStrike" spc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uk-UA" sz="2800" u="none" strike="noStrike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повторний, </a:t>
            </a:r>
            <a:endParaRPr lang="uk-UA" sz="2800" u="none" strike="noStrike" spc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uk-UA" sz="2800" u="none" strike="noStrike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позаплановий </a:t>
            </a:r>
            <a:endParaRPr lang="uk-UA" sz="2800" u="none" strike="noStrike" spc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uk-UA" sz="2800" u="none" strike="noStrike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цільовий.</a:t>
            </a:r>
            <a:endParaRPr lang="uk-UA" sz="2800" u="none" strike="noStrike" spc="0" dirty="0"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  <p:pic>
        <p:nvPicPr>
          <p:cNvPr id="4" name="Picture 2" descr="C:\Users\Администратор\Desktop\Емблема_ДСНС_(2016).pn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2472</Words>
  <Application>WPS Presentation</Application>
  <PresentationFormat>Широкий екран</PresentationFormat>
  <Paragraphs>43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8" baseType="lpstr">
      <vt:lpstr>Arial</vt:lpstr>
      <vt:lpstr>SimSun</vt:lpstr>
      <vt:lpstr>Wingdings</vt:lpstr>
      <vt:lpstr>Times New Roman</vt:lpstr>
      <vt:lpstr>Times New Roman</vt:lpstr>
      <vt:lpstr>Courier New</vt:lpstr>
      <vt:lpstr>Calibri</vt:lpstr>
      <vt:lpstr>Calibri Light</vt:lpstr>
      <vt:lpstr>Microsoft YaHei</vt:lpstr>
      <vt:lpstr>Arial Unicode MS</vt:lpstr>
      <vt:lpstr>Тема Office</vt:lpstr>
      <vt:lpstr>ГОЛОВНИЙ МОБІЛЬНИЙ РЯТУВАЛЬНИЙ ЦЕНТР ШВИДКОГО РЕАГУВАННЯ ДЕРЖАВНОЇ СЛУЖБИ УКРІЇНИ З НАДЗВИЧАЙНИХ СИТУАЦІЙ</vt:lpstr>
      <vt:lpstr>Тема: Основні положення Порядку навчання та інструктажів з питань охорони праці.</vt:lpstr>
      <vt:lpstr>ПРАВИЛА БЕЗПЕКИ ПРАЦІ В ОРГАНАХ І ПІДРОЗДІЛАХ МНС УКРАЇНИ </vt:lpstr>
      <vt:lpstr>PowerPoint 演示文稿</vt:lpstr>
      <vt:lpstr>PowerPoint 演示文稿</vt:lpstr>
      <vt:lpstr>Порядок навчань охороні праці: </vt:lpstr>
      <vt:lpstr> Види інструктажів з  охорони праці: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МОБІЛЬНИЙ РЯТУВАЛЬНИЙ ЦЕНТР ШВИДКОГО РЕАГУВАННЯ ДЕРЖАВНОЇ СЛУЖБИ УКРІЇНИ З НАДЗВИЧАЙНИХ СИТУАЦІЙ</dc:title>
  <dc:creator>Микола Золотоніг</dc:creator>
  <cp:lastModifiedBy>Микола Золотоні�</cp:lastModifiedBy>
  <cp:revision>24</cp:revision>
  <dcterms:created xsi:type="dcterms:W3CDTF">2023-11-16T07:19:00Z</dcterms:created>
  <dcterms:modified xsi:type="dcterms:W3CDTF">2026-03-11T13:27:50Z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B3EA9D5C1D8645C894518FC0D57B41ED_13</vt:lpwstr>
  </property>
  <property fmtid="{D5CDD505-2E9C-101B-9397-08002B2CF9AE}" pid="3" name="KSOProductBuildVer">
    <vt:lpwstr>1049-12.2.0.22549</vt:lpwstr>
  </property>
</Properties>
</file>