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5" r:id="rId6"/>
    <p:sldId id="277" r:id="rId7"/>
    <p:sldId id="274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zakon.rada.gov.ua/laws/show/z1395-14" TargetMode="External"/><Relationship Id="rId1" Type="http://schemas.openxmlformats.org/officeDocument/2006/relationships/hyperlink" Target="https://zakon.rada.gov.ua/laws/show/z0180-0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ips.ligazakon.net/document/view/kp931094?ed=1997_06_28&amp;an=4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4291532"/>
            <a:ext cx="12192000" cy="16557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800" b="1" i="1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ГРУППА № 10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ТАНКТИЧНА ПІДГОТОВКА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321" y="2404579"/>
            <a:ext cx="10151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1: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експлуатації, завантаження, перевезення та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тентування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вантажу у самоскиді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Truck.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320" y="3429000"/>
            <a:ext cx="10151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2: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експлуатації та перевезення паливо-мастильних матеріалів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автопаливо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-заправником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Iveco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Evrocargo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23" y="3168326"/>
            <a:ext cx="5893297" cy="2905336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7271" y="1499136"/>
            <a:ext cx="6096000" cy="148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Призначений для перевезення навалювальних чи сипких, або інших вантажів, придатних для такого вивантаження, яке проводиться за допомогою їх перекидання з кузова. </a:t>
            </a:r>
            <a:endParaRPr lang="uk-UA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1040" y="290743"/>
            <a:ext cx="4765040" cy="617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Колісна формула                                   4х2.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                                                8 000мм.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                                                2 540мм.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Висота                                                   3 224мм.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 КТЗ у спорядженому стані       13 400кг.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припустима маса         34 000кг.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двигуна                                   FHR5 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Робочий об’єм                                     12740см\3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палива                                           Дизель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Коробка передач                                  механіка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 швидкість                     88 км\год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Місткість паливного бака                   400 л.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-1419225" algn="l"/>
              </a:tabLs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Місткість  бака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adblue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55 л.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Екологічний стандарт                         Євро 5 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23" y="409593"/>
            <a:ext cx="5944097" cy="9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САМОСКИД</a:t>
            </a:r>
            <a:endParaRPr lang="uk-UA" sz="2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FORD TRUCKS</a:t>
            </a:r>
            <a:endParaRPr lang="uk-UA" sz="2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884" y="507804"/>
            <a:ext cx="11339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упакування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фракційного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перевозяться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навалом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насипом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підрахунку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проставляється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"Навалом"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Насипом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884" y="1561762"/>
            <a:ext cx="11339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 навалом або насипом небезпечних вантажів здійснюється згідно з Правилами перевезення небезпечних вантажів (</a:t>
            </a:r>
            <a:r>
              <a:rPr lang="en-US" b="0" i="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z0180-09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затвердженими наказом Міністерства транспорту та зв’язку України від 25 листопада 2008 року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1430, 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зареєстрованими у Міністерстві юстиції України 26 лютого 2009 року за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80/16196. </a:t>
            </a:r>
            <a:b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1.1 глави 1 доповнено новим абзацом згідно з Наказом Міністерства інфраструктури 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513 ( </a:t>
            </a:r>
            <a:r>
              <a:rPr lang="en-US" b="0" i="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z1395-14</a:t>
            </a:r>
            <a:r>
              <a:rPr lang="en-US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14.10.2014}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884" y="3172579"/>
            <a:ext cx="11339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навальних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самоскидами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підіймальним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кузова.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з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причепом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просто.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Пилоподібну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фракцію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розфасовувати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продажу. До того ж так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такого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контейнеровози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причіпні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машинах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перевозять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54" y="474345"/>
            <a:ext cx="112363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При транспортуванні вантажів слід дотримувати вимог </a:t>
            </a:r>
            <a:r>
              <a:rPr lang="uk-UA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Правил дорожнього руху України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Для перевезення специфічних (побутових, харчових, швидкопсувних тощо) вантажів необхідно надавати спеціалізований та відповідно обладнаний рухомий склад згідно з вимогами санітарних правил і нормативів.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Забороняється використання рухомого складу, призначеного для перевезення харчових продуктів, для перевезення інших вантажів.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Рухомий склад, що перевозить харчові продукти, повинен мати санітарний паспорт автомобіля та спеціальне маркування ("хліб", "молоко", "риба" тощо).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Водій (експедитор), зайнятий перевезенням харчових продуктів, повинен мати санітарну книжку з результатами медичного огляду.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транспортування вантаж треба рівномірно розміщувати в кузові таким чином, щоб не була порушена стійкість автомобіля і не утруднювалося керування ним. Вантаж не повинен зміщуватися під час руху, випадати з кузова, волочитися і створювати небезпеку для пішоходів та інших учасників дорожнього руху.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При транспортуванні вантаж не повинен обмежувати оглядовість водія, закривати зовнішні світлові прилади, </a:t>
            </a:r>
            <a:r>
              <a:rPr lang="uk-UA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світлоповертачі</a:t>
            </a:r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номерні і розпізнавальні знаки, створювати шум, здіймати куряву та забруднювати проїзну частину.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640" y="287243"/>
            <a:ext cx="609600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IVECO EVROCARGO  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-4-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APZ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-11.0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439" y="3845945"/>
            <a:ext cx="5711620" cy="161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Призначений для перевезення бензину та дизеля інших видів світлих нафтопродуктів. </a:t>
            </a:r>
            <a:endParaRPr lang="uk-UA" sz="2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Доставка палива в зону надзвичайних ситуацій та на тимчасове зберігання нафтопродуктів.</a:t>
            </a:r>
            <a:endParaRPr lang="uk-UA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14" y="879043"/>
            <a:ext cx="5873226" cy="265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08800" y="879043"/>
            <a:ext cx="5022441" cy="377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Об’єм двигуна                           5880  см. куб.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Габаритні розміри, мм: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-довжина                                    11340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-ширина                                      2550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-висота                                        2913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Повна маса автоцистерни        18000кг.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Продуктивність насоса,.           31.5 м куб./год</a:t>
            </a:r>
            <a:endParaRPr lang="uk-UA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Пропускна спроможність вузла роздачі нафтопродуктів,                        100 л/хв.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179" y="1274431"/>
            <a:ext cx="109564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Бензин моторний і дизельне паливо згідно Закону України «Про перевезення небезпечних вантажів» є небезпечними вантажами і згідно Переліку небезпечних вантажів їм присвоєні відповідно номери ООН 1203 і 1202. При цьому бензин характеризується середнім ступенем небезпеки при перевезенні, а дизельне паливо – низьким.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Правила дорожнього перевезення небезпечних вантажів (далі – Правила) і Європейська угода про міжнародне дорожнє перевезення небезпечних вантажів (далі – ДОПНВ) передбачає ряд звільнень, пов’язаних з перевезенням даних небезпечних вантажів.</a:t>
            </a:r>
            <a:endParaRPr lang="uk-UA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180" y="3895359"/>
            <a:ext cx="109564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і ДОПНВ 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баках транспортного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операцію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тяги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 -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без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і ДОПНВ бензин і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перевозитись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ємкостях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і 5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23" y="47179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 і дизельного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автомобільними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дорогами.</a:t>
            </a:r>
            <a:endParaRPr lang="ru-RU" b="1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330" y="474345"/>
            <a:ext cx="1141133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кщо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333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дизельного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ємкостях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 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об’ємом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450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допущена до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тару повинен бути нанесений № ООН, і знак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3;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 повинна бути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транспортному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виключалось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 – яке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транспортному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бензином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упаковки з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вантажами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оранжевими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знаками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(знаки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1, 1.4 (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1.4, 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буква «S»), 1.5 і 1.6);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перевезенні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вантаж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повинен бути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бензину і дизельного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UN 1203, бензин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3, II, «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і UN 1202,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дизельне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3, III, «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ru-RU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521" y="400273"/>
            <a:ext cx="110964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	При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перевезеннях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бензину моторного (в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кількості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333 л) і дизельного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палива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(в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кількості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1000 л),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вимагається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наявність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транспортній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одиниці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ДОПНВ -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свідоцтва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підготовку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водіїв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транспортних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перевозять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небезпечні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вантажі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і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свідоцтва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допущення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транспортних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перевезення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визначених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небезпечних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вантажів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(в цистернах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об’ємом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1000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літрів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 та заявки на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перевезення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20 ОПП;</a:t>
            </a: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позначати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транспортний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засіб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інформаційними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таблицями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небезпечного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вантажу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і знаками - табло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небезпеки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укомплектовувати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транспортний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засіб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додатковим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обладнанням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засобами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пожежогасіння</a:t>
            </a:r>
            <a:r>
              <a:rPr lang="ru-RU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1521" y="4522542"/>
            <a:ext cx="11096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перевезеннях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 моторного в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3000 л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вищенаведеного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транспортній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b="1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7477</Words>
  <Application>WPS Presentation</Application>
  <PresentationFormat>Широкий екран</PresentationFormat>
  <Paragraphs>97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Calibri</vt:lpstr>
      <vt:lpstr>Century Gothic</vt:lpstr>
      <vt:lpstr>Microsoft YaHei</vt:lpstr>
      <vt:lpstr>Arial Unicode MS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Вячеслав Яремов</cp:lastModifiedBy>
  <cp:revision>46</cp:revision>
  <dcterms:created xsi:type="dcterms:W3CDTF">2023-02-14T07:31:00Z</dcterms:created>
  <dcterms:modified xsi:type="dcterms:W3CDTF">2025-11-04T10:02:06Z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E6B78E7AA7D144709378EF6F5059E12C_12</vt:lpwstr>
  </property>
  <property fmtid="{D5CDD505-2E9C-101B-9397-08002B2CF9AE}" pid="3" name="KSOProductBuildVer">
    <vt:lpwstr>1049-12.2.0.22549</vt:lpwstr>
  </property>
</Properties>
</file>