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9" r:id="rId5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F4B"/>
    <a:srgbClr val="1E4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512" autoAdjust="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505F4B5-A533-4D3F-B129-EDA02778BB5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5D19911-9751-4507-A23D-6DA2356F6FCE}" type="slidenum">
              <a:rPr lang="uk-UA" smtClean="0"/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987801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МОБІЛЬНИЙ РЯТУВАЛЬНИЙ ЦЕНТР ШВИДКОГО РЕАГУВАННЯ </a:t>
            </a:r>
            <a:b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СЛУЖБИ УКРАЇНИ З НАДЗВИЧАЙНИХ СИТУАЦІЙ</a:t>
            </a:r>
            <a:endParaRPr lang="uk-UA" sz="2400" i="1" dirty="0">
              <a:solidFill>
                <a:schemeClr val="tx1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681654" y="4596118"/>
            <a:ext cx="9144000" cy="1655762"/>
          </a:xfrm>
          <a:noFill/>
        </p:spPr>
        <p:txBody>
          <a:bodyPr>
            <a:normAutofit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ГРУПА № 10</a:t>
            </a:r>
            <a:endParaRPr lang="uk-UA" sz="2800" b="1" i="1" dirty="0">
              <a:solidFill>
                <a:schemeClr val="tx1"/>
              </a:solidFill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49" y="332039"/>
            <a:ext cx="2566301" cy="23876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638" y="662867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89728" y="2656642"/>
            <a:ext cx="9212541" cy="108973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Інструкція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випадок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отримання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сигналу «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Збір-Аварія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9935" y="531393"/>
            <a:ext cx="1104162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"ЗБІР – АВАРІЯ" – оповіщення особового складу частини у разі введення режиму підвищеної готовності, надзвичайної ситуації або надзвичайного стану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935" y="1408555"/>
            <a:ext cx="11041624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готовності до виходу із пункту дислокації визначити:</a:t>
            </a:r>
            <a:endParaRPr lang="uk-UA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черговим підрозділам (крім чергових піротехнічних розрахунків) – до 3 хвилин;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додатковим черговим силам (піротехнічні розрахунки, водолазні розрахунки,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кінологічні розрахунки) – 40 хвилин (у робочий час);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 підрозділам – до 2 годин (у нічний час – до 4 годин);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повна готовність піротехнічних підрозділів МРЦ ШР ДСНС України до дій за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 (з урахуванням отримання ВР та ЗП) - 3,5 години;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 забезпечення – до 4 годин;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мобільному госпіталю – до 8 годин.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876" y="4823507"/>
            <a:ext cx="110711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 разі доставки особового складу та техніки авіаційним транспортом до місця виникнення надзвичайної ситуації по території України, термін готовності МРЦ ШР ДСНС України – 8 годин.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 разі залучення МРЦ ШР ДСНС України до міжнародних рятувальних, гуманітарних операцій та забезпечення виконання зобов’язань України у складі міжнародних рятувальних сил, готовність МРЦ ШР ДСНС України до вильоту для надання допомоги не повинна перевищувати 10 годин.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3167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Дорожні листи на випадок сигналу «Збір-Аварія»:</a:t>
            </a:r>
            <a:endParaRPr lang="uk-UA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921" y="820426"/>
            <a:ext cx="10894143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 зберігати в підрозділах частини піротехнічних та спеціальних робіт, частини інженерного забезпечення та ліквідації наслідків надзвичайних ситуацій. Відповідальність за зберігання та використання шляхових листів, відповідно до керівних документів, покласти на начальника частини.</a:t>
            </a:r>
            <a:endParaRPr lang="uk-UA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921" y="3005132"/>
            <a:ext cx="10795821" cy="2061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оголошення сигналу «Збір-Аварія» допуск в парк здійснювати відповідно інструкції чергового парку на випадок сигналу «Збір-Аварія» та плану виведення з парку техніки в разі оголошення сигналу «Збір-Аварія».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graphicFrame>
        <p:nvGraphicFramePr>
          <p:cNvPr id="10" name="Об'єкт 9"/>
          <p:cNvGraphicFramePr>
            <a:graphicFrameLocks noChangeAspect="1"/>
          </p:cNvGraphicFramePr>
          <p:nvPr/>
        </p:nvGraphicFramePr>
        <p:xfrm>
          <a:off x="1621155" y="266065"/>
          <a:ext cx="9293225" cy="617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Acrobat Document" r:id="rId1" imgW="5428615" imgH="3837940" progId="Acrobat.Document.DC">
                  <p:embed/>
                </p:oleObj>
              </mc:Choice>
              <mc:Fallback>
                <p:oleObj name="Acrobat Document" r:id="rId1" imgW="5428615" imgH="3837940" progId="Acrobat.Document.DC">
                  <p:embed/>
                  <p:pic>
                    <p:nvPicPr>
                      <p:cNvPr id="0" name="Об'єкт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21155" y="266065"/>
                        <a:ext cx="9293225" cy="6177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ітчаста">
  <a:themeElements>
    <a:clrScheme name="Оранжева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ітчаст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ітчаст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1863</Words>
  <Application>WPS Presentation</Application>
  <PresentationFormat>Широкий екран</PresentationFormat>
  <Paragraphs>30</Paragraphs>
  <Slides>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SimSun</vt:lpstr>
      <vt:lpstr>Wingdings</vt:lpstr>
      <vt:lpstr>Arial</vt:lpstr>
      <vt:lpstr>Times New Roman</vt:lpstr>
      <vt:lpstr>Tahoma</vt:lpstr>
      <vt:lpstr>Century Gothic</vt:lpstr>
      <vt:lpstr>Microsoft YaHei</vt:lpstr>
      <vt:lpstr>Arial Unicode MS</vt:lpstr>
      <vt:lpstr>Calibri</vt:lpstr>
      <vt:lpstr>Сітчаста</vt:lpstr>
      <vt:lpstr>Acrobat.Document.DC</vt:lpstr>
      <vt:lpstr>МОБІЛЬНИЙ РЯТУВАЛЬНИЙ ЦЕНТР ШВИДКОГО РЕАГУВАННЯ  ДЕРЖАВНОЇ СЛУЖБИ УКРАЇНИ З НАДЗВИЧАЙНИХ СИТУАЦІЙ</vt:lpstr>
      <vt:lpstr>ПРОФІЛЬНА ПІДГОТОВКА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Микола Золотоніг</dc:creator>
  <cp:lastModifiedBy>Вячеслав Яремов</cp:lastModifiedBy>
  <cp:revision>17</cp:revision>
  <dcterms:created xsi:type="dcterms:W3CDTF">2023-06-13T06:28:00Z</dcterms:created>
  <dcterms:modified xsi:type="dcterms:W3CDTF">2025-09-04T18:39:56Z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1A132B0048994A199B4C60B4CD4FFD14_12</vt:lpwstr>
  </property>
  <property fmtid="{D5CDD505-2E9C-101B-9397-08002B2CF9AE}" pid="3" name="KSOProductBuildVer">
    <vt:lpwstr>1049-12.2.0.21931</vt:lpwstr>
  </property>
</Properties>
</file>