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0" r:id="rId2"/>
    <p:sldId id="479" r:id="rId3"/>
    <p:sldId id="478" r:id="rId4"/>
    <p:sldId id="477" r:id="rId5"/>
    <p:sldId id="476" r:id="rId6"/>
    <p:sldId id="294" r:id="rId7"/>
    <p:sldId id="284" r:id="rId8"/>
    <p:sldId id="289" r:id="rId9"/>
    <p:sldId id="285" r:id="rId10"/>
    <p:sldId id="286" r:id="rId11"/>
    <p:sldId id="292" r:id="rId12"/>
    <p:sldId id="288" r:id="rId13"/>
    <p:sldId id="290" r:id="rId14"/>
    <p:sldId id="287" r:id="rId15"/>
    <p:sldId id="293" r:id="rId16"/>
    <p:sldId id="270" r:id="rId17"/>
    <p:sldId id="295" r:id="rId18"/>
    <p:sldId id="306" r:id="rId19"/>
    <p:sldId id="296" r:id="rId20"/>
    <p:sldId id="297" r:id="rId21"/>
    <p:sldId id="298" r:id="rId22"/>
    <p:sldId id="299" r:id="rId23"/>
    <p:sldId id="300" r:id="rId24"/>
    <p:sldId id="301" r:id="rId25"/>
    <p:sldId id="475" r:id="rId26"/>
    <p:sldId id="473" r:id="rId27"/>
    <p:sldId id="474" r:id="rId28"/>
    <p:sldId id="472" r:id="rId29"/>
  </p:sldIdLst>
  <p:sldSz cx="12192000" cy="6858000"/>
  <p:notesSz cx="6888163" cy="100203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B69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291" autoAdjust="0"/>
  </p:normalViewPr>
  <p:slideViewPr>
    <p:cSldViewPr snapToGrid="0">
      <p:cViewPr varScale="1">
        <p:scale>
          <a:sx n="112" d="100"/>
          <a:sy n="112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65B6-F654-4AA0-84C6-2FF79DFBC180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252C-4CE4-451F-8B62-549207F0615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64526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65B6-F654-4AA0-84C6-2FF79DFBC180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252C-4CE4-451F-8B62-549207F0615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5408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65B6-F654-4AA0-84C6-2FF79DFBC180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252C-4CE4-451F-8B62-549207F0615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29097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65B6-F654-4AA0-84C6-2FF79DFBC180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252C-4CE4-451F-8B62-549207F0615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20311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65B6-F654-4AA0-84C6-2FF79DFBC180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252C-4CE4-451F-8B62-549207F0615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8370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65B6-F654-4AA0-84C6-2FF79DFBC180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252C-4CE4-451F-8B62-549207F0615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3650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65B6-F654-4AA0-84C6-2FF79DFBC180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252C-4CE4-451F-8B62-549207F0615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1990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65B6-F654-4AA0-84C6-2FF79DFBC180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252C-4CE4-451F-8B62-549207F0615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390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65B6-F654-4AA0-84C6-2FF79DFBC180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252C-4CE4-451F-8B62-549207F0615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4084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65B6-F654-4AA0-84C6-2FF79DFBC180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252C-4CE4-451F-8B62-549207F0615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4133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65B6-F654-4AA0-84C6-2FF79DFBC180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252C-4CE4-451F-8B62-549207F0615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5380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E65B6-F654-4AA0-84C6-2FF79DFBC180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0252C-4CE4-451F-8B62-549207F0615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884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ru/photo/134114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ru/photo/1382037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ippopx.com/uk/background-tree-wood-texture-wood-texture-wood-background-green-71459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ru/photo/1341141" TargetMode="External"/><Relationship Id="rId3" Type="http://schemas.openxmlformats.org/officeDocument/2006/relationships/hyperlink" Target="https://pxhere.com/ru/photo/1382037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ippopx.com/uk/background-tree-wood-texture-wood-texture-wood-background-green-71459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ru/photo/1382037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xhere.com/ru/photo/1341141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ru/photo/1341141" TargetMode="External"/><Relationship Id="rId3" Type="http://schemas.openxmlformats.org/officeDocument/2006/relationships/hyperlink" Target="https://pxhere.com/ru/photo/1382037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ippopx.com/uk/background-tree-wood-texture-wood-texture-wood-background-green-71459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ru/photo/1341141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ippopx.com/uk/background-tree-wood-texture-wood-texture-wood-background-green-71459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pxhere.com/ru/photo/138203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ippopx.com/uk/background-tree-wood-texture-wood-texture-wood-background-green-7145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7">
            <a:extLst>
              <a:ext uri="{FF2B5EF4-FFF2-40B4-BE49-F238E27FC236}">
                <a16:creationId xmlns:a16="http://schemas.microsoft.com/office/drawing/2014/main" id="{77DAE55C-0A91-76C6-78AC-8FC17D65BAC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922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rgbClr val="16274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31" tIns="58167" rIns="116331" bIns="58167" rtlCol="0" anchor="ctr"/>
          <a:lstStyle/>
          <a:p>
            <a:pPr algn="ctr"/>
            <a:endParaRPr lang="uk-UA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51943" y="229697"/>
            <a:ext cx="11488115" cy="151986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МОБІЛЬНИЙ РЯТУВАЛЬНИЙ ЦЕНТР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ШВИДКОГО РЕАГУВАННЯ 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ДСНС УКРАЇНИ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ECD7B7-F7D1-4D56-AB92-3DAA8C7C1D6B}"/>
              </a:ext>
            </a:extLst>
          </p:cNvPr>
          <p:cNvSpPr txBox="1"/>
          <p:nvPr/>
        </p:nvSpPr>
        <p:spPr>
          <a:xfrm>
            <a:off x="5374970" y="5381993"/>
            <a:ext cx="1442059" cy="486780"/>
          </a:xfrm>
          <a:prstGeom prst="rect">
            <a:avLst/>
          </a:prstGeom>
          <a:noFill/>
        </p:spPr>
        <p:txBody>
          <a:bodyPr wrap="square" lIns="116313" tIns="58156" rIns="116313" bIns="58156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рік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ECD7B7-F7D1-4D56-AB92-3DAA8C7C1D6B}"/>
              </a:ext>
            </a:extLst>
          </p:cNvPr>
          <p:cNvSpPr txBox="1"/>
          <p:nvPr/>
        </p:nvSpPr>
        <p:spPr>
          <a:xfrm>
            <a:off x="7274859" y="6142707"/>
            <a:ext cx="4798348" cy="650821"/>
          </a:xfrm>
          <a:prstGeom prst="rect">
            <a:avLst/>
          </a:prstGeom>
          <a:noFill/>
        </p:spPr>
        <p:txBody>
          <a:bodyPr wrap="square" lIns="116331" tIns="58167" rIns="116331" bIns="58167">
            <a:spAutoFit/>
          </a:bodyPr>
          <a:lstStyle/>
          <a:p>
            <a:r>
              <a:rPr lang="uk-UA" sz="17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Відділ реагування на надзвичайні ситуації та координації міжнародних операцій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683856" y="2381690"/>
            <a:ext cx="10824288" cy="2433385"/>
          </a:xfrm>
          <a:prstGeom prst="rect">
            <a:avLst/>
          </a:prstGeom>
        </p:spPr>
        <p:txBody>
          <a:bodyPr vert="horz" lIns="103899" tIns="51949" rIns="103899" bIns="5194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Укріплення аварійних конструкцій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Вертикальна стабілізація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(Vertical Shoring Systems)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Блок-схема: вузол 94">
            <a:extLst>
              <a:ext uri="{FF2B5EF4-FFF2-40B4-BE49-F238E27FC236}">
                <a16:creationId xmlns:a16="http://schemas.microsoft.com/office/drawing/2014/main" id="{BD170739-A430-4381-8BBE-0C6298AD0443}"/>
              </a:ext>
            </a:extLst>
          </p:cNvPr>
          <p:cNvSpPr/>
          <p:nvPr/>
        </p:nvSpPr>
        <p:spPr>
          <a:xfrm>
            <a:off x="394449" y="222646"/>
            <a:ext cx="1620000" cy="1620000"/>
          </a:xfrm>
          <a:prstGeom prst="flowChartConnector">
            <a:avLst/>
          </a:prstGeom>
          <a:noFill/>
          <a:ln w="127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96" name="Блок-схема: вузол 95">
            <a:extLst>
              <a:ext uri="{FF2B5EF4-FFF2-40B4-BE49-F238E27FC236}">
                <a16:creationId xmlns:a16="http://schemas.microsoft.com/office/drawing/2014/main" id="{3816FD39-3187-492A-A61A-5F3E378F0416}"/>
              </a:ext>
            </a:extLst>
          </p:cNvPr>
          <p:cNvSpPr/>
          <p:nvPr/>
        </p:nvSpPr>
        <p:spPr>
          <a:xfrm>
            <a:off x="542949" y="371146"/>
            <a:ext cx="1323000" cy="1323000"/>
          </a:xfrm>
          <a:prstGeom prst="flowChartConnector">
            <a:avLst/>
          </a:prstGeom>
          <a:noFill/>
          <a:ln w="127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97" name="Блок-схема: вузол 96">
            <a:extLst>
              <a:ext uri="{FF2B5EF4-FFF2-40B4-BE49-F238E27FC236}">
                <a16:creationId xmlns:a16="http://schemas.microsoft.com/office/drawing/2014/main" id="{7BAC7FA9-1512-4070-BDFC-8674AAD6692F}"/>
              </a:ext>
            </a:extLst>
          </p:cNvPr>
          <p:cNvSpPr/>
          <p:nvPr/>
        </p:nvSpPr>
        <p:spPr>
          <a:xfrm>
            <a:off x="610383" y="438580"/>
            <a:ext cx="1188132" cy="1188132"/>
          </a:xfrm>
          <a:prstGeom prst="flowChartConnector">
            <a:avLst/>
          </a:prstGeom>
          <a:noFill/>
          <a:ln w="127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D74750DB-20BB-48EE-A981-0003B725941B}"/>
              </a:ext>
            </a:extLst>
          </p:cNvPr>
          <p:cNvGrpSpPr/>
          <p:nvPr/>
        </p:nvGrpSpPr>
        <p:grpSpPr>
          <a:xfrm>
            <a:off x="745366" y="543859"/>
            <a:ext cx="918102" cy="804737"/>
            <a:chOff x="4085946" y="2082963"/>
            <a:chExt cx="918102" cy="804737"/>
          </a:xfrm>
        </p:grpSpPr>
        <p:cxnSp>
          <p:nvCxnSpPr>
            <p:cNvPr id="99" name="Пряма сполучна лінія 98">
              <a:extLst>
                <a:ext uri="{FF2B5EF4-FFF2-40B4-BE49-F238E27FC236}">
                  <a16:creationId xmlns:a16="http://schemas.microsoft.com/office/drawing/2014/main" id="{80CAE30C-51F9-4934-8F4D-5CC660B18390}"/>
                </a:ext>
              </a:extLst>
            </p:cNvPr>
            <p:cNvCxnSpPr>
              <a:cxnSpLocks/>
            </p:cNvCxnSpPr>
            <p:nvPr/>
          </p:nvCxnSpPr>
          <p:spPr>
            <a:xfrm>
              <a:off x="4085946" y="2887700"/>
              <a:ext cx="918102" cy="0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 сполучна лінія 99">
              <a:extLst>
                <a:ext uri="{FF2B5EF4-FFF2-40B4-BE49-F238E27FC236}">
                  <a16:creationId xmlns:a16="http://schemas.microsoft.com/office/drawing/2014/main" id="{7DCBB31B-8193-4FE1-96EE-EC63155D84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5946" y="2085697"/>
              <a:ext cx="459051" cy="799269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 сполучна лінія 100">
              <a:extLst>
                <a:ext uri="{FF2B5EF4-FFF2-40B4-BE49-F238E27FC236}">
                  <a16:creationId xmlns:a16="http://schemas.microsoft.com/office/drawing/2014/main" id="{08147D6F-A387-4572-A4E4-3A33710830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4997" y="2082963"/>
              <a:ext cx="455439" cy="802003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Пряма сполучна лінія 101">
            <a:extLst>
              <a:ext uri="{FF2B5EF4-FFF2-40B4-BE49-F238E27FC236}">
                <a16:creationId xmlns:a16="http://schemas.microsoft.com/office/drawing/2014/main" id="{0109C0C2-0123-4CA1-AB00-0CAD32B8760F}"/>
              </a:ext>
            </a:extLst>
          </p:cNvPr>
          <p:cNvCxnSpPr>
            <a:cxnSpLocks/>
            <a:stCxn id="97" idx="1"/>
            <a:endCxn id="96" idx="1"/>
          </p:cNvCxnSpPr>
          <p:nvPr/>
        </p:nvCxnSpPr>
        <p:spPr>
          <a:xfrm flipH="1" flipV="1">
            <a:off x="736698" y="564895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 сполучна лінія 102">
            <a:extLst>
              <a:ext uri="{FF2B5EF4-FFF2-40B4-BE49-F238E27FC236}">
                <a16:creationId xmlns:a16="http://schemas.microsoft.com/office/drawing/2014/main" id="{256D094C-D3DB-41AF-94E8-95F7B7F2C3E3}"/>
              </a:ext>
            </a:extLst>
          </p:cNvPr>
          <p:cNvCxnSpPr>
            <a:cxnSpLocks/>
            <a:endCxn id="96" idx="0"/>
          </p:cNvCxnSpPr>
          <p:nvPr/>
        </p:nvCxnSpPr>
        <p:spPr>
          <a:xfrm flipV="1">
            <a:off x="1204417" y="371147"/>
            <a:ext cx="32" cy="647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 сполучна лінія 103">
            <a:extLst>
              <a:ext uri="{FF2B5EF4-FFF2-40B4-BE49-F238E27FC236}">
                <a16:creationId xmlns:a16="http://schemas.microsoft.com/office/drawing/2014/main" id="{D43B039E-2AAB-42BE-B151-22063AE74200}"/>
              </a:ext>
            </a:extLst>
          </p:cNvPr>
          <p:cNvCxnSpPr>
            <a:cxnSpLocks/>
            <a:stCxn id="97" idx="7"/>
            <a:endCxn id="96" idx="7"/>
          </p:cNvCxnSpPr>
          <p:nvPr/>
        </p:nvCxnSpPr>
        <p:spPr>
          <a:xfrm flipV="1">
            <a:off x="1624517" y="564895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 сполучна лінія 104">
            <a:extLst>
              <a:ext uri="{FF2B5EF4-FFF2-40B4-BE49-F238E27FC236}">
                <a16:creationId xmlns:a16="http://schemas.microsoft.com/office/drawing/2014/main" id="{1CE43A5B-EDD5-4FE5-9469-7BF5B8B48DC9}"/>
              </a:ext>
            </a:extLst>
          </p:cNvPr>
          <p:cNvCxnSpPr>
            <a:cxnSpLocks/>
          </p:cNvCxnSpPr>
          <p:nvPr/>
        </p:nvCxnSpPr>
        <p:spPr>
          <a:xfrm flipH="1">
            <a:off x="1255774" y="378225"/>
            <a:ext cx="4809" cy="576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 сполучна лінія 55">
            <a:extLst>
              <a:ext uri="{FF2B5EF4-FFF2-40B4-BE49-F238E27FC236}">
                <a16:creationId xmlns:a16="http://schemas.microsoft.com/office/drawing/2014/main" id="{A8B71E9E-83AE-447C-B4B5-977662A2ADEC}"/>
              </a:ext>
            </a:extLst>
          </p:cNvPr>
          <p:cNvCxnSpPr>
            <a:cxnSpLocks/>
          </p:cNvCxnSpPr>
          <p:nvPr/>
        </p:nvCxnSpPr>
        <p:spPr>
          <a:xfrm flipV="1">
            <a:off x="1358245" y="385916"/>
            <a:ext cx="12744" cy="72510"/>
          </a:xfrm>
          <a:prstGeom prst="straightConnector1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 сполучна лінія 106">
            <a:extLst>
              <a:ext uri="{FF2B5EF4-FFF2-40B4-BE49-F238E27FC236}">
                <a16:creationId xmlns:a16="http://schemas.microsoft.com/office/drawing/2014/main" id="{0FA94BE8-C1C9-4DA0-B06B-C2F601292142}"/>
              </a:ext>
            </a:extLst>
          </p:cNvPr>
          <p:cNvCxnSpPr>
            <a:cxnSpLocks/>
          </p:cNvCxnSpPr>
          <p:nvPr/>
        </p:nvCxnSpPr>
        <p:spPr>
          <a:xfrm flipH="1">
            <a:off x="1409084" y="408109"/>
            <a:ext cx="19760" cy="6095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 сполучна лінія 107">
            <a:extLst>
              <a:ext uri="{FF2B5EF4-FFF2-40B4-BE49-F238E27FC236}">
                <a16:creationId xmlns:a16="http://schemas.microsoft.com/office/drawing/2014/main" id="{15C782D1-4A30-471F-8B9E-F169737C5ADE}"/>
              </a:ext>
            </a:extLst>
          </p:cNvPr>
          <p:cNvCxnSpPr>
            <a:cxnSpLocks/>
          </p:cNvCxnSpPr>
          <p:nvPr/>
        </p:nvCxnSpPr>
        <p:spPr>
          <a:xfrm flipH="1">
            <a:off x="1310178" y="383899"/>
            <a:ext cx="6630" cy="5995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 сполучна лінія 108">
            <a:extLst>
              <a:ext uri="{FF2B5EF4-FFF2-40B4-BE49-F238E27FC236}">
                <a16:creationId xmlns:a16="http://schemas.microsoft.com/office/drawing/2014/main" id="{1199F86F-2715-46F9-B947-170F897E4A1D}"/>
              </a:ext>
            </a:extLst>
          </p:cNvPr>
          <p:cNvCxnSpPr>
            <a:cxnSpLocks/>
          </p:cNvCxnSpPr>
          <p:nvPr/>
        </p:nvCxnSpPr>
        <p:spPr>
          <a:xfrm flipV="1">
            <a:off x="1455088" y="435846"/>
            <a:ext cx="24296" cy="5342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 сполучна лінія 109">
            <a:extLst>
              <a:ext uri="{FF2B5EF4-FFF2-40B4-BE49-F238E27FC236}">
                <a16:creationId xmlns:a16="http://schemas.microsoft.com/office/drawing/2014/main" id="{376EEC46-E789-4D6B-83EC-E90E321B694E}"/>
              </a:ext>
            </a:extLst>
          </p:cNvPr>
          <p:cNvCxnSpPr>
            <a:cxnSpLocks/>
          </p:cNvCxnSpPr>
          <p:nvPr/>
        </p:nvCxnSpPr>
        <p:spPr>
          <a:xfrm flipV="1">
            <a:off x="1497203" y="458426"/>
            <a:ext cx="36686" cy="6168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 сполучна лінія 110">
            <a:extLst>
              <a:ext uri="{FF2B5EF4-FFF2-40B4-BE49-F238E27FC236}">
                <a16:creationId xmlns:a16="http://schemas.microsoft.com/office/drawing/2014/main" id="{74A0CE14-E5E6-49D1-87F5-A54AAD531BBD}"/>
              </a:ext>
            </a:extLst>
          </p:cNvPr>
          <p:cNvCxnSpPr>
            <a:cxnSpLocks/>
          </p:cNvCxnSpPr>
          <p:nvPr/>
        </p:nvCxnSpPr>
        <p:spPr>
          <a:xfrm flipV="1">
            <a:off x="1540269" y="488171"/>
            <a:ext cx="33276" cy="5295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 сполучна лінія 111">
            <a:extLst>
              <a:ext uri="{FF2B5EF4-FFF2-40B4-BE49-F238E27FC236}">
                <a16:creationId xmlns:a16="http://schemas.microsoft.com/office/drawing/2014/main" id="{5512B44A-973D-4E9E-A6B8-64206E70D3DF}"/>
              </a:ext>
            </a:extLst>
          </p:cNvPr>
          <p:cNvCxnSpPr>
            <a:cxnSpLocks/>
          </p:cNvCxnSpPr>
          <p:nvPr/>
        </p:nvCxnSpPr>
        <p:spPr>
          <a:xfrm rot="18657701" flipV="1">
            <a:off x="1123161" y="382113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 сполучна лінія 112">
            <a:extLst>
              <a:ext uri="{FF2B5EF4-FFF2-40B4-BE49-F238E27FC236}">
                <a16:creationId xmlns:a16="http://schemas.microsoft.com/office/drawing/2014/main" id="{557B955B-ED41-438B-992F-537AC89D5587}"/>
              </a:ext>
            </a:extLst>
          </p:cNvPr>
          <p:cNvCxnSpPr>
            <a:cxnSpLocks/>
          </p:cNvCxnSpPr>
          <p:nvPr/>
        </p:nvCxnSpPr>
        <p:spPr>
          <a:xfrm>
            <a:off x="745366" y="571514"/>
            <a:ext cx="28821" cy="3067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 сполучна лінія 55">
            <a:extLst>
              <a:ext uri="{FF2B5EF4-FFF2-40B4-BE49-F238E27FC236}">
                <a16:creationId xmlns:a16="http://schemas.microsoft.com/office/drawing/2014/main" id="{893F147C-981B-4649-8327-736A418156EF}"/>
              </a:ext>
            </a:extLst>
          </p:cNvPr>
          <p:cNvCxnSpPr>
            <a:cxnSpLocks/>
          </p:cNvCxnSpPr>
          <p:nvPr/>
        </p:nvCxnSpPr>
        <p:spPr>
          <a:xfrm flipH="1" flipV="1">
            <a:off x="825057" y="493633"/>
            <a:ext cx="38979" cy="52960"/>
          </a:xfrm>
          <a:prstGeom prst="straightConnector1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 сполучна лінія 114">
            <a:extLst>
              <a:ext uri="{FF2B5EF4-FFF2-40B4-BE49-F238E27FC236}">
                <a16:creationId xmlns:a16="http://schemas.microsoft.com/office/drawing/2014/main" id="{8FFBD7FC-416A-4DE5-A1D2-99BEF0B373F7}"/>
              </a:ext>
            </a:extLst>
          </p:cNvPr>
          <p:cNvCxnSpPr>
            <a:cxnSpLocks/>
          </p:cNvCxnSpPr>
          <p:nvPr/>
        </p:nvCxnSpPr>
        <p:spPr>
          <a:xfrm>
            <a:off x="870417" y="462282"/>
            <a:ext cx="38289" cy="6134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 сполучна лінія 115">
            <a:extLst>
              <a:ext uri="{FF2B5EF4-FFF2-40B4-BE49-F238E27FC236}">
                <a16:creationId xmlns:a16="http://schemas.microsoft.com/office/drawing/2014/main" id="{7C98E742-4083-4384-B8DD-B95E41210748}"/>
              </a:ext>
            </a:extLst>
          </p:cNvPr>
          <p:cNvCxnSpPr>
            <a:cxnSpLocks/>
          </p:cNvCxnSpPr>
          <p:nvPr/>
        </p:nvCxnSpPr>
        <p:spPr>
          <a:xfrm>
            <a:off x="775211" y="524838"/>
            <a:ext cx="41141" cy="5465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 сполучна лінія 116">
            <a:extLst>
              <a:ext uri="{FF2B5EF4-FFF2-40B4-BE49-F238E27FC236}">
                <a16:creationId xmlns:a16="http://schemas.microsoft.com/office/drawing/2014/main" id="{475313BC-9EA0-49B3-A460-FB127B7E9BD2}"/>
              </a:ext>
            </a:extLst>
          </p:cNvPr>
          <p:cNvCxnSpPr>
            <a:cxnSpLocks/>
          </p:cNvCxnSpPr>
          <p:nvPr/>
        </p:nvCxnSpPr>
        <p:spPr>
          <a:xfrm flipH="1" flipV="1">
            <a:off x="920775" y="433326"/>
            <a:ext cx="30047" cy="6118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 сполучна лінія 117">
            <a:extLst>
              <a:ext uri="{FF2B5EF4-FFF2-40B4-BE49-F238E27FC236}">
                <a16:creationId xmlns:a16="http://schemas.microsoft.com/office/drawing/2014/main" id="{A292E3BA-D726-4B60-90AE-A49945A12BC0}"/>
              </a:ext>
            </a:extLst>
          </p:cNvPr>
          <p:cNvCxnSpPr>
            <a:cxnSpLocks/>
          </p:cNvCxnSpPr>
          <p:nvPr/>
        </p:nvCxnSpPr>
        <p:spPr>
          <a:xfrm flipH="1" flipV="1">
            <a:off x="976140" y="416811"/>
            <a:ext cx="22096" cy="6118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 сполучна лінія 118">
            <a:extLst>
              <a:ext uri="{FF2B5EF4-FFF2-40B4-BE49-F238E27FC236}">
                <a16:creationId xmlns:a16="http://schemas.microsoft.com/office/drawing/2014/main" id="{841C5FBB-DFB8-41CF-9F6D-DC0A323C20DF}"/>
              </a:ext>
            </a:extLst>
          </p:cNvPr>
          <p:cNvCxnSpPr>
            <a:cxnSpLocks/>
          </p:cNvCxnSpPr>
          <p:nvPr/>
        </p:nvCxnSpPr>
        <p:spPr>
          <a:xfrm flipH="1" flipV="1">
            <a:off x="1033300" y="398093"/>
            <a:ext cx="13003" cy="6033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 сполучна лінія 119">
            <a:extLst>
              <a:ext uri="{FF2B5EF4-FFF2-40B4-BE49-F238E27FC236}">
                <a16:creationId xmlns:a16="http://schemas.microsoft.com/office/drawing/2014/main" id="{82DD054F-7171-4822-A1B0-9176F14BE637}"/>
              </a:ext>
            </a:extLst>
          </p:cNvPr>
          <p:cNvCxnSpPr>
            <a:cxnSpLocks/>
          </p:cNvCxnSpPr>
          <p:nvPr/>
        </p:nvCxnSpPr>
        <p:spPr>
          <a:xfrm flipH="1" flipV="1">
            <a:off x="1091869" y="383899"/>
            <a:ext cx="9598" cy="5995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 сполучна лінія 120">
            <a:extLst>
              <a:ext uri="{FF2B5EF4-FFF2-40B4-BE49-F238E27FC236}">
                <a16:creationId xmlns:a16="http://schemas.microsoft.com/office/drawing/2014/main" id="{18951C97-B120-4F52-8EFA-80382C4ACC60}"/>
              </a:ext>
            </a:extLst>
          </p:cNvPr>
          <p:cNvCxnSpPr>
            <a:cxnSpLocks/>
          </p:cNvCxnSpPr>
          <p:nvPr/>
        </p:nvCxnSpPr>
        <p:spPr>
          <a:xfrm>
            <a:off x="569614" y="866195"/>
            <a:ext cx="64012" cy="2063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 сполучна лінія 55">
            <a:extLst>
              <a:ext uri="{FF2B5EF4-FFF2-40B4-BE49-F238E27FC236}">
                <a16:creationId xmlns:a16="http://schemas.microsoft.com/office/drawing/2014/main" id="{50837352-8F40-405B-AE0C-D6D7B92946FB}"/>
              </a:ext>
            </a:extLst>
          </p:cNvPr>
          <p:cNvCxnSpPr>
            <a:cxnSpLocks/>
          </p:cNvCxnSpPr>
          <p:nvPr/>
        </p:nvCxnSpPr>
        <p:spPr>
          <a:xfrm flipH="1" flipV="1">
            <a:off x="610383" y="746600"/>
            <a:ext cx="54980" cy="38475"/>
          </a:xfrm>
          <a:prstGeom prst="straightConnector1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 сполучна лінія 122">
            <a:extLst>
              <a:ext uri="{FF2B5EF4-FFF2-40B4-BE49-F238E27FC236}">
                <a16:creationId xmlns:a16="http://schemas.microsoft.com/office/drawing/2014/main" id="{D3D40C8B-723F-4A68-9738-252E6BA66586}"/>
              </a:ext>
            </a:extLst>
          </p:cNvPr>
          <p:cNvCxnSpPr>
            <a:cxnSpLocks/>
          </p:cNvCxnSpPr>
          <p:nvPr/>
        </p:nvCxnSpPr>
        <p:spPr>
          <a:xfrm rot="20355084">
            <a:off x="643250" y="687327"/>
            <a:ext cx="38289" cy="6134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 сполучна лінія 123">
            <a:extLst>
              <a:ext uri="{FF2B5EF4-FFF2-40B4-BE49-F238E27FC236}">
                <a16:creationId xmlns:a16="http://schemas.microsoft.com/office/drawing/2014/main" id="{84F08302-C9D2-483F-8B81-7A05600BEDE9}"/>
              </a:ext>
            </a:extLst>
          </p:cNvPr>
          <p:cNvCxnSpPr>
            <a:cxnSpLocks/>
          </p:cNvCxnSpPr>
          <p:nvPr/>
        </p:nvCxnSpPr>
        <p:spPr>
          <a:xfrm>
            <a:off x="583776" y="806128"/>
            <a:ext cx="56418" cy="2683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 сполучна лінія 124">
            <a:extLst>
              <a:ext uri="{FF2B5EF4-FFF2-40B4-BE49-F238E27FC236}">
                <a16:creationId xmlns:a16="http://schemas.microsoft.com/office/drawing/2014/main" id="{B2F325BE-BCAF-4E4C-8F59-4F8E9B120A7E}"/>
              </a:ext>
            </a:extLst>
          </p:cNvPr>
          <p:cNvCxnSpPr>
            <a:cxnSpLocks/>
          </p:cNvCxnSpPr>
          <p:nvPr/>
        </p:nvCxnSpPr>
        <p:spPr>
          <a:xfrm rot="20355084" flipH="1" flipV="1">
            <a:off x="680323" y="643875"/>
            <a:ext cx="30047" cy="6118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 сполучна лінія 125">
            <a:extLst>
              <a:ext uri="{FF2B5EF4-FFF2-40B4-BE49-F238E27FC236}">
                <a16:creationId xmlns:a16="http://schemas.microsoft.com/office/drawing/2014/main" id="{937264D9-A08F-4A76-A986-273734E7FCA5}"/>
              </a:ext>
            </a:extLst>
          </p:cNvPr>
          <p:cNvCxnSpPr>
            <a:cxnSpLocks/>
          </p:cNvCxnSpPr>
          <p:nvPr/>
        </p:nvCxnSpPr>
        <p:spPr>
          <a:xfrm>
            <a:off x="552149" y="926756"/>
            <a:ext cx="69779" cy="592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 сполучна лінія 126">
            <a:extLst>
              <a:ext uri="{FF2B5EF4-FFF2-40B4-BE49-F238E27FC236}">
                <a16:creationId xmlns:a16="http://schemas.microsoft.com/office/drawing/2014/main" id="{808CDCD2-94F6-44FC-8916-D8B5E51CCB0E}"/>
              </a:ext>
            </a:extLst>
          </p:cNvPr>
          <p:cNvCxnSpPr>
            <a:cxnSpLocks/>
          </p:cNvCxnSpPr>
          <p:nvPr/>
        </p:nvCxnSpPr>
        <p:spPr>
          <a:xfrm>
            <a:off x="542949" y="978640"/>
            <a:ext cx="67434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 сполучна лінія 127">
            <a:extLst>
              <a:ext uri="{FF2B5EF4-FFF2-40B4-BE49-F238E27FC236}">
                <a16:creationId xmlns:a16="http://schemas.microsoft.com/office/drawing/2014/main" id="{66766F05-6B65-494C-928D-276FC288FBBB}"/>
              </a:ext>
            </a:extLst>
          </p:cNvPr>
          <p:cNvCxnSpPr>
            <a:cxnSpLocks/>
          </p:cNvCxnSpPr>
          <p:nvPr/>
        </p:nvCxnSpPr>
        <p:spPr>
          <a:xfrm>
            <a:off x="1798515" y="978640"/>
            <a:ext cx="67434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 сполучна лінія 128">
            <a:extLst>
              <a:ext uri="{FF2B5EF4-FFF2-40B4-BE49-F238E27FC236}">
                <a16:creationId xmlns:a16="http://schemas.microsoft.com/office/drawing/2014/main" id="{E309EFEE-2B20-4C3F-A2D2-9C37AE70CA43}"/>
              </a:ext>
            </a:extLst>
          </p:cNvPr>
          <p:cNvCxnSpPr>
            <a:cxnSpLocks/>
          </p:cNvCxnSpPr>
          <p:nvPr/>
        </p:nvCxnSpPr>
        <p:spPr>
          <a:xfrm rot="1288873" flipV="1">
            <a:off x="1746254" y="742426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 сполучна лінія 129">
            <a:extLst>
              <a:ext uri="{FF2B5EF4-FFF2-40B4-BE49-F238E27FC236}">
                <a16:creationId xmlns:a16="http://schemas.microsoft.com/office/drawing/2014/main" id="{000CA8FD-E337-4A9D-BC11-27E848432F7D}"/>
              </a:ext>
            </a:extLst>
          </p:cNvPr>
          <p:cNvCxnSpPr>
            <a:cxnSpLocks/>
          </p:cNvCxnSpPr>
          <p:nvPr/>
        </p:nvCxnSpPr>
        <p:spPr>
          <a:xfrm flipV="1">
            <a:off x="1659204" y="601724"/>
            <a:ext cx="46731" cy="4457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 сполучна лінія 130">
            <a:extLst>
              <a:ext uri="{FF2B5EF4-FFF2-40B4-BE49-F238E27FC236}">
                <a16:creationId xmlns:a16="http://schemas.microsoft.com/office/drawing/2014/main" id="{0CEC5AC8-D7C7-4072-8D1E-CD71F8CE7C3D}"/>
              </a:ext>
            </a:extLst>
          </p:cNvPr>
          <p:cNvCxnSpPr>
            <a:cxnSpLocks/>
          </p:cNvCxnSpPr>
          <p:nvPr/>
        </p:nvCxnSpPr>
        <p:spPr>
          <a:xfrm rot="1288873" flipV="1">
            <a:off x="1695489" y="637359"/>
            <a:ext cx="33276" cy="5295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 сполучна лінія 131">
            <a:extLst>
              <a:ext uri="{FF2B5EF4-FFF2-40B4-BE49-F238E27FC236}">
                <a16:creationId xmlns:a16="http://schemas.microsoft.com/office/drawing/2014/main" id="{41263CDE-75BF-473F-A5F2-3BE44F849240}"/>
              </a:ext>
            </a:extLst>
          </p:cNvPr>
          <p:cNvCxnSpPr>
            <a:cxnSpLocks/>
          </p:cNvCxnSpPr>
          <p:nvPr/>
        </p:nvCxnSpPr>
        <p:spPr>
          <a:xfrm flipV="1">
            <a:off x="1718091" y="697970"/>
            <a:ext cx="57368" cy="2798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 сполучна лінія 132">
            <a:extLst>
              <a:ext uri="{FF2B5EF4-FFF2-40B4-BE49-F238E27FC236}">
                <a16:creationId xmlns:a16="http://schemas.microsoft.com/office/drawing/2014/main" id="{0B16186A-4665-4962-BB44-D1CFA9694A09}"/>
              </a:ext>
            </a:extLst>
          </p:cNvPr>
          <p:cNvCxnSpPr>
            <a:cxnSpLocks/>
            <a:endCxn id="96" idx="6"/>
          </p:cNvCxnSpPr>
          <p:nvPr/>
        </p:nvCxnSpPr>
        <p:spPr>
          <a:xfrm>
            <a:off x="1803340" y="1032646"/>
            <a:ext cx="62609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 сполучна лінія 133">
            <a:extLst>
              <a:ext uri="{FF2B5EF4-FFF2-40B4-BE49-F238E27FC236}">
                <a16:creationId xmlns:a16="http://schemas.microsoft.com/office/drawing/2014/main" id="{D83DDC19-AB1F-4A5F-81C4-27CA845BEAE9}"/>
              </a:ext>
            </a:extLst>
          </p:cNvPr>
          <p:cNvCxnSpPr>
            <a:cxnSpLocks/>
          </p:cNvCxnSpPr>
          <p:nvPr/>
        </p:nvCxnSpPr>
        <p:spPr>
          <a:xfrm flipV="1">
            <a:off x="1763115" y="797649"/>
            <a:ext cx="59712" cy="2152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 сполучна лінія 134">
            <a:extLst>
              <a:ext uri="{FF2B5EF4-FFF2-40B4-BE49-F238E27FC236}">
                <a16:creationId xmlns:a16="http://schemas.microsoft.com/office/drawing/2014/main" id="{F81ACFAD-463A-45BE-83DC-C7792BF01FA2}"/>
              </a:ext>
            </a:extLst>
          </p:cNvPr>
          <p:cNvCxnSpPr>
            <a:cxnSpLocks/>
          </p:cNvCxnSpPr>
          <p:nvPr/>
        </p:nvCxnSpPr>
        <p:spPr>
          <a:xfrm flipV="1">
            <a:off x="1780783" y="857882"/>
            <a:ext cx="59170" cy="850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 сполучна лінія 135">
            <a:extLst>
              <a:ext uri="{FF2B5EF4-FFF2-40B4-BE49-F238E27FC236}">
                <a16:creationId xmlns:a16="http://schemas.microsoft.com/office/drawing/2014/main" id="{885ADA1D-1718-42CB-BA02-2EB6F360CE75}"/>
              </a:ext>
            </a:extLst>
          </p:cNvPr>
          <p:cNvCxnSpPr>
            <a:cxnSpLocks/>
          </p:cNvCxnSpPr>
          <p:nvPr/>
        </p:nvCxnSpPr>
        <p:spPr>
          <a:xfrm flipV="1">
            <a:off x="1791965" y="910190"/>
            <a:ext cx="64784" cy="1136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 сполучна лінія 136">
            <a:extLst>
              <a:ext uri="{FF2B5EF4-FFF2-40B4-BE49-F238E27FC236}">
                <a16:creationId xmlns:a16="http://schemas.microsoft.com/office/drawing/2014/main" id="{2ED88165-CB27-42B4-A612-78B24994FD6B}"/>
              </a:ext>
            </a:extLst>
          </p:cNvPr>
          <p:cNvCxnSpPr>
            <a:cxnSpLocks/>
            <a:stCxn id="97" idx="2"/>
            <a:endCxn id="96" idx="2"/>
          </p:cNvCxnSpPr>
          <p:nvPr/>
        </p:nvCxnSpPr>
        <p:spPr>
          <a:xfrm flipH="1">
            <a:off x="542949" y="1032646"/>
            <a:ext cx="67434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 сполучна лінія 137">
            <a:extLst>
              <a:ext uri="{FF2B5EF4-FFF2-40B4-BE49-F238E27FC236}">
                <a16:creationId xmlns:a16="http://schemas.microsoft.com/office/drawing/2014/main" id="{E08C1FC9-6B22-4DCE-B2BF-92A995E57051}"/>
              </a:ext>
            </a:extLst>
          </p:cNvPr>
          <p:cNvCxnSpPr>
            <a:cxnSpLocks/>
          </p:cNvCxnSpPr>
          <p:nvPr/>
        </p:nvCxnSpPr>
        <p:spPr>
          <a:xfrm flipH="1">
            <a:off x="586071" y="1236078"/>
            <a:ext cx="60267" cy="2105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 сполучна лінія 138">
            <a:extLst>
              <a:ext uri="{FF2B5EF4-FFF2-40B4-BE49-F238E27FC236}">
                <a16:creationId xmlns:a16="http://schemas.microsoft.com/office/drawing/2014/main" id="{666B4638-E9CF-4128-B78A-2ECD4F6D487D}"/>
              </a:ext>
            </a:extLst>
          </p:cNvPr>
          <p:cNvCxnSpPr>
            <a:cxnSpLocks/>
          </p:cNvCxnSpPr>
          <p:nvPr/>
        </p:nvCxnSpPr>
        <p:spPr>
          <a:xfrm flipH="1">
            <a:off x="607887" y="1286991"/>
            <a:ext cx="54508" cy="304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 сполучна лінія 139">
            <a:extLst>
              <a:ext uri="{FF2B5EF4-FFF2-40B4-BE49-F238E27FC236}">
                <a16:creationId xmlns:a16="http://schemas.microsoft.com/office/drawing/2014/main" id="{CBBEA1FF-23BC-4390-A7F3-48E2634568F1}"/>
              </a:ext>
            </a:extLst>
          </p:cNvPr>
          <p:cNvCxnSpPr>
            <a:cxnSpLocks/>
          </p:cNvCxnSpPr>
          <p:nvPr/>
        </p:nvCxnSpPr>
        <p:spPr>
          <a:xfrm flipH="1">
            <a:off x="566587" y="1190625"/>
            <a:ext cx="63184" cy="1384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 сполучна лінія 140">
            <a:extLst>
              <a:ext uri="{FF2B5EF4-FFF2-40B4-BE49-F238E27FC236}">
                <a16:creationId xmlns:a16="http://schemas.microsoft.com/office/drawing/2014/main" id="{2EEA9C3E-F153-45BA-A0B0-DF7F13C19BB5}"/>
              </a:ext>
            </a:extLst>
          </p:cNvPr>
          <p:cNvCxnSpPr>
            <a:cxnSpLocks/>
          </p:cNvCxnSpPr>
          <p:nvPr/>
        </p:nvCxnSpPr>
        <p:spPr>
          <a:xfrm flipH="1">
            <a:off x="556393" y="1139627"/>
            <a:ext cx="65535" cy="1299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 сполучна лінія 141">
            <a:extLst>
              <a:ext uri="{FF2B5EF4-FFF2-40B4-BE49-F238E27FC236}">
                <a16:creationId xmlns:a16="http://schemas.microsoft.com/office/drawing/2014/main" id="{48E2E37D-C15A-4F1A-9FF6-903CF9F1D3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7007" y="1086653"/>
            <a:ext cx="59170" cy="850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 сполучна лінія 142">
            <a:extLst>
              <a:ext uri="{FF2B5EF4-FFF2-40B4-BE49-F238E27FC236}">
                <a16:creationId xmlns:a16="http://schemas.microsoft.com/office/drawing/2014/main" id="{07F02D16-A603-422F-8A4E-09DD87240057}"/>
              </a:ext>
            </a:extLst>
          </p:cNvPr>
          <p:cNvCxnSpPr>
            <a:cxnSpLocks/>
            <a:endCxn id="96" idx="3"/>
          </p:cNvCxnSpPr>
          <p:nvPr/>
        </p:nvCxnSpPr>
        <p:spPr>
          <a:xfrm flipH="1">
            <a:off x="736698" y="1445941"/>
            <a:ext cx="49359" cy="5445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 сполучна лінія 143">
            <a:extLst>
              <a:ext uri="{FF2B5EF4-FFF2-40B4-BE49-F238E27FC236}">
                <a16:creationId xmlns:a16="http://schemas.microsoft.com/office/drawing/2014/main" id="{94F51ACE-6796-41C4-A717-7912925A6D7E}"/>
              </a:ext>
            </a:extLst>
          </p:cNvPr>
          <p:cNvCxnSpPr>
            <a:cxnSpLocks/>
          </p:cNvCxnSpPr>
          <p:nvPr/>
        </p:nvCxnSpPr>
        <p:spPr>
          <a:xfrm flipH="1">
            <a:off x="784002" y="1484348"/>
            <a:ext cx="39134" cy="5344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 сполучна лінія 144">
            <a:extLst>
              <a:ext uri="{FF2B5EF4-FFF2-40B4-BE49-F238E27FC236}">
                <a16:creationId xmlns:a16="http://schemas.microsoft.com/office/drawing/2014/main" id="{2F0BAAC7-18FA-4659-B564-BB9A44503885}"/>
              </a:ext>
            </a:extLst>
          </p:cNvPr>
          <p:cNvCxnSpPr>
            <a:cxnSpLocks/>
          </p:cNvCxnSpPr>
          <p:nvPr/>
        </p:nvCxnSpPr>
        <p:spPr>
          <a:xfrm rot="20010758" flipH="1">
            <a:off x="694176" y="1426011"/>
            <a:ext cx="63184" cy="1384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 сполучна лінія 145">
            <a:extLst>
              <a:ext uri="{FF2B5EF4-FFF2-40B4-BE49-F238E27FC236}">
                <a16:creationId xmlns:a16="http://schemas.microsoft.com/office/drawing/2014/main" id="{E041AE49-D5B0-42FD-9C29-91BD562D71D5}"/>
              </a:ext>
            </a:extLst>
          </p:cNvPr>
          <p:cNvCxnSpPr>
            <a:cxnSpLocks/>
          </p:cNvCxnSpPr>
          <p:nvPr/>
        </p:nvCxnSpPr>
        <p:spPr>
          <a:xfrm flipH="1">
            <a:off x="663926" y="1376279"/>
            <a:ext cx="56969" cy="3636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 сполучна лінія 146">
            <a:extLst>
              <a:ext uri="{FF2B5EF4-FFF2-40B4-BE49-F238E27FC236}">
                <a16:creationId xmlns:a16="http://schemas.microsoft.com/office/drawing/2014/main" id="{DA82EBD1-E9ED-4733-AA57-2848BBF66331}"/>
              </a:ext>
            </a:extLst>
          </p:cNvPr>
          <p:cNvCxnSpPr>
            <a:cxnSpLocks/>
          </p:cNvCxnSpPr>
          <p:nvPr/>
        </p:nvCxnSpPr>
        <p:spPr>
          <a:xfrm rot="9210758" flipV="1">
            <a:off x="629299" y="1342860"/>
            <a:ext cx="59170" cy="850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 сполучна лінія 147">
            <a:extLst>
              <a:ext uri="{FF2B5EF4-FFF2-40B4-BE49-F238E27FC236}">
                <a16:creationId xmlns:a16="http://schemas.microsoft.com/office/drawing/2014/main" id="{0B4B81E8-A6F8-4208-A95D-5103265709DC}"/>
              </a:ext>
            </a:extLst>
          </p:cNvPr>
          <p:cNvCxnSpPr>
            <a:cxnSpLocks/>
          </p:cNvCxnSpPr>
          <p:nvPr/>
        </p:nvCxnSpPr>
        <p:spPr>
          <a:xfrm>
            <a:off x="1792972" y="1132523"/>
            <a:ext cx="63649" cy="1062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 сполучна лінія 148">
            <a:extLst>
              <a:ext uri="{FF2B5EF4-FFF2-40B4-BE49-F238E27FC236}">
                <a16:creationId xmlns:a16="http://schemas.microsoft.com/office/drawing/2014/main" id="{C1680249-D005-43ED-BCC0-4B5F60981861}"/>
              </a:ext>
            </a:extLst>
          </p:cNvPr>
          <p:cNvCxnSpPr>
            <a:cxnSpLocks/>
          </p:cNvCxnSpPr>
          <p:nvPr/>
        </p:nvCxnSpPr>
        <p:spPr>
          <a:xfrm rot="12936285" flipH="1">
            <a:off x="1804073" y="1065462"/>
            <a:ext cx="54508" cy="304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 сполучна лінія 149">
            <a:extLst>
              <a:ext uri="{FF2B5EF4-FFF2-40B4-BE49-F238E27FC236}">
                <a16:creationId xmlns:a16="http://schemas.microsoft.com/office/drawing/2014/main" id="{0DBEA710-98BF-4D3C-8F77-2799016B70B0}"/>
              </a:ext>
            </a:extLst>
          </p:cNvPr>
          <p:cNvCxnSpPr>
            <a:cxnSpLocks/>
          </p:cNvCxnSpPr>
          <p:nvPr/>
        </p:nvCxnSpPr>
        <p:spPr>
          <a:xfrm>
            <a:off x="1784399" y="1178247"/>
            <a:ext cx="60653" cy="19299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 сполучна лінія 150">
            <a:extLst>
              <a:ext uri="{FF2B5EF4-FFF2-40B4-BE49-F238E27FC236}">
                <a16:creationId xmlns:a16="http://schemas.microsoft.com/office/drawing/2014/main" id="{B18E6826-2A35-4999-B6D1-00FC124FB370}"/>
              </a:ext>
            </a:extLst>
          </p:cNvPr>
          <p:cNvCxnSpPr>
            <a:cxnSpLocks/>
          </p:cNvCxnSpPr>
          <p:nvPr/>
        </p:nvCxnSpPr>
        <p:spPr>
          <a:xfrm>
            <a:off x="1770095" y="1228379"/>
            <a:ext cx="61232" cy="2183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 сполучна лінія 151">
            <a:extLst>
              <a:ext uri="{FF2B5EF4-FFF2-40B4-BE49-F238E27FC236}">
                <a16:creationId xmlns:a16="http://schemas.microsoft.com/office/drawing/2014/main" id="{62BDE558-49E5-456D-BF4D-0454B88F5012}"/>
              </a:ext>
            </a:extLst>
          </p:cNvPr>
          <p:cNvCxnSpPr>
            <a:cxnSpLocks/>
          </p:cNvCxnSpPr>
          <p:nvPr/>
        </p:nvCxnSpPr>
        <p:spPr>
          <a:xfrm>
            <a:off x="1746774" y="1281372"/>
            <a:ext cx="56567" cy="2260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 сполучна лінія 152">
            <a:extLst>
              <a:ext uri="{FF2B5EF4-FFF2-40B4-BE49-F238E27FC236}">
                <a16:creationId xmlns:a16="http://schemas.microsoft.com/office/drawing/2014/main" id="{FF4B8C12-A63E-425E-B977-2999F2AA1B64}"/>
              </a:ext>
            </a:extLst>
          </p:cNvPr>
          <p:cNvCxnSpPr>
            <a:cxnSpLocks/>
          </p:cNvCxnSpPr>
          <p:nvPr/>
        </p:nvCxnSpPr>
        <p:spPr>
          <a:xfrm>
            <a:off x="1690514" y="1366586"/>
            <a:ext cx="56261" cy="4434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 сполучна лінія 153">
            <a:extLst>
              <a:ext uri="{FF2B5EF4-FFF2-40B4-BE49-F238E27FC236}">
                <a16:creationId xmlns:a16="http://schemas.microsoft.com/office/drawing/2014/main" id="{879AEB00-3D05-44CA-AC04-BC35A8ECA601}"/>
              </a:ext>
            </a:extLst>
          </p:cNvPr>
          <p:cNvCxnSpPr>
            <a:cxnSpLocks/>
          </p:cNvCxnSpPr>
          <p:nvPr/>
        </p:nvCxnSpPr>
        <p:spPr>
          <a:xfrm rot="14184268" flipH="1">
            <a:off x="1724525" y="1324130"/>
            <a:ext cx="54508" cy="304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 сполучна лінія 154">
            <a:extLst>
              <a:ext uri="{FF2B5EF4-FFF2-40B4-BE49-F238E27FC236}">
                <a16:creationId xmlns:a16="http://schemas.microsoft.com/office/drawing/2014/main" id="{79B40B30-13B5-48CA-90B6-D3778BEEA18D}"/>
              </a:ext>
            </a:extLst>
          </p:cNvPr>
          <p:cNvCxnSpPr>
            <a:cxnSpLocks/>
            <a:stCxn id="97" idx="5"/>
            <a:endCxn id="96" idx="5"/>
          </p:cNvCxnSpPr>
          <p:nvPr/>
        </p:nvCxnSpPr>
        <p:spPr>
          <a:xfrm>
            <a:off x="1624517" y="1452715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 сполучна лінія 155">
            <a:extLst>
              <a:ext uri="{FF2B5EF4-FFF2-40B4-BE49-F238E27FC236}">
                <a16:creationId xmlns:a16="http://schemas.microsoft.com/office/drawing/2014/main" id="{AC4DFC33-5F63-4EFC-831B-7005A50A68DB}"/>
              </a:ext>
            </a:extLst>
          </p:cNvPr>
          <p:cNvCxnSpPr>
            <a:cxnSpLocks/>
          </p:cNvCxnSpPr>
          <p:nvPr/>
        </p:nvCxnSpPr>
        <p:spPr>
          <a:xfrm flipH="1">
            <a:off x="973838" y="1592826"/>
            <a:ext cx="21869" cy="6497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 сполучна лінія 156">
            <a:extLst>
              <a:ext uri="{FF2B5EF4-FFF2-40B4-BE49-F238E27FC236}">
                <a16:creationId xmlns:a16="http://schemas.microsoft.com/office/drawing/2014/main" id="{0C175CE1-C8F8-4A3B-8F53-65C10B80356E}"/>
              </a:ext>
            </a:extLst>
          </p:cNvPr>
          <p:cNvCxnSpPr>
            <a:cxnSpLocks/>
          </p:cNvCxnSpPr>
          <p:nvPr/>
        </p:nvCxnSpPr>
        <p:spPr>
          <a:xfrm flipH="1">
            <a:off x="1034160" y="1605563"/>
            <a:ext cx="16145" cy="7115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 сполучна лінія 157">
            <a:extLst>
              <a:ext uri="{FF2B5EF4-FFF2-40B4-BE49-F238E27FC236}">
                <a16:creationId xmlns:a16="http://schemas.microsoft.com/office/drawing/2014/main" id="{8FCCBDE3-A193-40EF-A53E-F4AA495EC7EA}"/>
              </a:ext>
            </a:extLst>
          </p:cNvPr>
          <p:cNvCxnSpPr>
            <a:cxnSpLocks/>
          </p:cNvCxnSpPr>
          <p:nvPr/>
        </p:nvCxnSpPr>
        <p:spPr>
          <a:xfrm flipH="1">
            <a:off x="922144" y="1575181"/>
            <a:ext cx="32969" cy="6069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 сполучна лінія 158">
            <a:extLst>
              <a:ext uri="{FF2B5EF4-FFF2-40B4-BE49-F238E27FC236}">
                <a16:creationId xmlns:a16="http://schemas.microsoft.com/office/drawing/2014/main" id="{77188E37-6D95-4BE1-AEBF-339AD1CD2089}"/>
              </a:ext>
            </a:extLst>
          </p:cNvPr>
          <p:cNvCxnSpPr>
            <a:cxnSpLocks/>
          </p:cNvCxnSpPr>
          <p:nvPr/>
        </p:nvCxnSpPr>
        <p:spPr>
          <a:xfrm flipH="1">
            <a:off x="880227" y="1550730"/>
            <a:ext cx="26177" cy="5483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 сполучна лінія 159">
            <a:extLst>
              <a:ext uri="{FF2B5EF4-FFF2-40B4-BE49-F238E27FC236}">
                <a16:creationId xmlns:a16="http://schemas.microsoft.com/office/drawing/2014/main" id="{92A54B59-D67C-4719-9EE1-C62D097F0F3C}"/>
              </a:ext>
            </a:extLst>
          </p:cNvPr>
          <p:cNvCxnSpPr>
            <a:cxnSpLocks/>
          </p:cNvCxnSpPr>
          <p:nvPr/>
        </p:nvCxnSpPr>
        <p:spPr>
          <a:xfrm flipH="1">
            <a:off x="829148" y="1521755"/>
            <a:ext cx="37784" cy="5342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 сполучна лінія 160">
            <a:extLst>
              <a:ext uri="{FF2B5EF4-FFF2-40B4-BE49-F238E27FC236}">
                <a16:creationId xmlns:a16="http://schemas.microsoft.com/office/drawing/2014/main" id="{661CD030-17A1-46A6-BD25-5939CA9B5392}"/>
              </a:ext>
            </a:extLst>
          </p:cNvPr>
          <p:cNvCxnSpPr>
            <a:cxnSpLocks/>
          </p:cNvCxnSpPr>
          <p:nvPr/>
        </p:nvCxnSpPr>
        <p:spPr>
          <a:xfrm>
            <a:off x="1499026" y="1545302"/>
            <a:ext cx="34335" cy="53819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 сполучна лінія 161">
            <a:extLst>
              <a:ext uri="{FF2B5EF4-FFF2-40B4-BE49-F238E27FC236}">
                <a16:creationId xmlns:a16="http://schemas.microsoft.com/office/drawing/2014/main" id="{8AF4FB07-C827-47A6-94D8-B395947D6F44}"/>
              </a:ext>
            </a:extLst>
          </p:cNvPr>
          <p:cNvCxnSpPr>
            <a:cxnSpLocks/>
          </p:cNvCxnSpPr>
          <p:nvPr/>
        </p:nvCxnSpPr>
        <p:spPr>
          <a:xfrm>
            <a:off x="1544816" y="1521755"/>
            <a:ext cx="34993" cy="5342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 сполучна лінія 162">
            <a:extLst>
              <a:ext uri="{FF2B5EF4-FFF2-40B4-BE49-F238E27FC236}">
                <a16:creationId xmlns:a16="http://schemas.microsoft.com/office/drawing/2014/main" id="{53C6DBB2-FA08-4647-B804-E6D859A49BC8}"/>
              </a:ext>
            </a:extLst>
          </p:cNvPr>
          <p:cNvCxnSpPr>
            <a:cxnSpLocks/>
          </p:cNvCxnSpPr>
          <p:nvPr/>
        </p:nvCxnSpPr>
        <p:spPr>
          <a:xfrm>
            <a:off x="1458594" y="1571867"/>
            <a:ext cx="27987" cy="5831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 сполучна лінія 163">
            <a:extLst>
              <a:ext uri="{FF2B5EF4-FFF2-40B4-BE49-F238E27FC236}">
                <a16:creationId xmlns:a16="http://schemas.microsoft.com/office/drawing/2014/main" id="{A6C28AC0-2F7B-480A-BE74-7849C330CAC2}"/>
              </a:ext>
            </a:extLst>
          </p:cNvPr>
          <p:cNvCxnSpPr>
            <a:cxnSpLocks/>
          </p:cNvCxnSpPr>
          <p:nvPr/>
        </p:nvCxnSpPr>
        <p:spPr>
          <a:xfrm>
            <a:off x="1412058" y="1592827"/>
            <a:ext cx="26132" cy="5563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 сполучна лінія 164">
            <a:extLst>
              <a:ext uri="{FF2B5EF4-FFF2-40B4-BE49-F238E27FC236}">
                <a16:creationId xmlns:a16="http://schemas.microsoft.com/office/drawing/2014/main" id="{4B08CAB0-E5E1-4AE8-8F56-6C8DE58ADCA5}"/>
              </a:ext>
            </a:extLst>
          </p:cNvPr>
          <p:cNvCxnSpPr>
            <a:cxnSpLocks/>
          </p:cNvCxnSpPr>
          <p:nvPr/>
        </p:nvCxnSpPr>
        <p:spPr>
          <a:xfrm>
            <a:off x="1361991" y="1605529"/>
            <a:ext cx="22702" cy="688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 сполучна лінія 165">
            <a:extLst>
              <a:ext uri="{FF2B5EF4-FFF2-40B4-BE49-F238E27FC236}">
                <a16:creationId xmlns:a16="http://schemas.microsoft.com/office/drawing/2014/main" id="{BC85E986-B6C7-4C2D-AB9A-81995C53E61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03299" y="1627513"/>
            <a:ext cx="32" cy="647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 сполучна лінія 166">
            <a:extLst>
              <a:ext uri="{FF2B5EF4-FFF2-40B4-BE49-F238E27FC236}">
                <a16:creationId xmlns:a16="http://schemas.microsoft.com/office/drawing/2014/main" id="{4365486F-65F2-4A5E-9FEF-6A38E944DE4D}"/>
              </a:ext>
            </a:extLst>
          </p:cNvPr>
          <p:cNvCxnSpPr>
            <a:cxnSpLocks/>
          </p:cNvCxnSpPr>
          <p:nvPr/>
        </p:nvCxnSpPr>
        <p:spPr>
          <a:xfrm rot="10800000" flipH="1">
            <a:off x="1147164" y="1627512"/>
            <a:ext cx="4809" cy="576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 сполучна лінія 167">
            <a:extLst>
              <a:ext uri="{FF2B5EF4-FFF2-40B4-BE49-F238E27FC236}">
                <a16:creationId xmlns:a16="http://schemas.microsoft.com/office/drawing/2014/main" id="{D0B5F040-EBFA-4383-820D-8EF99057F09A}"/>
              </a:ext>
            </a:extLst>
          </p:cNvPr>
          <p:cNvCxnSpPr>
            <a:cxnSpLocks/>
          </p:cNvCxnSpPr>
          <p:nvPr/>
        </p:nvCxnSpPr>
        <p:spPr>
          <a:xfrm flipV="1">
            <a:off x="1089492" y="1618715"/>
            <a:ext cx="16145" cy="7232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 сполучна лінія 168">
            <a:extLst>
              <a:ext uri="{FF2B5EF4-FFF2-40B4-BE49-F238E27FC236}">
                <a16:creationId xmlns:a16="http://schemas.microsoft.com/office/drawing/2014/main" id="{FE4B60CC-1C3A-47B1-B237-615BD196912A}"/>
              </a:ext>
            </a:extLst>
          </p:cNvPr>
          <p:cNvCxnSpPr>
            <a:cxnSpLocks/>
          </p:cNvCxnSpPr>
          <p:nvPr/>
        </p:nvCxnSpPr>
        <p:spPr>
          <a:xfrm rot="7857701" flipV="1">
            <a:off x="1236904" y="1633564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 сполучна лінія 169">
            <a:extLst>
              <a:ext uri="{FF2B5EF4-FFF2-40B4-BE49-F238E27FC236}">
                <a16:creationId xmlns:a16="http://schemas.microsoft.com/office/drawing/2014/main" id="{63D32EDB-B5C9-4099-A737-1CD83C1B966D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313732" y="1619396"/>
            <a:ext cx="14179" cy="5996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 сполучна лінія 170">
            <a:extLst>
              <a:ext uri="{FF2B5EF4-FFF2-40B4-BE49-F238E27FC236}">
                <a16:creationId xmlns:a16="http://schemas.microsoft.com/office/drawing/2014/main" id="{A3C5F9B7-74D4-4AA6-8DDC-294F6754BBAB}"/>
              </a:ext>
            </a:extLst>
          </p:cNvPr>
          <p:cNvCxnSpPr>
            <a:cxnSpLocks/>
          </p:cNvCxnSpPr>
          <p:nvPr/>
        </p:nvCxnSpPr>
        <p:spPr>
          <a:xfrm flipV="1">
            <a:off x="1579809" y="523831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5ED14927-45D7-4BDA-B452-4A39A09E0D57}"/>
              </a:ext>
            </a:extLst>
          </p:cNvPr>
          <p:cNvGrpSpPr/>
          <p:nvPr/>
        </p:nvGrpSpPr>
        <p:grpSpPr>
          <a:xfrm>
            <a:off x="469405" y="298246"/>
            <a:ext cx="1486800" cy="1486800"/>
            <a:chOff x="3576379" y="2471892"/>
            <a:chExt cx="1992000" cy="1994853"/>
          </a:xfrm>
        </p:grpSpPr>
        <p:sp>
          <p:nvSpPr>
            <p:cNvPr id="173" name="Заголовок 1">
              <a:extLst>
                <a:ext uri="{FF2B5EF4-FFF2-40B4-BE49-F238E27FC236}">
                  <a16:creationId xmlns:a16="http://schemas.microsoft.com/office/drawing/2014/main" id="{03BB3F89-9A6A-4C43-A662-1B1C80FEA90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599275" y="2486330"/>
              <a:ext cx="1923215" cy="1944000"/>
            </a:xfrm>
            <a:prstGeom prst="rect">
              <a:avLst/>
            </a:prstGeom>
            <a:ln>
              <a:noFill/>
            </a:ln>
          </p:spPr>
          <p:txBody>
            <a:bodyPr spcFirstLastPara="1" vert="horz" lIns="68580" tIns="34290" rIns="68580" bIns="34290" numCol="1" rtlCol="0" anchor="ctr">
              <a:prstTxWarp prst="textCircle">
                <a:avLst/>
              </a:prstTxWarp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uk-UA" sz="750" dirty="0">
                  <a:solidFill>
                    <a:srgbClr val="FFCC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МОБІЛЬНИЙ РЯТУВАЛЬНИЙ ЦЕНТР ШВИДКОГО РЕАГУВАННЯ</a:t>
              </a:r>
              <a:endParaRPr lang="ru-RU" sz="750" dirty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Прямокутник 173">
              <a:extLst>
                <a:ext uri="{FF2B5EF4-FFF2-40B4-BE49-F238E27FC236}">
                  <a16:creationId xmlns:a16="http://schemas.microsoft.com/office/drawing/2014/main" id="{0A64CD12-B860-48C6-A803-F8CC35EE3E4A}"/>
                </a:ext>
              </a:extLst>
            </p:cNvPr>
            <p:cNvSpPr/>
            <p:nvPr/>
          </p:nvSpPr>
          <p:spPr>
            <a:xfrm>
              <a:off x="3576379" y="2471892"/>
              <a:ext cx="1992000" cy="1994853"/>
            </a:xfrm>
            <a:prstGeom prst="rect">
              <a:avLst/>
            </a:prstGeom>
            <a:ln>
              <a:noFill/>
            </a:ln>
          </p:spPr>
          <p:txBody>
            <a:bodyPr wrap="none">
              <a:prstTxWarp prst="textArchDown">
                <a:avLst>
                  <a:gd name="adj" fmla="val 1033517"/>
                </a:avLst>
              </a:prstTxWarp>
              <a:spAutoFit/>
            </a:bodyPr>
            <a:lstStyle/>
            <a:p>
              <a:r>
                <a:rPr lang="uk-UA" sz="750" dirty="0">
                  <a:solidFill>
                    <a:srgbClr val="FFCC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ДСНС УКРАЇНИ   </a:t>
              </a:r>
              <a:endParaRPr lang="uk-UA" sz="750" dirty="0">
                <a:solidFill>
                  <a:srgbClr val="FFCC66"/>
                </a:solidFill>
              </a:endParaRPr>
            </a:p>
          </p:txBody>
        </p:sp>
      </p:grpSp>
      <p:cxnSp>
        <p:nvCxnSpPr>
          <p:cNvPr id="175" name="Пряма сполучна лінія 174">
            <a:extLst>
              <a:ext uri="{FF2B5EF4-FFF2-40B4-BE49-F238E27FC236}">
                <a16:creationId xmlns:a16="http://schemas.microsoft.com/office/drawing/2014/main" id="{D035CA4F-5E73-450F-B22B-755FF3D65F08}"/>
              </a:ext>
            </a:extLst>
          </p:cNvPr>
          <p:cNvCxnSpPr>
            <a:cxnSpLocks/>
          </p:cNvCxnSpPr>
          <p:nvPr/>
        </p:nvCxnSpPr>
        <p:spPr>
          <a:xfrm rot="18657701" flipH="1">
            <a:off x="724283" y="598683"/>
            <a:ext cx="4809" cy="576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 сполучна лінія 175">
            <a:extLst>
              <a:ext uri="{FF2B5EF4-FFF2-40B4-BE49-F238E27FC236}">
                <a16:creationId xmlns:a16="http://schemas.microsoft.com/office/drawing/2014/main" id="{DC1FAE95-A3BD-4518-938B-6774A1704014}"/>
              </a:ext>
            </a:extLst>
          </p:cNvPr>
          <p:cNvCxnSpPr>
            <a:cxnSpLocks/>
          </p:cNvCxnSpPr>
          <p:nvPr/>
        </p:nvCxnSpPr>
        <p:spPr>
          <a:xfrm>
            <a:off x="1590100" y="1485989"/>
            <a:ext cx="34993" cy="5342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 сполучна лінія 176">
            <a:extLst>
              <a:ext uri="{FF2B5EF4-FFF2-40B4-BE49-F238E27FC236}">
                <a16:creationId xmlns:a16="http://schemas.microsoft.com/office/drawing/2014/main" id="{36D6D899-5179-49D4-AA28-238D8E904810}"/>
              </a:ext>
            </a:extLst>
          </p:cNvPr>
          <p:cNvCxnSpPr>
            <a:cxnSpLocks/>
          </p:cNvCxnSpPr>
          <p:nvPr/>
        </p:nvCxnSpPr>
        <p:spPr>
          <a:xfrm>
            <a:off x="1663833" y="1412548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602C59CB-5F0E-4D13-A452-42CAD1E33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10"/>
          <a:stretch/>
        </p:blipFill>
        <p:spPr>
          <a:xfrm>
            <a:off x="-831220" y="-720434"/>
            <a:ext cx="515695" cy="492078"/>
          </a:xfrm>
          <a:prstGeom prst="rect">
            <a:avLst/>
          </a:prstGeom>
        </p:spPr>
      </p:pic>
      <p:sp>
        <p:nvSpPr>
          <p:cNvPr id="92" name="Прямокутник 91">
            <a:extLst>
              <a:ext uri="{FF2B5EF4-FFF2-40B4-BE49-F238E27FC236}">
                <a16:creationId xmlns:a16="http://schemas.microsoft.com/office/drawing/2014/main" id="{52E5F83B-D4C9-4B1B-97EC-E96D6DB011C6}"/>
              </a:ext>
            </a:extLst>
          </p:cNvPr>
          <p:cNvSpPr/>
          <p:nvPr/>
        </p:nvSpPr>
        <p:spPr>
          <a:xfrm>
            <a:off x="12648852" y="486583"/>
            <a:ext cx="2047309" cy="1631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Стандартні стопори із фанери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Gusset Plates</a:t>
            </a:r>
            <a:endParaRPr lang="uk-UA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529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6718">
        <p159:morph option="byWord"/>
      </p:transition>
    </mc:Choice>
    <mc:Fallback>
      <p:transition spd="slow" advTm="6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Блок-схема: вузол 89">
            <a:extLst>
              <a:ext uri="{FF2B5EF4-FFF2-40B4-BE49-F238E27FC236}">
                <a16:creationId xmlns:a16="http://schemas.microsoft.com/office/drawing/2014/main" id="{4ADBD641-3559-45D4-872A-C08893575A57}"/>
              </a:ext>
            </a:extLst>
          </p:cNvPr>
          <p:cNvSpPr/>
          <p:nvPr/>
        </p:nvSpPr>
        <p:spPr>
          <a:xfrm>
            <a:off x="1949394" y="192712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1" name="Блок-схема: вузол 90">
            <a:extLst>
              <a:ext uri="{FF2B5EF4-FFF2-40B4-BE49-F238E27FC236}">
                <a16:creationId xmlns:a16="http://schemas.microsoft.com/office/drawing/2014/main" id="{AF180E65-F932-4804-BE1F-C82AA7EE62F9}"/>
              </a:ext>
            </a:extLst>
          </p:cNvPr>
          <p:cNvSpPr/>
          <p:nvPr/>
        </p:nvSpPr>
        <p:spPr>
          <a:xfrm>
            <a:off x="2162211" y="192380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" name="Блок-схема: вузол 91">
            <a:extLst>
              <a:ext uri="{FF2B5EF4-FFF2-40B4-BE49-F238E27FC236}">
                <a16:creationId xmlns:a16="http://schemas.microsoft.com/office/drawing/2014/main" id="{27ECCC28-DA73-4D37-9102-1018E8A569AB}"/>
              </a:ext>
            </a:extLst>
          </p:cNvPr>
          <p:cNvSpPr/>
          <p:nvPr/>
        </p:nvSpPr>
        <p:spPr>
          <a:xfrm>
            <a:off x="1949394" y="228448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3" name="Блок-схема: вузол 92">
            <a:extLst>
              <a:ext uri="{FF2B5EF4-FFF2-40B4-BE49-F238E27FC236}">
                <a16:creationId xmlns:a16="http://schemas.microsoft.com/office/drawing/2014/main" id="{220A5488-37DE-4684-B4CC-2A95188C938D}"/>
              </a:ext>
            </a:extLst>
          </p:cNvPr>
          <p:cNvSpPr/>
          <p:nvPr/>
        </p:nvSpPr>
        <p:spPr>
          <a:xfrm>
            <a:off x="2141824" y="227617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Блок-схема: вузол 93">
            <a:extLst>
              <a:ext uri="{FF2B5EF4-FFF2-40B4-BE49-F238E27FC236}">
                <a16:creationId xmlns:a16="http://schemas.microsoft.com/office/drawing/2014/main" id="{E4C8B901-5DC0-4912-9B6B-B6D6EBE8C313}"/>
              </a:ext>
            </a:extLst>
          </p:cNvPr>
          <p:cNvSpPr/>
          <p:nvPr/>
        </p:nvSpPr>
        <p:spPr>
          <a:xfrm>
            <a:off x="2048293" y="211232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5" name="Блок-схема: вузол 94">
            <a:extLst>
              <a:ext uri="{FF2B5EF4-FFF2-40B4-BE49-F238E27FC236}">
                <a16:creationId xmlns:a16="http://schemas.microsoft.com/office/drawing/2014/main" id="{91202A65-C57A-46AE-ADEA-A98A2F0D5E03}"/>
              </a:ext>
            </a:extLst>
          </p:cNvPr>
          <p:cNvSpPr/>
          <p:nvPr/>
        </p:nvSpPr>
        <p:spPr>
          <a:xfrm>
            <a:off x="1523354" y="148383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6" name="Блок-схема: вузол 95">
            <a:extLst>
              <a:ext uri="{FF2B5EF4-FFF2-40B4-BE49-F238E27FC236}">
                <a16:creationId xmlns:a16="http://schemas.microsoft.com/office/drawing/2014/main" id="{6705CC26-0BDB-4C39-BE78-F8F5D7A4441B}"/>
              </a:ext>
            </a:extLst>
          </p:cNvPr>
          <p:cNvSpPr/>
          <p:nvPr/>
        </p:nvSpPr>
        <p:spPr>
          <a:xfrm>
            <a:off x="1522556" y="170011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7" name="Блок-схема: вузол 96">
            <a:extLst>
              <a:ext uri="{FF2B5EF4-FFF2-40B4-BE49-F238E27FC236}">
                <a16:creationId xmlns:a16="http://schemas.microsoft.com/office/drawing/2014/main" id="{14D71DED-F285-45EE-9CA8-58CF1C96860B}"/>
              </a:ext>
            </a:extLst>
          </p:cNvPr>
          <p:cNvSpPr/>
          <p:nvPr/>
        </p:nvSpPr>
        <p:spPr>
          <a:xfrm>
            <a:off x="2522182" y="148383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8" name="Блок-схема: вузол 97">
            <a:extLst>
              <a:ext uri="{FF2B5EF4-FFF2-40B4-BE49-F238E27FC236}">
                <a16:creationId xmlns:a16="http://schemas.microsoft.com/office/drawing/2014/main" id="{6CCFEE7F-5375-4101-9F15-A89363531ECE}"/>
              </a:ext>
            </a:extLst>
          </p:cNvPr>
          <p:cNvSpPr/>
          <p:nvPr/>
        </p:nvSpPr>
        <p:spPr>
          <a:xfrm>
            <a:off x="2521384" y="170011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9" name="Блок-схема: вузол 98">
            <a:extLst>
              <a:ext uri="{FF2B5EF4-FFF2-40B4-BE49-F238E27FC236}">
                <a16:creationId xmlns:a16="http://schemas.microsoft.com/office/drawing/2014/main" id="{DF07F5C4-8912-4F61-9D6F-0F738D750BE5}"/>
              </a:ext>
            </a:extLst>
          </p:cNvPr>
          <p:cNvSpPr/>
          <p:nvPr/>
        </p:nvSpPr>
        <p:spPr>
          <a:xfrm>
            <a:off x="2045643" y="148383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0" name="Блок-схема: вузол 99">
            <a:extLst>
              <a:ext uri="{FF2B5EF4-FFF2-40B4-BE49-F238E27FC236}">
                <a16:creationId xmlns:a16="http://schemas.microsoft.com/office/drawing/2014/main" id="{9610E347-182D-410C-AEFF-05A12FD388B3}"/>
              </a:ext>
            </a:extLst>
          </p:cNvPr>
          <p:cNvSpPr/>
          <p:nvPr/>
        </p:nvSpPr>
        <p:spPr>
          <a:xfrm>
            <a:off x="2044845" y="170011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1" name="Блок-схема: вузол 100">
            <a:extLst>
              <a:ext uri="{FF2B5EF4-FFF2-40B4-BE49-F238E27FC236}">
                <a16:creationId xmlns:a16="http://schemas.microsoft.com/office/drawing/2014/main" id="{95D4B8A5-2E38-4240-9920-7E8D7E298D4C}"/>
              </a:ext>
            </a:extLst>
          </p:cNvPr>
          <p:cNvSpPr/>
          <p:nvPr/>
        </p:nvSpPr>
        <p:spPr>
          <a:xfrm>
            <a:off x="2291901" y="158204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2" name="Блок-схема: вузол 101">
            <a:extLst>
              <a:ext uri="{FF2B5EF4-FFF2-40B4-BE49-F238E27FC236}">
                <a16:creationId xmlns:a16="http://schemas.microsoft.com/office/drawing/2014/main" id="{64588A76-799F-491D-BEB9-D8239E5F9AF8}"/>
              </a:ext>
            </a:extLst>
          </p:cNvPr>
          <p:cNvSpPr/>
          <p:nvPr/>
        </p:nvSpPr>
        <p:spPr>
          <a:xfrm>
            <a:off x="1785703" y="158203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" name="Підзаголовок 2"/>
          <p:cNvSpPr txBox="1">
            <a:spLocks/>
          </p:cNvSpPr>
          <p:nvPr/>
        </p:nvSpPr>
        <p:spPr>
          <a:xfrm>
            <a:off x="1421837" y="4751054"/>
            <a:ext cx="74295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2600" dirty="0">
              <a:solidFill>
                <a:srgbClr val="0070C0"/>
              </a:solidFill>
            </a:endParaRPr>
          </a:p>
        </p:txBody>
      </p:sp>
      <p:grpSp>
        <p:nvGrpSpPr>
          <p:cNvPr id="8" name="Группа 8">
            <a:extLst>
              <a:ext uri="{FF2B5EF4-FFF2-40B4-BE49-F238E27FC236}">
                <a16:creationId xmlns:a16="http://schemas.microsoft.com/office/drawing/2014/main" id="{F815CDFE-CDDA-463C-922D-7336BD080C0C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99F6ACA1-B05B-4E99-8C80-7268D205D437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5924070-2ED1-4FDB-B241-AC729C55D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9D5A63B4-773D-44C9-B113-A528CB0BD461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8440332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Т-подібне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SPOT SHORE (Vertical/Class 1)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D56CA0F-CB81-4586-A297-AF48930E3833}"/>
              </a:ext>
            </a:extLst>
          </p:cNvPr>
          <p:cNvSpPr/>
          <p:nvPr/>
        </p:nvSpPr>
        <p:spPr>
          <a:xfrm>
            <a:off x="4059763" y="1109745"/>
            <a:ext cx="595804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З’єднання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нижнім  брусом  та стопором з фанери </a:t>
            </a:r>
            <a:endParaRPr lang="uk-UA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3F78FE1B-1C4B-4864-B9E7-0EC78C2886D6}"/>
              </a:ext>
            </a:extLst>
          </p:cNvPr>
          <p:cNvSpPr/>
          <p:nvPr/>
        </p:nvSpPr>
        <p:spPr>
          <a:xfrm>
            <a:off x="4059763" y="1480496"/>
            <a:ext cx="473469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 після встановлення пари клинів.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E69FC1D-E44C-47A8-8BB6-BE020A389D50}"/>
              </a:ext>
            </a:extLst>
          </p:cNvPr>
          <p:cNvSpPr/>
          <p:nvPr/>
        </p:nvSpPr>
        <p:spPr>
          <a:xfrm>
            <a:off x="4059763" y="1851247"/>
            <a:ext cx="601895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 стопора із фанери товщиною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(Half </a:t>
            </a:r>
            <a:endParaRPr lang="uk-UA" dirty="0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60D1D53C-93D2-4BFB-827D-9037E6B5CBC3}"/>
              </a:ext>
            </a:extLst>
          </p:cNvPr>
          <p:cNvSpPr/>
          <p:nvPr/>
        </p:nvSpPr>
        <p:spPr>
          <a:xfrm>
            <a:off x="4059763" y="2221998"/>
            <a:ext cx="2794548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Gusset)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цвяхів по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мм. 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9027FAA6-8E38-4F78-A9A7-A596CD75D196}"/>
              </a:ext>
            </a:extLst>
          </p:cNvPr>
          <p:cNvSpPr/>
          <p:nvPr/>
        </p:nvSpPr>
        <p:spPr>
          <a:xfrm>
            <a:off x="4059763" y="2591330"/>
            <a:ext cx="615035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 від руху  фіксуються  цвяхами,  прибитими за кожним </a:t>
            </a:r>
            <a:endParaRPr lang="uk-UA" dirty="0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6E760793-F661-4A5A-9C97-AA5E5A9BEB73}"/>
              </a:ext>
            </a:extLst>
          </p:cNvPr>
          <p:cNvSpPr/>
          <p:nvPr/>
        </p:nvSpPr>
        <p:spPr>
          <a:xfrm>
            <a:off x="4059764" y="2962081"/>
            <a:ext cx="3447162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клином.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Клин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Куб 19">
            <a:extLst>
              <a:ext uri="{FF2B5EF4-FFF2-40B4-BE49-F238E27FC236}">
                <a16:creationId xmlns:a16="http://schemas.microsoft.com/office/drawing/2014/main" id="{9F675195-A478-4BC8-941E-58D5E85FC9BF}"/>
              </a:ext>
            </a:extLst>
          </p:cNvPr>
          <p:cNvSpPr/>
          <p:nvPr/>
        </p:nvSpPr>
        <p:spPr>
          <a:xfrm>
            <a:off x="1416673" y="1109886"/>
            <a:ext cx="1216152" cy="977033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Куб 20">
            <a:extLst>
              <a:ext uri="{FF2B5EF4-FFF2-40B4-BE49-F238E27FC236}">
                <a16:creationId xmlns:a16="http://schemas.microsoft.com/office/drawing/2014/main" id="{6B74EB1F-6930-4846-B5FD-4B0234B861C0}"/>
              </a:ext>
            </a:extLst>
          </p:cNvPr>
          <p:cNvSpPr/>
          <p:nvPr/>
        </p:nvSpPr>
        <p:spPr>
          <a:xfrm>
            <a:off x="847239" y="4379083"/>
            <a:ext cx="2310062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C6747622-D757-4F40-A7F6-A6E845BDEEAA}"/>
              </a:ext>
            </a:extLst>
          </p:cNvPr>
          <p:cNvGrpSpPr/>
          <p:nvPr/>
        </p:nvGrpSpPr>
        <p:grpSpPr>
          <a:xfrm>
            <a:off x="1360784" y="4076365"/>
            <a:ext cx="1182615" cy="400664"/>
            <a:chOff x="-406760" y="4513503"/>
            <a:chExt cx="1182615" cy="400664"/>
          </a:xfrm>
        </p:grpSpPr>
        <p:sp>
          <p:nvSpPr>
            <p:cNvPr id="23" name="Прямокутний трикутник 22">
              <a:extLst>
                <a:ext uri="{FF2B5EF4-FFF2-40B4-BE49-F238E27FC236}">
                  <a16:creationId xmlns:a16="http://schemas.microsoft.com/office/drawing/2014/main" id="{D4B0B7B1-FFBC-4830-AEE9-85715B5F45B6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4" name="Полілінія: фігура 23">
              <a:extLst>
                <a:ext uri="{FF2B5EF4-FFF2-40B4-BE49-F238E27FC236}">
                  <a16:creationId xmlns:a16="http://schemas.microsoft.com/office/drawing/2014/main" id="{4F1CFEC5-89EE-4D43-8045-C8BEA78D7F05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08040EFF-36F9-4C8E-9DB6-03AE47724E66}"/>
              </a:ext>
            </a:extLst>
          </p:cNvPr>
          <p:cNvGrpSpPr/>
          <p:nvPr/>
        </p:nvGrpSpPr>
        <p:grpSpPr>
          <a:xfrm>
            <a:off x="1365718" y="4066107"/>
            <a:ext cx="1199252" cy="409480"/>
            <a:chOff x="-423951" y="4495030"/>
            <a:chExt cx="1199252" cy="409480"/>
          </a:xfrm>
        </p:grpSpPr>
        <p:sp>
          <p:nvSpPr>
            <p:cNvPr id="26" name="Прямокутний трикутник 25">
              <a:extLst>
                <a:ext uri="{FF2B5EF4-FFF2-40B4-BE49-F238E27FC236}">
                  <a16:creationId xmlns:a16="http://schemas.microsoft.com/office/drawing/2014/main" id="{3BB03673-8A5E-4783-B4E9-B6DE9C53195E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" name="Полілінія: фігура 26">
              <a:extLst>
                <a:ext uri="{FF2B5EF4-FFF2-40B4-BE49-F238E27FC236}">
                  <a16:creationId xmlns:a16="http://schemas.microsoft.com/office/drawing/2014/main" id="{75503907-BF87-4060-A907-0214881FE031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" name="Полілінія: фігура 27">
              <a:extLst>
                <a:ext uri="{FF2B5EF4-FFF2-40B4-BE49-F238E27FC236}">
                  <a16:creationId xmlns:a16="http://schemas.microsoft.com/office/drawing/2014/main" id="{9663B542-A6FC-4D3D-B5A7-2F78216F256B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29" name="Куб 28">
            <a:extLst>
              <a:ext uri="{FF2B5EF4-FFF2-40B4-BE49-F238E27FC236}">
                <a16:creationId xmlns:a16="http://schemas.microsoft.com/office/drawing/2014/main" id="{A3117561-A9FF-46BC-BF1D-F636400F6856}"/>
              </a:ext>
            </a:extLst>
          </p:cNvPr>
          <p:cNvSpPr/>
          <p:nvPr/>
        </p:nvSpPr>
        <p:spPr>
          <a:xfrm>
            <a:off x="1776222" y="1456545"/>
            <a:ext cx="416929" cy="2718743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Куб 29">
            <a:extLst>
              <a:ext uri="{FF2B5EF4-FFF2-40B4-BE49-F238E27FC236}">
                <a16:creationId xmlns:a16="http://schemas.microsoft.com/office/drawing/2014/main" id="{F27B27A4-F544-49B7-831C-8D578017B00E}"/>
              </a:ext>
            </a:extLst>
          </p:cNvPr>
          <p:cNvSpPr/>
          <p:nvPr/>
        </p:nvSpPr>
        <p:spPr>
          <a:xfrm>
            <a:off x="847239" y="1149320"/>
            <a:ext cx="2310062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Куб 30">
            <a:extLst>
              <a:ext uri="{FF2B5EF4-FFF2-40B4-BE49-F238E27FC236}">
                <a16:creationId xmlns:a16="http://schemas.microsoft.com/office/drawing/2014/main" id="{000903A4-57A7-45EA-9B16-BB5C2F6010A4}"/>
              </a:ext>
            </a:extLst>
          </p:cNvPr>
          <p:cNvSpPr/>
          <p:nvPr/>
        </p:nvSpPr>
        <p:spPr>
          <a:xfrm>
            <a:off x="1319846" y="1263308"/>
            <a:ext cx="1216152" cy="977033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Куб 31">
            <a:extLst>
              <a:ext uri="{FF2B5EF4-FFF2-40B4-BE49-F238E27FC236}">
                <a16:creationId xmlns:a16="http://schemas.microsoft.com/office/drawing/2014/main" id="{EC796596-C98C-42F0-BFA4-485B4EC035F5}"/>
              </a:ext>
            </a:extLst>
          </p:cNvPr>
          <p:cNvSpPr/>
          <p:nvPr/>
        </p:nvSpPr>
        <p:spPr>
          <a:xfrm>
            <a:off x="1634526" y="3400441"/>
            <a:ext cx="612179" cy="1388584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Блок-схема: вузол 32">
            <a:extLst>
              <a:ext uri="{FF2B5EF4-FFF2-40B4-BE49-F238E27FC236}">
                <a16:creationId xmlns:a16="http://schemas.microsoft.com/office/drawing/2014/main" id="{24AF6AC3-3F3F-402E-82A0-0086A723A349}"/>
              </a:ext>
            </a:extLst>
          </p:cNvPr>
          <p:cNvSpPr/>
          <p:nvPr/>
        </p:nvSpPr>
        <p:spPr>
          <a:xfrm>
            <a:off x="1776222" y="358275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Блок-схема: вузол 33">
            <a:extLst>
              <a:ext uri="{FF2B5EF4-FFF2-40B4-BE49-F238E27FC236}">
                <a16:creationId xmlns:a16="http://schemas.microsoft.com/office/drawing/2014/main" id="{D5C0D243-9FDD-4657-BF8D-B30F92F5C0C7}"/>
              </a:ext>
            </a:extLst>
          </p:cNvPr>
          <p:cNvSpPr/>
          <p:nvPr/>
        </p:nvSpPr>
        <p:spPr>
          <a:xfrm>
            <a:off x="1989039" y="357943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5AB50372-35F7-4A32-990F-7794019F4CF8}"/>
              </a:ext>
            </a:extLst>
          </p:cNvPr>
          <p:cNvSpPr/>
          <p:nvPr/>
        </p:nvSpPr>
        <p:spPr>
          <a:xfrm>
            <a:off x="1776222" y="382171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Блок-схема: вузол 35">
            <a:extLst>
              <a:ext uri="{FF2B5EF4-FFF2-40B4-BE49-F238E27FC236}">
                <a16:creationId xmlns:a16="http://schemas.microsoft.com/office/drawing/2014/main" id="{812428D3-C318-4492-9503-A4A7F3B72F68}"/>
              </a:ext>
            </a:extLst>
          </p:cNvPr>
          <p:cNvSpPr/>
          <p:nvPr/>
        </p:nvSpPr>
        <p:spPr>
          <a:xfrm>
            <a:off x="1989039" y="381839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F7D16C44-E18A-4950-A5A7-81D2F7416539}"/>
              </a:ext>
            </a:extLst>
          </p:cNvPr>
          <p:cNvSpPr/>
          <p:nvPr/>
        </p:nvSpPr>
        <p:spPr>
          <a:xfrm>
            <a:off x="1750107" y="451182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9C9B6DE9-AF17-4F7D-B469-D845796D3207}"/>
              </a:ext>
            </a:extLst>
          </p:cNvPr>
          <p:cNvSpPr/>
          <p:nvPr/>
        </p:nvSpPr>
        <p:spPr>
          <a:xfrm>
            <a:off x="2032506" y="451221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6B619D9C-33EE-4CBC-9E75-DBAD3A1B7E18}"/>
              </a:ext>
            </a:extLst>
          </p:cNvPr>
          <p:cNvSpPr/>
          <p:nvPr/>
        </p:nvSpPr>
        <p:spPr>
          <a:xfrm>
            <a:off x="1750107" y="468507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" name="Блок-схема: вузол 39">
            <a:extLst>
              <a:ext uri="{FF2B5EF4-FFF2-40B4-BE49-F238E27FC236}">
                <a16:creationId xmlns:a16="http://schemas.microsoft.com/office/drawing/2014/main" id="{37EC04F0-D173-407B-8830-1E586650E1DB}"/>
              </a:ext>
            </a:extLst>
          </p:cNvPr>
          <p:cNvSpPr/>
          <p:nvPr/>
        </p:nvSpPr>
        <p:spPr>
          <a:xfrm>
            <a:off x="2032506" y="468111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Блок-схема: вузол 40">
            <a:extLst>
              <a:ext uri="{FF2B5EF4-FFF2-40B4-BE49-F238E27FC236}">
                <a16:creationId xmlns:a16="http://schemas.microsoft.com/office/drawing/2014/main" id="{BE56F7FC-1DAF-45CE-A746-EBA3BE05DC32}"/>
              </a:ext>
            </a:extLst>
          </p:cNvPr>
          <p:cNvSpPr/>
          <p:nvPr/>
        </p:nvSpPr>
        <p:spPr>
          <a:xfrm>
            <a:off x="1796994" y="177472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" name="Блок-схема: вузол 41">
            <a:extLst>
              <a:ext uri="{FF2B5EF4-FFF2-40B4-BE49-F238E27FC236}">
                <a16:creationId xmlns:a16="http://schemas.microsoft.com/office/drawing/2014/main" id="{EE074F7B-3AF8-4ED1-9D26-5906D7060374}"/>
              </a:ext>
            </a:extLst>
          </p:cNvPr>
          <p:cNvSpPr/>
          <p:nvPr/>
        </p:nvSpPr>
        <p:spPr>
          <a:xfrm>
            <a:off x="2009811" y="177140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Блок-схема: вузол 42">
            <a:extLst>
              <a:ext uri="{FF2B5EF4-FFF2-40B4-BE49-F238E27FC236}">
                <a16:creationId xmlns:a16="http://schemas.microsoft.com/office/drawing/2014/main" id="{3DAA1B15-9E2F-43AA-AED8-CD4AB8CCAEF5}"/>
              </a:ext>
            </a:extLst>
          </p:cNvPr>
          <p:cNvSpPr/>
          <p:nvPr/>
        </p:nvSpPr>
        <p:spPr>
          <a:xfrm>
            <a:off x="1796994" y="213208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" name="Блок-схема: вузол 43">
            <a:extLst>
              <a:ext uri="{FF2B5EF4-FFF2-40B4-BE49-F238E27FC236}">
                <a16:creationId xmlns:a16="http://schemas.microsoft.com/office/drawing/2014/main" id="{97F04771-C248-4D5B-A52A-954523F45573}"/>
              </a:ext>
            </a:extLst>
          </p:cNvPr>
          <p:cNvSpPr/>
          <p:nvPr/>
        </p:nvSpPr>
        <p:spPr>
          <a:xfrm>
            <a:off x="2009811" y="212875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Блок-схема: вузол 44">
            <a:extLst>
              <a:ext uri="{FF2B5EF4-FFF2-40B4-BE49-F238E27FC236}">
                <a16:creationId xmlns:a16="http://schemas.microsoft.com/office/drawing/2014/main" id="{C5C469DA-F305-4BC6-A542-75BC5CBF4A91}"/>
              </a:ext>
            </a:extLst>
          </p:cNvPr>
          <p:cNvSpPr/>
          <p:nvPr/>
        </p:nvSpPr>
        <p:spPr>
          <a:xfrm>
            <a:off x="1895893" y="195992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" name="Блок-схема: вузол 45">
            <a:extLst>
              <a:ext uri="{FF2B5EF4-FFF2-40B4-BE49-F238E27FC236}">
                <a16:creationId xmlns:a16="http://schemas.microsoft.com/office/drawing/2014/main" id="{EDB3D192-02AA-4BEF-9495-B718410E0A5C}"/>
              </a:ext>
            </a:extLst>
          </p:cNvPr>
          <p:cNvSpPr/>
          <p:nvPr/>
        </p:nvSpPr>
        <p:spPr>
          <a:xfrm>
            <a:off x="1370954" y="133143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" name="Блок-схема: вузол 46">
            <a:extLst>
              <a:ext uri="{FF2B5EF4-FFF2-40B4-BE49-F238E27FC236}">
                <a16:creationId xmlns:a16="http://schemas.microsoft.com/office/drawing/2014/main" id="{505F771B-E734-44BC-84DF-3E0B783A074E}"/>
              </a:ext>
            </a:extLst>
          </p:cNvPr>
          <p:cNvSpPr/>
          <p:nvPr/>
        </p:nvSpPr>
        <p:spPr>
          <a:xfrm>
            <a:off x="1370156" y="154771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" name="Блок-схема: вузол 47">
            <a:extLst>
              <a:ext uri="{FF2B5EF4-FFF2-40B4-BE49-F238E27FC236}">
                <a16:creationId xmlns:a16="http://schemas.microsoft.com/office/drawing/2014/main" id="{8E930453-7252-494A-A3CC-867E5DCD3366}"/>
              </a:ext>
            </a:extLst>
          </p:cNvPr>
          <p:cNvSpPr/>
          <p:nvPr/>
        </p:nvSpPr>
        <p:spPr>
          <a:xfrm>
            <a:off x="2369782" y="133143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Блок-схема: вузол 48">
            <a:extLst>
              <a:ext uri="{FF2B5EF4-FFF2-40B4-BE49-F238E27FC236}">
                <a16:creationId xmlns:a16="http://schemas.microsoft.com/office/drawing/2014/main" id="{356B8A62-FF1B-4BD8-9CF9-995122D12027}"/>
              </a:ext>
            </a:extLst>
          </p:cNvPr>
          <p:cNvSpPr/>
          <p:nvPr/>
        </p:nvSpPr>
        <p:spPr>
          <a:xfrm>
            <a:off x="2368984" y="154771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" name="Блок-схема: вузол 49">
            <a:extLst>
              <a:ext uri="{FF2B5EF4-FFF2-40B4-BE49-F238E27FC236}">
                <a16:creationId xmlns:a16="http://schemas.microsoft.com/office/drawing/2014/main" id="{4A7C0440-EE97-4D4D-A453-D1F642270655}"/>
              </a:ext>
            </a:extLst>
          </p:cNvPr>
          <p:cNvSpPr/>
          <p:nvPr/>
        </p:nvSpPr>
        <p:spPr>
          <a:xfrm>
            <a:off x="1893243" y="133143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" name="Блок-схема: вузол 50">
            <a:extLst>
              <a:ext uri="{FF2B5EF4-FFF2-40B4-BE49-F238E27FC236}">
                <a16:creationId xmlns:a16="http://schemas.microsoft.com/office/drawing/2014/main" id="{21FA65FB-A10A-430F-884B-5928B01C3B59}"/>
              </a:ext>
            </a:extLst>
          </p:cNvPr>
          <p:cNvSpPr/>
          <p:nvPr/>
        </p:nvSpPr>
        <p:spPr>
          <a:xfrm>
            <a:off x="1892445" y="154771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" name="Блок-схема: вузол 51">
            <a:extLst>
              <a:ext uri="{FF2B5EF4-FFF2-40B4-BE49-F238E27FC236}">
                <a16:creationId xmlns:a16="http://schemas.microsoft.com/office/drawing/2014/main" id="{62AB902C-D671-4151-88C7-D39CF784A035}"/>
              </a:ext>
            </a:extLst>
          </p:cNvPr>
          <p:cNvSpPr/>
          <p:nvPr/>
        </p:nvSpPr>
        <p:spPr>
          <a:xfrm>
            <a:off x="2139501" y="142964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" name="Блок-схема: вузол 52">
            <a:extLst>
              <a:ext uri="{FF2B5EF4-FFF2-40B4-BE49-F238E27FC236}">
                <a16:creationId xmlns:a16="http://schemas.microsoft.com/office/drawing/2014/main" id="{CA45B44D-BBDA-4BD8-9608-8B0A20C9DEBF}"/>
              </a:ext>
            </a:extLst>
          </p:cNvPr>
          <p:cNvSpPr/>
          <p:nvPr/>
        </p:nvSpPr>
        <p:spPr>
          <a:xfrm>
            <a:off x="1633303" y="142963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4" name="Куб 53">
            <a:extLst>
              <a:ext uri="{FF2B5EF4-FFF2-40B4-BE49-F238E27FC236}">
                <a16:creationId xmlns:a16="http://schemas.microsoft.com/office/drawing/2014/main" id="{B8F5BDC3-294E-4733-8356-260691B282FF}"/>
              </a:ext>
            </a:extLst>
          </p:cNvPr>
          <p:cNvSpPr/>
          <p:nvPr/>
        </p:nvSpPr>
        <p:spPr>
          <a:xfrm>
            <a:off x="-2161588" y="3550390"/>
            <a:ext cx="1910060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Куб 54">
            <a:extLst>
              <a:ext uri="{FF2B5EF4-FFF2-40B4-BE49-F238E27FC236}">
                <a16:creationId xmlns:a16="http://schemas.microsoft.com/office/drawing/2014/main" id="{3C4E90F5-6089-44E2-86DE-E1D86AE064EC}"/>
              </a:ext>
            </a:extLst>
          </p:cNvPr>
          <p:cNvSpPr/>
          <p:nvPr/>
        </p:nvSpPr>
        <p:spPr>
          <a:xfrm>
            <a:off x="-3055087" y="577710"/>
            <a:ext cx="416929" cy="3024585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Прямокутник 108">
            <a:extLst>
              <a:ext uri="{FF2B5EF4-FFF2-40B4-BE49-F238E27FC236}">
                <a16:creationId xmlns:a16="http://schemas.microsoft.com/office/drawing/2014/main" id="{720046B8-97FB-4BD6-ACD5-756F298C9023}"/>
              </a:ext>
            </a:extLst>
          </p:cNvPr>
          <p:cNvSpPr/>
          <p:nvPr/>
        </p:nvSpPr>
        <p:spPr>
          <a:xfrm rot="10800000">
            <a:off x="10210118" y="3818392"/>
            <a:ext cx="683406" cy="1491280"/>
          </a:xfrm>
          <a:custGeom>
            <a:avLst/>
            <a:gdLst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434" h="1070157">
                <a:moveTo>
                  <a:pt x="0" y="0"/>
                </a:moveTo>
                <a:lnTo>
                  <a:pt x="461434" y="0"/>
                </a:lnTo>
                <a:lnTo>
                  <a:pt x="461434" y="1070157"/>
                </a:lnTo>
                <a:cubicBezTo>
                  <a:pt x="142525" y="1019357"/>
                  <a:pt x="153811" y="1070157"/>
                  <a:pt x="0" y="1070157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Прямокутник 106">
            <a:extLst>
              <a:ext uri="{FF2B5EF4-FFF2-40B4-BE49-F238E27FC236}">
                <a16:creationId xmlns:a16="http://schemas.microsoft.com/office/drawing/2014/main" id="{A2ACF453-99EA-4EEF-A3B2-25399508C401}"/>
              </a:ext>
            </a:extLst>
          </p:cNvPr>
          <p:cNvSpPr/>
          <p:nvPr/>
        </p:nvSpPr>
        <p:spPr>
          <a:xfrm rot="10800000">
            <a:off x="9434945" y="5669157"/>
            <a:ext cx="2233749" cy="650135"/>
          </a:xfrm>
          <a:custGeom>
            <a:avLst/>
            <a:gdLst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222" h="466543">
                <a:moveTo>
                  <a:pt x="0" y="0"/>
                </a:moveTo>
                <a:lnTo>
                  <a:pt x="1508222" y="0"/>
                </a:lnTo>
                <a:cubicBezTo>
                  <a:pt x="1444722" y="320614"/>
                  <a:pt x="1508222" y="311029"/>
                  <a:pt x="1508222" y="466543"/>
                </a:cubicBezTo>
                <a:lnTo>
                  <a:pt x="0" y="466543"/>
                </a:lnTo>
                <a:cubicBezTo>
                  <a:pt x="0" y="311029"/>
                  <a:pt x="59267" y="269815"/>
                  <a:pt x="0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Блок-схема: вузол 58">
            <a:extLst>
              <a:ext uri="{FF2B5EF4-FFF2-40B4-BE49-F238E27FC236}">
                <a16:creationId xmlns:a16="http://schemas.microsoft.com/office/drawing/2014/main" id="{36C927B8-13C1-4FA3-8842-970CADFEB1D1}"/>
              </a:ext>
            </a:extLst>
          </p:cNvPr>
          <p:cNvSpPr/>
          <p:nvPr/>
        </p:nvSpPr>
        <p:spPr>
          <a:xfrm rot="10800000">
            <a:off x="10852057" y="5797222"/>
            <a:ext cx="122706" cy="11055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Блок-схема: вузол 59">
            <a:extLst>
              <a:ext uri="{FF2B5EF4-FFF2-40B4-BE49-F238E27FC236}">
                <a16:creationId xmlns:a16="http://schemas.microsoft.com/office/drawing/2014/main" id="{9408336E-9E1A-4821-86C9-33ECA3000B19}"/>
              </a:ext>
            </a:extLst>
          </p:cNvPr>
          <p:cNvSpPr/>
          <p:nvPr/>
        </p:nvSpPr>
        <p:spPr>
          <a:xfrm rot="10800000">
            <a:off x="10852057" y="6148208"/>
            <a:ext cx="122706" cy="11055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Блок-схема: вузол 62">
            <a:extLst>
              <a:ext uri="{FF2B5EF4-FFF2-40B4-BE49-F238E27FC236}">
                <a16:creationId xmlns:a16="http://schemas.microsoft.com/office/drawing/2014/main" id="{681C2C48-0FAA-4AF8-AC6C-3CC18D5C9354}"/>
              </a:ext>
            </a:extLst>
          </p:cNvPr>
          <p:cNvSpPr/>
          <p:nvPr/>
        </p:nvSpPr>
        <p:spPr>
          <a:xfrm rot="10800000">
            <a:off x="10137122" y="5797222"/>
            <a:ext cx="122706" cy="11055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Блок-схема: вузол 63">
            <a:extLst>
              <a:ext uri="{FF2B5EF4-FFF2-40B4-BE49-F238E27FC236}">
                <a16:creationId xmlns:a16="http://schemas.microsoft.com/office/drawing/2014/main" id="{4309349F-CD7D-478A-8996-37F43D4EF42E}"/>
              </a:ext>
            </a:extLst>
          </p:cNvPr>
          <p:cNvSpPr/>
          <p:nvPr/>
        </p:nvSpPr>
        <p:spPr>
          <a:xfrm rot="10800000">
            <a:off x="10137122" y="6148208"/>
            <a:ext cx="122706" cy="11055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Блок-схема: вузол 67">
            <a:extLst>
              <a:ext uri="{FF2B5EF4-FFF2-40B4-BE49-F238E27FC236}">
                <a16:creationId xmlns:a16="http://schemas.microsoft.com/office/drawing/2014/main" id="{F56FFFFF-1E60-4886-A710-5ED534ADC4F2}"/>
              </a:ext>
            </a:extLst>
          </p:cNvPr>
          <p:cNvSpPr/>
          <p:nvPr/>
        </p:nvSpPr>
        <p:spPr>
          <a:xfrm rot="10800000">
            <a:off x="10662644" y="5075095"/>
            <a:ext cx="122706" cy="11055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Блок-схема: вузол 68">
            <a:extLst>
              <a:ext uri="{FF2B5EF4-FFF2-40B4-BE49-F238E27FC236}">
                <a16:creationId xmlns:a16="http://schemas.microsoft.com/office/drawing/2014/main" id="{2F935F5A-7D53-4F16-B283-D4D536008833}"/>
              </a:ext>
            </a:extLst>
          </p:cNvPr>
          <p:cNvSpPr/>
          <p:nvPr/>
        </p:nvSpPr>
        <p:spPr>
          <a:xfrm rot="10800000">
            <a:off x="10286423" y="5075095"/>
            <a:ext cx="122706" cy="11055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Блок-схема: вузол 69">
            <a:extLst>
              <a:ext uri="{FF2B5EF4-FFF2-40B4-BE49-F238E27FC236}">
                <a16:creationId xmlns:a16="http://schemas.microsoft.com/office/drawing/2014/main" id="{68C0151D-64C9-48F9-9577-38C2EDA6D985}"/>
              </a:ext>
            </a:extLst>
          </p:cNvPr>
          <p:cNvSpPr/>
          <p:nvPr/>
        </p:nvSpPr>
        <p:spPr>
          <a:xfrm rot="10800000">
            <a:off x="10662644" y="4484767"/>
            <a:ext cx="122706" cy="11055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Блок-схема: вузол 70">
            <a:extLst>
              <a:ext uri="{FF2B5EF4-FFF2-40B4-BE49-F238E27FC236}">
                <a16:creationId xmlns:a16="http://schemas.microsoft.com/office/drawing/2014/main" id="{3FFD57A7-CE9F-405B-B0E6-DD164FFB018B}"/>
              </a:ext>
            </a:extLst>
          </p:cNvPr>
          <p:cNvSpPr/>
          <p:nvPr/>
        </p:nvSpPr>
        <p:spPr>
          <a:xfrm rot="10800000">
            <a:off x="10286423" y="4484767"/>
            <a:ext cx="122706" cy="11055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Прямокутний трикутник 72">
            <a:extLst>
              <a:ext uri="{FF2B5EF4-FFF2-40B4-BE49-F238E27FC236}">
                <a16:creationId xmlns:a16="http://schemas.microsoft.com/office/drawing/2014/main" id="{48AAAB21-051B-4DBF-8203-3956E18699E5}"/>
              </a:ext>
            </a:extLst>
          </p:cNvPr>
          <p:cNvSpPr/>
          <p:nvPr/>
        </p:nvSpPr>
        <p:spPr>
          <a:xfrm flipV="1">
            <a:off x="9693206" y="5309673"/>
            <a:ext cx="1656101" cy="327042"/>
          </a:xfrm>
          <a:prstGeom prst="rtTriangle">
            <a:avLst/>
          </a:prstGeom>
          <a:blipFill>
            <a:blip r:embed="rId3">
              <a:extLs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Прямокутний трикутник 64">
            <a:extLst>
              <a:ext uri="{FF2B5EF4-FFF2-40B4-BE49-F238E27FC236}">
                <a16:creationId xmlns:a16="http://schemas.microsoft.com/office/drawing/2014/main" id="{80880973-4A06-47D3-BBBA-7CDBCCDECA4A}"/>
              </a:ext>
            </a:extLst>
          </p:cNvPr>
          <p:cNvSpPr/>
          <p:nvPr/>
        </p:nvSpPr>
        <p:spPr>
          <a:xfrm rot="10800000" flipV="1">
            <a:off x="9656527" y="5327821"/>
            <a:ext cx="1656101" cy="327042"/>
          </a:xfrm>
          <a:prstGeom prst="rtTriangle">
            <a:avLst/>
          </a:prstGeom>
          <a:blipFill>
            <a:blip r:embed="rId3">
              <a:extLs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AF5C951A-D5B3-47C3-ACD4-ECEEFCFE6BEA}"/>
              </a:ext>
            </a:extLst>
          </p:cNvPr>
          <p:cNvSpPr/>
          <p:nvPr/>
        </p:nvSpPr>
        <p:spPr>
          <a:xfrm rot="10800000">
            <a:off x="10040765" y="4339368"/>
            <a:ext cx="1001846" cy="1969193"/>
          </a:xfrm>
          <a:prstGeom prst="rect">
            <a:avLst/>
          </a:prstGeom>
          <a:solidFill>
            <a:schemeClr val="bg2">
              <a:lumMod val="75000"/>
              <a:alpha val="34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614D2D13-567D-4C1A-AF1E-6C18F723A93A}"/>
              </a:ext>
            </a:extLst>
          </p:cNvPr>
          <p:cNvGrpSpPr/>
          <p:nvPr/>
        </p:nvGrpSpPr>
        <p:grpSpPr>
          <a:xfrm>
            <a:off x="11321339" y="5428683"/>
            <a:ext cx="234136" cy="222325"/>
            <a:chOff x="5357199" y="3434706"/>
            <a:chExt cx="234136" cy="222325"/>
          </a:xfrm>
        </p:grpSpPr>
        <p:cxnSp>
          <p:nvCxnSpPr>
            <p:cNvPr id="4" name="Пряма сполучна лінія 3">
              <a:extLst>
                <a:ext uri="{FF2B5EF4-FFF2-40B4-BE49-F238E27FC236}">
                  <a16:creationId xmlns:a16="http://schemas.microsoft.com/office/drawing/2014/main" id="{BFE5CB41-5BF9-4785-967A-14319A8695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7199" y="3501089"/>
              <a:ext cx="171793" cy="1559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 сполучна лінія 73">
              <a:extLst>
                <a:ext uri="{FF2B5EF4-FFF2-40B4-BE49-F238E27FC236}">
                  <a16:creationId xmlns:a16="http://schemas.microsoft.com/office/drawing/2014/main" id="{9B61EB4F-3680-4A73-8D1B-3FB438B8F876}"/>
                </a:ext>
              </a:extLst>
            </p:cNvPr>
            <p:cNvCxnSpPr>
              <a:cxnSpLocks/>
            </p:cNvCxnSpPr>
            <p:nvPr/>
          </p:nvCxnSpPr>
          <p:spPr>
            <a:xfrm>
              <a:off x="5466649" y="3434706"/>
              <a:ext cx="124686" cy="1156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94C12DE-ABAE-4DE8-95C6-CEA20B923A10}"/>
              </a:ext>
            </a:extLst>
          </p:cNvPr>
          <p:cNvGrpSpPr/>
          <p:nvPr/>
        </p:nvGrpSpPr>
        <p:grpSpPr>
          <a:xfrm rot="15717072">
            <a:off x="9452958" y="5444665"/>
            <a:ext cx="234136" cy="222325"/>
            <a:chOff x="5357199" y="3434706"/>
            <a:chExt cx="234136" cy="222325"/>
          </a:xfrm>
        </p:grpSpPr>
        <p:cxnSp>
          <p:nvCxnSpPr>
            <p:cNvPr id="84" name="Пряма сполучна лінія 83">
              <a:extLst>
                <a:ext uri="{FF2B5EF4-FFF2-40B4-BE49-F238E27FC236}">
                  <a16:creationId xmlns:a16="http://schemas.microsoft.com/office/drawing/2014/main" id="{9CF53571-245A-450C-9257-7B611FC037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7199" y="3501089"/>
              <a:ext cx="171793" cy="1559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 сполучна лінія 84">
              <a:extLst>
                <a:ext uri="{FF2B5EF4-FFF2-40B4-BE49-F238E27FC236}">
                  <a16:creationId xmlns:a16="http://schemas.microsoft.com/office/drawing/2014/main" id="{F9CEF3E9-431C-472D-B0AF-DA6FF8CC8D9E}"/>
                </a:ext>
              </a:extLst>
            </p:cNvPr>
            <p:cNvCxnSpPr>
              <a:cxnSpLocks/>
            </p:cNvCxnSpPr>
            <p:nvPr/>
          </p:nvCxnSpPr>
          <p:spPr>
            <a:xfrm>
              <a:off x="5466649" y="3434706"/>
              <a:ext cx="124686" cy="1156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Прямокутник 85">
            <a:extLst>
              <a:ext uri="{FF2B5EF4-FFF2-40B4-BE49-F238E27FC236}">
                <a16:creationId xmlns:a16="http://schemas.microsoft.com/office/drawing/2014/main" id="{28A7D871-B1FC-4D70-902D-9FE27696A971}"/>
              </a:ext>
            </a:extLst>
          </p:cNvPr>
          <p:cNvSpPr/>
          <p:nvPr/>
        </p:nvSpPr>
        <p:spPr>
          <a:xfrm>
            <a:off x="5089979" y="4618473"/>
            <a:ext cx="1938159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Застереження:</a:t>
            </a:r>
            <a:r>
              <a:rPr lang="uk-UA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7" name="Прямокутник 86">
            <a:extLst>
              <a:ext uri="{FF2B5EF4-FFF2-40B4-BE49-F238E27FC236}">
                <a16:creationId xmlns:a16="http://schemas.microsoft.com/office/drawing/2014/main" id="{3C63CC44-A09E-48FB-91CA-6B9FC891A7CC}"/>
              </a:ext>
            </a:extLst>
          </p:cNvPr>
          <p:cNvSpPr/>
          <p:nvPr/>
        </p:nvSpPr>
        <p:spPr>
          <a:xfrm>
            <a:off x="2960844" y="5029316"/>
            <a:ext cx="595804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З’єднання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стійки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нижнім  брусом  та стопором з фанери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рямокутник 87">
            <a:extLst>
              <a:ext uri="{FF2B5EF4-FFF2-40B4-BE49-F238E27FC236}">
                <a16:creationId xmlns:a16="http://schemas.microsoft.com/office/drawing/2014/main" id="{B92D1F3F-BD62-4778-A82C-2A6E81AFAAEA}"/>
              </a:ext>
            </a:extLst>
          </p:cNvPr>
          <p:cNvSpPr/>
          <p:nvPr/>
        </p:nvSpPr>
        <p:spPr>
          <a:xfrm>
            <a:off x="2960844" y="5392211"/>
            <a:ext cx="594021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(Half Gusset)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цвяхами більшого розміру становить  більшу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рямокутник 88">
            <a:extLst>
              <a:ext uri="{FF2B5EF4-FFF2-40B4-BE49-F238E27FC236}">
                <a16:creationId xmlns:a16="http://schemas.microsoft.com/office/drawing/2014/main" id="{79B1B143-A884-4300-9380-8BAB026BCABA}"/>
              </a:ext>
            </a:extLst>
          </p:cNvPr>
          <p:cNvSpPr/>
          <p:nvPr/>
        </p:nvSpPr>
        <p:spPr>
          <a:xfrm>
            <a:off x="2960844" y="5755105"/>
            <a:ext cx="3088153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небезпеку в небезпечній зоні.</a:t>
            </a:r>
            <a:endParaRPr lang="uk-UA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07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57047">
        <p159:morph option="byWord"/>
      </p:transition>
    </mc:Choice>
    <mc:Fallback>
      <p:transition spd="slow" advTm="57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6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7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7000"/>
                            </p:stCondLst>
                            <p:childTnLst>
                              <p:par>
                                <p:cTn id="2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9000"/>
                            </p:stCondLst>
                            <p:childTnLst>
                              <p:par>
                                <p:cTn id="2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41000"/>
                            </p:stCondLst>
                            <p:childTnLst>
                              <p:par>
                                <p:cTn id="2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43000"/>
                            </p:stCondLst>
                            <p:childTnLst>
                              <p:par>
                                <p:cTn id="2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0" dur="2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46000"/>
                            </p:stCondLst>
                            <p:childTnLst>
                              <p:par>
                                <p:cTn id="2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48000"/>
                            </p:stCondLst>
                            <p:childTnLst>
                              <p:par>
                                <p:cTn id="2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2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00"/>
                            </p:stCondLst>
                            <p:childTnLst>
                              <p:par>
                                <p:cTn id="2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2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20" grpId="0" animBg="1"/>
      <p:bldP spid="21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9" grpId="0" animBg="1"/>
      <p:bldP spid="60" grpId="0" animBg="1"/>
      <p:bldP spid="63" grpId="0" animBg="1"/>
      <p:bldP spid="64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65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ідзаголовок 2"/>
          <p:cNvSpPr txBox="1">
            <a:spLocks/>
          </p:cNvSpPr>
          <p:nvPr/>
        </p:nvSpPr>
        <p:spPr>
          <a:xfrm>
            <a:off x="4050722" y="742886"/>
            <a:ext cx="4090555" cy="553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виготовлення</a:t>
            </a:r>
            <a:r>
              <a:rPr lang="uk-UA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813">
            <a:off x="6790512" y="1448401"/>
            <a:ext cx="1846218" cy="4986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334" y="1683223"/>
            <a:ext cx="2587253" cy="4903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0" name="Группа 8">
            <a:extLst>
              <a:ext uri="{FF2B5EF4-FFF2-40B4-BE49-F238E27FC236}">
                <a16:creationId xmlns:a16="http://schemas.microsoft.com/office/drawing/2014/main" id="{B084195D-CCC0-4878-9C35-AD15F8523301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C7373F41-3590-49D9-86D5-93159F840270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3265D21-C3D9-4839-BD34-FCF6D80BB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0448F153-0D25-492A-9510-2EEE608DC8A3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8440332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Т-подібне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SPOT SHORE (Vertical/Class 1)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6B58A7-5892-4DE2-9380-21823381A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7868">
            <a:off x="522783" y="2094334"/>
            <a:ext cx="2759009" cy="1839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EF9258-CD1A-4CB6-AC89-876261261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2966" y="2378582"/>
            <a:ext cx="4172150" cy="2781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DE8D64-23A8-43C9-BEEF-98B1C83FC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13" y="4354236"/>
            <a:ext cx="3021561" cy="2014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33746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7452">
        <p159:morph option="byWord"/>
      </p:transition>
    </mc:Choice>
    <mc:Fallback>
      <p:transition spd="slow" advTm="17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Блок-схема: вузол 117">
            <a:extLst>
              <a:ext uri="{FF2B5EF4-FFF2-40B4-BE49-F238E27FC236}">
                <a16:creationId xmlns:a16="http://schemas.microsoft.com/office/drawing/2014/main" id="{73A9DBC1-7FF2-49CF-8671-81D8134B4535}"/>
              </a:ext>
            </a:extLst>
          </p:cNvPr>
          <p:cNvSpPr/>
          <p:nvPr/>
        </p:nvSpPr>
        <p:spPr>
          <a:xfrm rot="16200000">
            <a:off x="1941034" y="163064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9" name="Блок-схема: вузол 118">
            <a:extLst>
              <a:ext uri="{FF2B5EF4-FFF2-40B4-BE49-F238E27FC236}">
                <a16:creationId xmlns:a16="http://schemas.microsoft.com/office/drawing/2014/main" id="{DC8D5DCE-7174-4EB5-BDCE-53B7C8868962}"/>
              </a:ext>
            </a:extLst>
          </p:cNvPr>
          <p:cNvSpPr/>
          <p:nvPr/>
        </p:nvSpPr>
        <p:spPr>
          <a:xfrm rot="16200000">
            <a:off x="1945578" y="144652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0" name="Блок-схема: вузол 119">
            <a:extLst>
              <a:ext uri="{FF2B5EF4-FFF2-40B4-BE49-F238E27FC236}">
                <a16:creationId xmlns:a16="http://schemas.microsoft.com/office/drawing/2014/main" id="{6E46E4F8-391A-46B7-AEA1-12154BA4350A}"/>
              </a:ext>
            </a:extLst>
          </p:cNvPr>
          <p:cNvSpPr/>
          <p:nvPr/>
        </p:nvSpPr>
        <p:spPr>
          <a:xfrm rot="16200000">
            <a:off x="2277173" y="162863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1" name="Блок-схема: вузол 120">
            <a:extLst>
              <a:ext uri="{FF2B5EF4-FFF2-40B4-BE49-F238E27FC236}">
                <a16:creationId xmlns:a16="http://schemas.microsoft.com/office/drawing/2014/main" id="{EACAD1B3-28FE-4EBC-80E1-32FC115AE6FF}"/>
              </a:ext>
            </a:extLst>
          </p:cNvPr>
          <p:cNvSpPr/>
          <p:nvPr/>
        </p:nvSpPr>
        <p:spPr>
          <a:xfrm rot="16200000">
            <a:off x="2281717" y="144452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2" name="Блок-схема: вузол 121">
            <a:extLst>
              <a:ext uri="{FF2B5EF4-FFF2-40B4-BE49-F238E27FC236}">
                <a16:creationId xmlns:a16="http://schemas.microsoft.com/office/drawing/2014/main" id="{ADA47C0C-6B46-43D8-A69B-703B05DA826E}"/>
              </a:ext>
            </a:extLst>
          </p:cNvPr>
          <p:cNvSpPr/>
          <p:nvPr/>
        </p:nvSpPr>
        <p:spPr>
          <a:xfrm rot="16200000">
            <a:off x="2124787" y="153106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3" name="Блок-схема: вузол 122">
            <a:extLst>
              <a:ext uri="{FF2B5EF4-FFF2-40B4-BE49-F238E27FC236}">
                <a16:creationId xmlns:a16="http://schemas.microsoft.com/office/drawing/2014/main" id="{DDE8CDD7-5936-424E-93FD-AAD0264EDFD7}"/>
              </a:ext>
            </a:extLst>
          </p:cNvPr>
          <p:cNvSpPr/>
          <p:nvPr/>
        </p:nvSpPr>
        <p:spPr>
          <a:xfrm>
            <a:off x="3243943" y="182686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4" name="Блок-схема: вузол 123">
            <a:extLst>
              <a:ext uri="{FF2B5EF4-FFF2-40B4-BE49-F238E27FC236}">
                <a16:creationId xmlns:a16="http://schemas.microsoft.com/office/drawing/2014/main" id="{D774E092-0021-4356-974B-ECE3F359006C}"/>
              </a:ext>
            </a:extLst>
          </p:cNvPr>
          <p:cNvSpPr/>
          <p:nvPr/>
        </p:nvSpPr>
        <p:spPr>
          <a:xfrm>
            <a:off x="3428062" y="183141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5" name="Блок-схема: вузол 124">
            <a:extLst>
              <a:ext uri="{FF2B5EF4-FFF2-40B4-BE49-F238E27FC236}">
                <a16:creationId xmlns:a16="http://schemas.microsoft.com/office/drawing/2014/main" id="{3F5DFDCF-8727-42C5-813B-BAF5C0474B18}"/>
              </a:ext>
            </a:extLst>
          </p:cNvPr>
          <p:cNvSpPr/>
          <p:nvPr/>
        </p:nvSpPr>
        <p:spPr>
          <a:xfrm>
            <a:off x="3243943" y="216096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6" name="Блок-схема: вузол 125">
            <a:extLst>
              <a:ext uri="{FF2B5EF4-FFF2-40B4-BE49-F238E27FC236}">
                <a16:creationId xmlns:a16="http://schemas.microsoft.com/office/drawing/2014/main" id="{42BB75D5-E486-40A0-AB36-ACBDD6CDAF56}"/>
              </a:ext>
            </a:extLst>
          </p:cNvPr>
          <p:cNvSpPr/>
          <p:nvPr/>
        </p:nvSpPr>
        <p:spPr>
          <a:xfrm>
            <a:off x="3428062" y="216550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7" name="Блок-схема: вузол 126">
            <a:extLst>
              <a:ext uri="{FF2B5EF4-FFF2-40B4-BE49-F238E27FC236}">
                <a16:creationId xmlns:a16="http://schemas.microsoft.com/office/drawing/2014/main" id="{A12D1940-16B6-4D99-8908-79A663ED87C6}"/>
              </a:ext>
            </a:extLst>
          </p:cNvPr>
          <p:cNvSpPr/>
          <p:nvPr/>
        </p:nvSpPr>
        <p:spPr>
          <a:xfrm>
            <a:off x="3341636" y="199635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8" name="Блок-схема: вузол 127">
            <a:extLst>
              <a:ext uri="{FF2B5EF4-FFF2-40B4-BE49-F238E27FC236}">
                <a16:creationId xmlns:a16="http://schemas.microsoft.com/office/drawing/2014/main" id="{CE82411E-8560-4038-85B8-3672166925F9}"/>
              </a:ext>
            </a:extLst>
          </p:cNvPr>
          <p:cNvSpPr/>
          <p:nvPr/>
        </p:nvSpPr>
        <p:spPr>
          <a:xfrm rot="16200000">
            <a:off x="2990626" y="162449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9" name="Блок-схема: вузол 128">
            <a:extLst>
              <a:ext uri="{FF2B5EF4-FFF2-40B4-BE49-F238E27FC236}">
                <a16:creationId xmlns:a16="http://schemas.microsoft.com/office/drawing/2014/main" id="{6664F453-2BA4-42D5-BEFC-610C9D9CF274}"/>
              </a:ext>
            </a:extLst>
          </p:cNvPr>
          <p:cNvSpPr/>
          <p:nvPr/>
        </p:nvSpPr>
        <p:spPr>
          <a:xfrm rot="16200000">
            <a:off x="2995170" y="144037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0" name="Блок-схема: вузол 129">
            <a:extLst>
              <a:ext uri="{FF2B5EF4-FFF2-40B4-BE49-F238E27FC236}">
                <a16:creationId xmlns:a16="http://schemas.microsoft.com/office/drawing/2014/main" id="{E5ED74C6-92B0-4A6C-A1CA-346833B765D0}"/>
              </a:ext>
            </a:extLst>
          </p:cNvPr>
          <p:cNvSpPr/>
          <p:nvPr/>
        </p:nvSpPr>
        <p:spPr>
          <a:xfrm rot="16200000">
            <a:off x="3336899" y="162449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1" name="Блок-схема: вузол 130">
            <a:extLst>
              <a:ext uri="{FF2B5EF4-FFF2-40B4-BE49-F238E27FC236}">
                <a16:creationId xmlns:a16="http://schemas.microsoft.com/office/drawing/2014/main" id="{2775B72F-D8FC-4528-8F9D-78A899220C54}"/>
              </a:ext>
            </a:extLst>
          </p:cNvPr>
          <p:cNvSpPr/>
          <p:nvPr/>
        </p:nvSpPr>
        <p:spPr>
          <a:xfrm rot="16200000">
            <a:off x="3341443" y="144037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2" name="Блок-схема: вузол 131">
            <a:extLst>
              <a:ext uri="{FF2B5EF4-FFF2-40B4-BE49-F238E27FC236}">
                <a16:creationId xmlns:a16="http://schemas.microsoft.com/office/drawing/2014/main" id="{553434BC-0C65-4F7A-9711-D5335732EB01}"/>
              </a:ext>
            </a:extLst>
          </p:cNvPr>
          <p:cNvSpPr/>
          <p:nvPr/>
        </p:nvSpPr>
        <p:spPr>
          <a:xfrm rot="16200000">
            <a:off x="3172288" y="152680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3" name="Блок-схема: вузол 132">
            <a:extLst>
              <a:ext uri="{FF2B5EF4-FFF2-40B4-BE49-F238E27FC236}">
                <a16:creationId xmlns:a16="http://schemas.microsoft.com/office/drawing/2014/main" id="{2C4E61FE-445A-465F-8D4E-6844ED7C0C1B}"/>
              </a:ext>
            </a:extLst>
          </p:cNvPr>
          <p:cNvSpPr/>
          <p:nvPr/>
        </p:nvSpPr>
        <p:spPr>
          <a:xfrm>
            <a:off x="1859096" y="181809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4" name="Блок-схема: вузол 133">
            <a:extLst>
              <a:ext uri="{FF2B5EF4-FFF2-40B4-BE49-F238E27FC236}">
                <a16:creationId xmlns:a16="http://schemas.microsoft.com/office/drawing/2014/main" id="{093158EF-CF02-45CA-A989-0D9CCF550BCE}"/>
              </a:ext>
            </a:extLst>
          </p:cNvPr>
          <p:cNvSpPr/>
          <p:nvPr/>
        </p:nvSpPr>
        <p:spPr>
          <a:xfrm>
            <a:off x="2043215" y="182263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5" name="Блок-схема: вузол 134">
            <a:extLst>
              <a:ext uri="{FF2B5EF4-FFF2-40B4-BE49-F238E27FC236}">
                <a16:creationId xmlns:a16="http://schemas.microsoft.com/office/drawing/2014/main" id="{74578BAB-1473-4DBE-A70D-2884683BA821}"/>
              </a:ext>
            </a:extLst>
          </p:cNvPr>
          <p:cNvSpPr/>
          <p:nvPr/>
        </p:nvSpPr>
        <p:spPr>
          <a:xfrm>
            <a:off x="1859096" y="215218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6" name="Блок-схема: вузол 135">
            <a:extLst>
              <a:ext uri="{FF2B5EF4-FFF2-40B4-BE49-F238E27FC236}">
                <a16:creationId xmlns:a16="http://schemas.microsoft.com/office/drawing/2014/main" id="{18146834-4FD9-4E30-83E5-8958D4AE1BC3}"/>
              </a:ext>
            </a:extLst>
          </p:cNvPr>
          <p:cNvSpPr/>
          <p:nvPr/>
        </p:nvSpPr>
        <p:spPr>
          <a:xfrm>
            <a:off x="2043215" y="215672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Блок-схема: вузол 136">
            <a:extLst>
              <a:ext uri="{FF2B5EF4-FFF2-40B4-BE49-F238E27FC236}">
                <a16:creationId xmlns:a16="http://schemas.microsoft.com/office/drawing/2014/main" id="{8851F91C-BBBC-4DD5-A3F2-D8DAF842342B}"/>
              </a:ext>
            </a:extLst>
          </p:cNvPr>
          <p:cNvSpPr/>
          <p:nvPr/>
        </p:nvSpPr>
        <p:spPr>
          <a:xfrm>
            <a:off x="1956789" y="198757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8" name="Блок-схема: вузол 137">
            <a:extLst>
              <a:ext uri="{FF2B5EF4-FFF2-40B4-BE49-F238E27FC236}">
                <a16:creationId xmlns:a16="http://schemas.microsoft.com/office/drawing/2014/main" id="{5B8BA76F-9AD9-40DF-BF78-5C300FDEC7A3}"/>
              </a:ext>
            </a:extLst>
          </p:cNvPr>
          <p:cNvSpPr/>
          <p:nvPr/>
        </p:nvSpPr>
        <p:spPr>
          <a:xfrm rot="16200000">
            <a:off x="2649541" y="163795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9" name="Блок-схема: вузол 138">
            <a:extLst>
              <a:ext uri="{FF2B5EF4-FFF2-40B4-BE49-F238E27FC236}">
                <a16:creationId xmlns:a16="http://schemas.microsoft.com/office/drawing/2014/main" id="{105DFE35-3F4F-488E-98E2-10BA5B33E75D}"/>
              </a:ext>
            </a:extLst>
          </p:cNvPr>
          <p:cNvSpPr/>
          <p:nvPr/>
        </p:nvSpPr>
        <p:spPr>
          <a:xfrm rot="16200000">
            <a:off x="2654085" y="145383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0" name="Блок-схема: вузол 139">
            <a:extLst>
              <a:ext uri="{FF2B5EF4-FFF2-40B4-BE49-F238E27FC236}">
                <a16:creationId xmlns:a16="http://schemas.microsoft.com/office/drawing/2014/main" id="{83D75F19-1DD1-4A54-9AC7-3C994C099E00}"/>
              </a:ext>
            </a:extLst>
          </p:cNvPr>
          <p:cNvSpPr/>
          <p:nvPr/>
        </p:nvSpPr>
        <p:spPr>
          <a:xfrm rot="16200000">
            <a:off x="2823625" y="154334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1" name="Блок-схема: вузол 140">
            <a:extLst>
              <a:ext uri="{FF2B5EF4-FFF2-40B4-BE49-F238E27FC236}">
                <a16:creationId xmlns:a16="http://schemas.microsoft.com/office/drawing/2014/main" id="{22A0EBB7-C390-4F4B-911D-B37ACEFD3E17}"/>
              </a:ext>
            </a:extLst>
          </p:cNvPr>
          <p:cNvSpPr/>
          <p:nvPr/>
        </p:nvSpPr>
        <p:spPr>
          <a:xfrm rot="16200000">
            <a:off x="2479998" y="154334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7" name="Куб 66">
            <a:extLst>
              <a:ext uri="{FF2B5EF4-FFF2-40B4-BE49-F238E27FC236}">
                <a16:creationId xmlns:a16="http://schemas.microsoft.com/office/drawing/2014/main" id="{AA78B279-E9E7-40FC-B8FF-9A756E161EBB}"/>
              </a:ext>
            </a:extLst>
          </p:cNvPr>
          <p:cNvSpPr/>
          <p:nvPr/>
        </p:nvSpPr>
        <p:spPr>
          <a:xfrm>
            <a:off x="1873289" y="1322937"/>
            <a:ext cx="1700732" cy="900000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/>
          <p:cNvSpPr/>
          <p:nvPr/>
        </p:nvSpPr>
        <p:spPr>
          <a:xfrm>
            <a:off x="6572889" y="1510832"/>
            <a:ext cx="4957009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Зазначений вид кріплення більш стабільний ніж Т-подібне укріплення </a:t>
            </a:r>
          </a:p>
        </p:txBody>
      </p:sp>
      <p:pic>
        <p:nvPicPr>
          <p:cNvPr id="13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72" y="2372663"/>
            <a:ext cx="2977161" cy="3970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6" name="Группа 8">
            <a:extLst>
              <a:ext uri="{FF2B5EF4-FFF2-40B4-BE49-F238E27FC236}">
                <a16:creationId xmlns:a16="http://schemas.microsoft.com/office/drawing/2014/main" id="{1CBA0BEE-0704-4DD8-BF8C-B75E5D6E2434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7" name="Прямокутник 6">
              <a:extLst>
                <a:ext uri="{FF2B5EF4-FFF2-40B4-BE49-F238E27FC236}">
                  <a16:creationId xmlns:a16="http://schemas.microsoft.com/office/drawing/2014/main" id="{9F90F3FB-7408-495F-A7F5-B2E89E4E1DBC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F5F6A5F-0FED-4301-8825-209CDDBF2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EE901373-054E-4546-96D5-B2FADE02BA05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11013612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Подвійне Т-подібне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T SHORE (Vertical/Class 2)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Куб 25">
            <a:extLst>
              <a:ext uri="{FF2B5EF4-FFF2-40B4-BE49-F238E27FC236}">
                <a16:creationId xmlns:a16="http://schemas.microsoft.com/office/drawing/2014/main" id="{CA04254F-68EA-4033-8E8C-A3BD2221443A}"/>
              </a:ext>
            </a:extLst>
          </p:cNvPr>
          <p:cNvSpPr/>
          <p:nvPr/>
        </p:nvSpPr>
        <p:spPr>
          <a:xfrm>
            <a:off x="1260448" y="5485369"/>
            <a:ext cx="2977161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342E2D1D-212E-48AF-9603-66476A492455}"/>
              </a:ext>
            </a:extLst>
          </p:cNvPr>
          <p:cNvGrpSpPr/>
          <p:nvPr/>
        </p:nvGrpSpPr>
        <p:grpSpPr>
          <a:xfrm>
            <a:off x="1490857" y="5317927"/>
            <a:ext cx="1009764" cy="266430"/>
            <a:chOff x="-406760" y="4513503"/>
            <a:chExt cx="1182615" cy="400664"/>
          </a:xfrm>
        </p:grpSpPr>
        <p:sp>
          <p:nvSpPr>
            <p:cNvPr id="28" name="Прямокутний трикутник 27">
              <a:extLst>
                <a:ext uri="{FF2B5EF4-FFF2-40B4-BE49-F238E27FC236}">
                  <a16:creationId xmlns:a16="http://schemas.microsoft.com/office/drawing/2014/main" id="{AC06F71D-7212-486C-8E16-F8F5737E171A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" name="Полілінія: фігура 28">
              <a:extLst>
                <a:ext uri="{FF2B5EF4-FFF2-40B4-BE49-F238E27FC236}">
                  <a16:creationId xmlns:a16="http://schemas.microsoft.com/office/drawing/2014/main" id="{97CBA969-2535-4515-BF3E-852B4FB8D414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C48DABD1-2D2D-478C-BFC0-40DD43465347}"/>
              </a:ext>
            </a:extLst>
          </p:cNvPr>
          <p:cNvGrpSpPr/>
          <p:nvPr/>
        </p:nvGrpSpPr>
        <p:grpSpPr>
          <a:xfrm>
            <a:off x="1495790" y="5310623"/>
            <a:ext cx="1023969" cy="272292"/>
            <a:chOff x="-423951" y="4495030"/>
            <a:chExt cx="1199252" cy="409480"/>
          </a:xfrm>
        </p:grpSpPr>
        <p:sp>
          <p:nvSpPr>
            <p:cNvPr id="31" name="Прямокутний трикутник 30">
              <a:extLst>
                <a:ext uri="{FF2B5EF4-FFF2-40B4-BE49-F238E27FC236}">
                  <a16:creationId xmlns:a16="http://schemas.microsoft.com/office/drawing/2014/main" id="{7ADEC065-452D-4DBC-BB09-669EDF4D4819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олілінія: фігура 31">
              <a:extLst>
                <a:ext uri="{FF2B5EF4-FFF2-40B4-BE49-F238E27FC236}">
                  <a16:creationId xmlns:a16="http://schemas.microsoft.com/office/drawing/2014/main" id="{E1C56D98-D9F2-4646-A0D9-C5EC193E38A4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олілінія: фігура 32">
              <a:extLst>
                <a:ext uri="{FF2B5EF4-FFF2-40B4-BE49-F238E27FC236}">
                  <a16:creationId xmlns:a16="http://schemas.microsoft.com/office/drawing/2014/main" id="{B7A9E0CA-77C2-47F2-BB45-B2E82AF94C4B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Куб 33">
            <a:extLst>
              <a:ext uri="{FF2B5EF4-FFF2-40B4-BE49-F238E27FC236}">
                <a16:creationId xmlns:a16="http://schemas.microsoft.com/office/drawing/2014/main" id="{A0E46575-F380-411A-BBCD-FF3A41AD4393}"/>
              </a:ext>
            </a:extLst>
          </p:cNvPr>
          <p:cNvSpPr/>
          <p:nvPr/>
        </p:nvSpPr>
        <p:spPr>
          <a:xfrm>
            <a:off x="1793674" y="1664301"/>
            <a:ext cx="355948" cy="3720373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Куб 36">
            <a:extLst>
              <a:ext uri="{FF2B5EF4-FFF2-40B4-BE49-F238E27FC236}">
                <a16:creationId xmlns:a16="http://schemas.microsoft.com/office/drawing/2014/main" id="{75BF5448-EA78-4570-940A-23BAA798F8F5}"/>
              </a:ext>
            </a:extLst>
          </p:cNvPr>
          <p:cNvSpPr/>
          <p:nvPr/>
        </p:nvSpPr>
        <p:spPr>
          <a:xfrm>
            <a:off x="1652643" y="4765390"/>
            <a:ext cx="522418" cy="1129921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43EDD420-EED5-41EB-B02D-F3B06CC48C04}"/>
              </a:ext>
            </a:extLst>
          </p:cNvPr>
          <p:cNvSpPr/>
          <p:nvPr/>
        </p:nvSpPr>
        <p:spPr>
          <a:xfrm>
            <a:off x="1777882" y="488966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6A3A9D6E-21E5-4FF8-9D99-D0D7F4BE064C}"/>
              </a:ext>
            </a:extLst>
          </p:cNvPr>
          <p:cNvSpPr/>
          <p:nvPr/>
        </p:nvSpPr>
        <p:spPr>
          <a:xfrm>
            <a:off x="1962001" y="489421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Блок-схема: вузол 39">
            <a:extLst>
              <a:ext uri="{FF2B5EF4-FFF2-40B4-BE49-F238E27FC236}">
                <a16:creationId xmlns:a16="http://schemas.microsoft.com/office/drawing/2014/main" id="{E66938AC-6CB3-4D17-B724-C49B96EDFD96}"/>
              </a:ext>
            </a:extLst>
          </p:cNvPr>
          <p:cNvSpPr/>
          <p:nvPr/>
        </p:nvSpPr>
        <p:spPr>
          <a:xfrm>
            <a:off x="1777882" y="512862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" name="Блок-схема: вузол 40">
            <a:extLst>
              <a:ext uri="{FF2B5EF4-FFF2-40B4-BE49-F238E27FC236}">
                <a16:creationId xmlns:a16="http://schemas.microsoft.com/office/drawing/2014/main" id="{DF7608F3-3C12-466A-884A-DDFF9AC36B1E}"/>
              </a:ext>
            </a:extLst>
          </p:cNvPr>
          <p:cNvSpPr/>
          <p:nvPr/>
        </p:nvSpPr>
        <p:spPr>
          <a:xfrm>
            <a:off x="1962001" y="513316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Блок-схема: вузол 41">
            <a:extLst>
              <a:ext uri="{FF2B5EF4-FFF2-40B4-BE49-F238E27FC236}">
                <a16:creationId xmlns:a16="http://schemas.microsoft.com/office/drawing/2014/main" id="{F682BEC7-23E5-4A0E-88B0-F4D777647778}"/>
              </a:ext>
            </a:extLst>
          </p:cNvPr>
          <p:cNvSpPr/>
          <p:nvPr/>
        </p:nvSpPr>
        <p:spPr>
          <a:xfrm>
            <a:off x="1746621" y="562895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" name="Блок-схема: вузол 42">
            <a:extLst>
              <a:ext uri="{FF2B5EF4-FFF2-40B4-BE49-F238E27FC236}">
                <a16:creationId xmlns:a16="http://schemas.microsoft.com/office/drawing/2014/main" id="{13FE280B-A1D9-4654-A206-FD49FA88BA90}"/>
              </a:ext>
            </a:extLst>
          </p:cNvPr>
          <p:cNvSpPr/>
          <p:nvPr/>
        </p:nvSpPr>
        <p:spPr>
          <a:xfrm>
            <a:off x="2029020" y="562934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Блок-схема: вузол 43">
            <a:extLst>
              <a:ext uri="{FF2B5EF4-FFF2-40B4-BE49-F238E27FC236}">
                <a16:creationId xmlns:a16="http://schemas.microsoft.com/office/drawing/2014/main" id="{65A974C9-0E17-437B-BB10-9025E9384CDE}"/>
              </a:ext>
            </a:extLst>
          </p:cNvPr>
          <p:cNvSpPr/>
          <p:nvPr/>
        </p:nvSpPr>
        <p:spPr>
          <a:xfrm>
            <a:off x="1746621" y="580220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" name="Блок-схема: вузол 44">
            <a:extLst>
              <a:ext uri="{FF2B5EF4-FFF2-40B4-BE49-F238E27FC236}">
                <a16:creationId xmlns:a16="http://schemas.microsoft.com/office/drawing/2014/main" id="{92E05BAF-5B13-44EF-B476-B3C3E91153D4}"/>
              </a:ext>
            </a:extLst>
          </p:cNvPr>
          <p:cNvSpPr/>
          <p:nvPr/>
        </p:nvSpPr>
        <p:spPr>
          <a:xfrm>
            <a:off x="2029020" y="579824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A7543925-715F-4546-9A98-28562120B60B}"/>
              </a:ext>
            </a:extLst>
          </p:cNvPr>
          <p:cNvGrpSpPr/>
          <p:nvPr/>
        </p:nvGrpSpPr>
        <p:grpSpPr>
          <a:xfrm>
            <a:off x="2859450" y="5319737"/>
            <a:ext cx="1011894" cy="260693"/>
            <a:chOff x="-406760" y="4513503"/>
            <a:chExt cx="1182615" cy="400664"/>
          </a:xfrm>
        </p:grpSpPr>
        <p:sp>
          <p:nvSpPr>
            <p:cNvPr id="61" name="Прямокутний трикутник 60">
              <a:extLst>
                <a:ext uri="{FF2B5EF4-FFF2-40B4-BE49-F238E27FC236}">
                  <a16:creationId xmlns:a16="http://schemas.microsoft.com/office/drawing/2014/main" id="{CC6F8968-9D4F-4236-B83B-3667EDE91889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2" name="Полілінія: фігура 61">
              <a:extLst>
                <a:ext uri="{FF2B5EF4-FFF2-40B4-BE49-F238E27FC236}">
                  <a16:creationId xmlns:a16="http://schemas.microsoft.com/office/drawing/2014/main" id="{665F9469-0BDF-479C-9139-9C0E39E03CDD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8B28D956-6C51-4133-996E-E9087EADE714}"/>
              </a:ext>
            </a:extLst>
          </p:cNvPr>
          <p:cNvGrpSpPr/>
          <p:nvPr/>
        </p:nvGrpSpPr>
        <p:grpSpPr>
          <a:xfrm>
            <a:off x="2866785" y="5312559"/>
            <a:ext cx="1026129" cy="266429"/>
            <a:chOff x="-423951" y="4495030"/>
            <a:chExt cx="1199252" cy="409480"/>
          </a:xfrm>
        </p:grpSpPr>
        <p:sp>
          <p:nvSpPr>
            <p:cNvPr id="64" name="Прямокутний трикутник 63">
              <a:extLst>
                <a:ext uri="{FF2B5EF4-FFF2-40B4-BE49-F238E27FC236}">
                  <a16:creationId xmlns:a16="http://schemas.microsoft.com/office/drawing/2014/main" id="{5A6FBBE7-80E5-4FD2-92D5-1291D067B9A9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5" name="Полілінія: фігура 64">
              <a:extLst>
                <a:ext uri="{FF2B5EF4-FFF2-40B4-BE49-F238E27FC236}">
                  <a16:creationId xmlns:a16="http://schemas.microsoft.com/office/drawing/2014/main" id="{0707E85F-9B29-4346-AF35-5B5693FC6788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6" name="Полілінія: фігура 65">
              <a:extLst>
                <a:ext uri="{FF2B5EF4-FFF2-40B4-BE49-F238E27FC236}">
                  <a16:creationId xmlns:a16="http://schemas.microsoft.com/office/drawing/2014/main" id="{B22BE7A3-E196-461A-8A76-104BDA6B4CB5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59" name="Куб 58">
            <a:extLst>
              <a:ext uri="{FF2B5EF4-FFF2-40B4-BE49-F238E27FC236}">
                <a16:creationId xmlns:a16="http://schemas.microsoft.com/office/drawing/2014/main" id="{D7D9E600-61DE-4B5D-B5C2-67816AC057C3}"/>
              </a:ext>
            </a:extLst>
          </p:cNvPr>
          <p:cNvSpPr/>
          <p:nvPr/>
        </p:nvSpPr>
        <p:spPr>
          <a:xfrm>
            <a:off x="3206460" y="1648597"/>
            <a:ext cx="335043" cy="3736740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Куб 34">
            <a:extLst>
              <a:ext uri="{FF2B5EF4-FFF2-40B4-BE49-F238E27FC236}">
                <a16:creationId xmlns:a16="http://schemas.microsoft.com/office/drawing/2014/main" id="{4FF95904-1213-462E-BED6-B2ED79C2577D}"/>
              </a:ext>
            </a:extLst>
          </p:cNvPr>
          <p:cNvSpPr/>
          <p:nvPr/>
        </p:nvSpPr>
        <p:spPr>
          <a:xfrm>
            <a:off x="1263236" y="1368154"/>
            <a:ext cx="2977160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Куб 35">
            <a:extLst>
              <a:ext uri="{FF2B5EF4-FFF2-40B4-BE49-F238E27FC236}">
                <a16:creationId xmlns:a16="http://schemas.microsoft.com/office/drawing/2014/main" id="{4100572E-2363-4DCE-80BA-684DB5735B49}"/>
              </a:ext>
            </a:extLst>
          </p:cNvPr>
          <p:cNvSpPr/>
          <p:nvPr/>
        </p:nvSpPr>
        <p:spPr>
          <a:xfrm>
            <a:off x="1791216" y="1472663"/>
            <a:ext cx="1700732" cy="900000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Куб 67">
            <a:extLst>
              <a:ext uri="{FF2B5EF4-FFF2-40B4-BE49-F238E27FC236}">
                <a16:creationId xmlns:a16="http://schemas.microsoft.com/office/drawing/2014/main" id="{2DEAAB3B-D38C-4391-9BB8-577906A2E127}"/>
              </a:ext>
            </a:extLst>
          </p:cNvPr>
          <p:cNvSpPr/>
          <p:nvPr/>
        </p:nvSpPr>
        <p:spPr>
          <a:xfrm>
            <a:off x="1753341" y="3163658"/>
            <a:ext cx="1700732" cy="900000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Куб 68">
            <a:extLst>
              <a:ext uri="{FF2B5EF4-FFF2-40B4-BE49-F238E27FC236}">
                <a16:creationId xmlns:a16="http://schemas.microsoft.com/office/drawing/2014/main" id="{A170B9F9-9B2A-448A-BB55-7ADF4CC45CAA}"/>
              </a:ext>
            </a:extLst>
          </p:cNvPr>
          <p:cNvSpPr/>
          <p:nvPr/>
        </p:nvSpPr>
        <p:spPr>
          <a:xfrm>
            <a:off x="3090531" y="4765390"/>
            <a:ext cx="522418" cy="1129921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Блок-схема: вузол 69">
            <a:extLst>
              <a:ext uri="{FF2B5EF4-FFF2-40B4-BE49-F238E27FC236}">
                <a16:creationId xmlns:a16="http://schemas.microsoft.com/office/drawing/2014/main" id="{FD320F43-9C75-4038-86D4-8DD347E8AE1A}"/>
              </a:ext>
            </a:extLst>
          </p:cNvPr>
          <p:cNvSpPr/>
          <p:nvPr/>
        </p:nvSpPr>
        <p:spPr>
          <a:xfrm>
            <a:off x="3222188" y="488966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" name="Блок-схема: вузол 70">
            <a:extLst>
              <a:ext uri="{FF2B5EF4-FFF2-40B4-BE49-F238E27FC236}">
                <a16:creationId xmlns:a16="http://schemas.microsoft.com/office/drawing/2014/main" id="{B5DB66D1-87A8-43F2-ACFF-9080EAE5651E}"/>
              </a:ext>
            </a:extLst>
          </p:cNvPr>
          <p:cNvSpPr/>
          <p:nvPr/>
        </p:nvSpPr>
        <p:spPr>
          <a:xfrm>
            <a:off x="3406307" y="489421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Блок-схема: вузол 71">
            <a:extLst>
              <a:ext uri="{FF2B5EF4-FFF2-40B4-BE49-F238E27FC236}">
                <a16:creationId xmlns:a16="http://schemas.microsoft.com/office/drawing/2014/main" id="{24A28B31-DE4E-4F65-A320-BD95853D2499}"/>
              </a:ext>
            </a:extLst>
          </p:cNvPr>
          <p:cNvSpPr/>
          <p:nvPr/>
        </p:nvSpPr>
        <p:spPr>
          <a:xfrm>
            <a:off x="3222188" y="512862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" name="Блок-схема: вузол 72">
            <a:extLst>
              <a:ext uri="{FF2B5EF4-FFF2-40B4-BE49-F238E27FC236}">
                <a16:creationId xmlns:a16="http://schemas.microsoft.com/office/drawing/2014/main" id="{2B7319B4-69CD-44D7-8DAF-EF14A4DB778B}"/>
              </a:ext>
            </a:extLst>
          </p:cNvPr>
          <p:cNvSpPr/>
          <p:nvPr/>
        </p:nvSpPr>
        <p:spPr>
          <a:xfrm>
            <a:off x="3406307" y="513316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" name="Блок-схема: вузол 73">
            <a:extLst>
              <a:ext uri="{FF2B5EF4-FFF2-40B4-BE49-F238E27FC236}">
                <a16:creationId xmlns:a16="http://schemas.microsoft.com/office/drawing/2014/main" id="{45F04B9D-9961-411B-AD6F-41D85A3297C3}"/>
              </a:ext>
            </a:extLst>
          </p:cNvPr>
          <p:cNvSpPr/>
          <p:nvPr/>
        </p:nvSpPr>
        <p:spPr>
          <a:xfrm>
            <a:off x="3190927" y="562895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" name="Блок-схема: вузол 74">
            <a:extLst>
              <a:ext uri="{FF2B5EF4-FFF2-40B4-BE49-F238E27FC236}">
                <a16:creationId xmlns:a16="http://schemas.microsoft.com/office/drawing/2014/main" id="{57DF17EB-E3DE-469A-ABE5-F99AE0FA29EE}"/>
              </a:ext>
            </a:extLst>
          </p:cNvPr>
          <p:cNvSpPr/>
          <p:nvPr/>
        </p:nvSpPr>
        <p:spPr>
          <a:xfrm>
            <a:off x="3473326" y="562934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Блок-схема: вузол 75">
            <a:extLst>
              <a:ext uri="{FF2B5EF4-FFF2-40B4-BE49-F238E27FC236}">
                <a16:creationId xmlns:a16="http://schemas.microsoft.com/office/drawing/2014/main" id="{72E65A3C-3A06-4F65-AE71-18415C161F92}"/>
              </a:ext>
            </a:extLst>
          </p:cNvPr>
          <p:cNvSpPr/>
          <p:nvPr/>
        </p:nvSpPr>
        <p:spPr>
          <a:xfrm>
            <a:off x="3190927" y="580220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7" name="Блок-схема: вузол 76">
            <a:extLst>
              <a:ext uri="{FF2B5EF4-FFF2-40B4-BE49-F238E27FC236}">
                <a16:creationId xmlns:a16="http://schemas.microsoft.com/office/drawing/2014/main" id="{CDDDB19F-5404-4CEE-95ED-D5D0EF2A66CE}"/>
              </a:ext>
            </a:extLst>
          </p:cNvPr>
          <p:cNvSpPr/>
          <p:nvPr/>
        </p:nvSpPr>
        <p:spPr>
          <a:xfrm>
            <a:off x="3473326" y="579824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" name="Блок-схема: вузол 77">
            <a:extLst>
              <a:ext uri="{FF2B5EF4-FFF2-40B4-BE49-F238E27FC236}">
                <a16:creationId xmlns:a16="http://schemas.microsoft.com/office/drawing/2014/main" id="{4173BE58-C9E0-4876-A1D7-44EF343563E5}"/>
              </a:ext>
            </a:extLst>
          </p:cNvPr>
          <p:cNvSpPr/>
          <p:nvPr/>
        </p:nvSpPr>
        <p:spPr>
          <a:xfrm>
            <a:off x="1796174" y="362489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9" name="Блок-схема: вузол 78">
            <a:extLst>
              <a:ext uri="{FF2B5EF4-FFF2-40B4-BE49-F238E27FC236}">
                <a16:creationId xmlns:a16="http://schemas.microsoft.com/office/drawing/2014/main" id="{5E3F4F73-EFDC-4CC8-AA76-B1B5DFA84021}"/>
              </a:ext>
            </a:extLst>
          </p:cNvPr>
          <p:cNvSpPr/>
          <p:nvPr/>
        </p:nvSpPr>
        <p:spPr>
          <a:xfrm>
            <a:off x="1980293" y="362943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Блок-схема: вузол 79">
            <a:extLst>
              <a:ext uri="{FF2B5EF4-FFF2-40B4-BE49-F238E27FC236}">
                <a16:creationId xmlns:a16="http://schemas.microsoft.com/office/drawing/2014/main" id="{5BF61266-D7E1-4DB7-A2D1-85BADB003D1C}"/>
              </a:ext>
            </a:extLst>
          </p:cNvPr>
          <p:cNvSpPr/>
          <p:nvPr/>
        </p:nvSpPr>
        <p:spPr>
          <a:xfrm>
            <a:off x="1796174" y="395898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1" name="Блок-схема: вузол 80">
            <a:extLst>
              <a:ext uri="{FF2B5EF4-FFF2-40B4-BE49-F238E27FC236}">
                <a16:creationId xmlns:a16="http://schemas.microsoft.com/office/drawing/2014/main" id="{0C88C5B4-2C2E-404C-A2DF-0F9E5F5D9972}"/>
              </a:ext>
            </a:extLst>
          </p:cNvPr>
          <p:cNvSpPr/>
          <p:nvPr/>
        </p:nvSpPr>
        <p:spPr>
          <a:xfrm>
            <a:off x="1980293" y="396352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Блок-схема: вузол 81">
            <a:extLst>
              <a:ext uri="{FF2B5EF4-FFF2-40B4-BE49-F238E27FC236}">
                <a16:creationId xmlns:a16="http://schemas.microsoft.com/office/drawing/2014/main" id="{B2125B93-1A75-4F77-A3D6-007D49177D98}"/>
              </a:ext>
            </a:extLst>
          </p:cNvPr>
          <p:cNvSpPr/>
          <p:nvPr/>
        </p:nvSpPr>
        <p:spPr>
          <a:xfrm>
            <a:off x="1800741" y="324154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3" name="Блок-схема: вузол 82">
            <a:extLst>
              <a:ext uri="{FF2B5EF4-FFF2-40B4-BE49-F238E27FC236}">
                <a16:creationId xmlns:a16="http://schemas.microsoft.com/office/drawing/2014/main" id="{D9CA288A-AB63-45A5-9A5F-ED2F94EAE689}"/>
              </a:ext>
            </a:extLst>
          </p:cNvPr>
          <p:cNvSpPr/>
          <p:nvPr/>
        </p:nvSpPr>
        <p:spPr>
          <a:xfrm>
            <a:off x="1984860" y="324608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" name="Блок-схема: вузол 83">
            <a:extLst>
              <a:ext uri="{FF2B5EF4-FFF2-40B4-BE49-F238E27FC236}">
                <a16:creationId xmlns:a16="http://schemas.microsoft.com/office/drawing/2014/main" id="{16E69543-92F4-477F-9B0B-7F53AC284481}"/>
              </a:ext>
            </a:extLst>
          </p:cNvPr>
          <p:cNvSpPr/>
          <p:nvPr/>
        </p:nvSpPr>
        <p:spPr>
          <a:xfrm>
            <a:off x="1893867" y="379437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5" name="Блок-схема: вузол 84">
            <a:extLst>
              <a:ext uri="{FF2B5EF4-FFF2-40B4-BE49-F238E27FC236}">
                <a16:creationId xmlns:a16="http://schemas.microsoft.com/office/drawing/2014/main" id="{DEFCD810-B82C-4104-8F49-4B5B29C4AF39}"/>
              </a:ext>
            </a:extLst>
          </p:cNvPr>
          <p:cNvSpPr/>
          <p:nvPr/>
        </p:nvSpPr>
        <p:spPr>
          <a:xfrm>
            <a:off x="1890187" y="342457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Блок-схема: вузол 85">
            <a:extLst>
              <a:ext uri="{FF2B5EF4-FFF2-40B4-BE49-F238E27FC236}">
                <a16:creationId xmlns:a16="http://schemas.microsoft.com/office/drawing/2014/main" id="{E30CD126-FA37-493D-9A2E-788B1628D03E}"/>
              </a:ext>
            </a:extLst>
          </p:cNvPr>
          <p:cNvSpPr/>
          <p:nvPr/>
        </p:nvSpPr>
        <p:spPr>
          <a:xfrm>
            <a:off x="3180377" y="362843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7" name="Блок-схема: вузол 86">
            <a:extLst>
              <a:ext uri="{FF2B5EF4-FFF2-40B4-BE49-F238E27FC236}">
                <a16:creationId xmlns:a16="http://schemas.microsoft.com/office/drawing/2014/main" id="{98E5E895-6869-4E19-966F-84F9E801B170}"/>
              </a:ext>
            </a:extLst>
          </p:cNvPr>
          <p:cNvSpPr/>
          <p:nvPr/>
        </p:nvSpPr>
        <p:spPr>
          <a:xfrm>
            <a:off x="3364496" y="363297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Блок-схема: вузол 87">
            <a:extLst>
              <a:ext uri="{FF2B5EF4-FFF2-40B4-BE49-F238E27FC236}">
                <a16:creationId xmlns:a16="http://schemas.microsoft.com/office/drawing/2014/main" id="{E4B097A0-940F-49A0-8B10-2E56EA19BEBD}"/>
              </a:ext>
            </a:extLst>
          </p:cNvPr>
          <p:cNvSpPr/>
          <p:nvPr/>
        </p:nvSpPr>
        <p:spPr>
          <a:xfrm>
            <a:off x="3180377" y="396253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9" name="Блок-схема: вузол 88">
            <a:extLst>
              <a:ext uri="{FF2B5EF4-FFF2-40B4-BE49-F238E27FC236}">
                <a16:creationId xmlns:a16="http://schemas.microsoft.com/office/drawing/2014/main" id="{7FB4C3B4-5681-405D-A4BC-9AE1A8ECD341}"/>
              </a:ext>
            </a:extLst>
          </p:cNvPr>
          <p:cNvSpPr/>
          <p:nvPr/>
        </p:nvSpPr>
        <p:spPr>
          <a:xfrm>
            <a:off x="3364496" y="396707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" name="Блок-схема: вузол 89">
            <a:extLst>
              <a:ext uri="{FF2B5EF4-FFF2-40B4-BE49-F238E27FC236}">
                <a16:creationId xmlns:a16="http://schemas.microsoft.com/office/drawing/2014/main" id="{6F06A3EB-619F-40FB-BE72-E1CDF13795B3}"/>
              </a:ext>
            </a:extLst>
          </p:cNvPr>
          <p:cNvSpPr/>
          <p:nvPr/>
        </p:nvSpPr>
        <p:spPr>
          <a:xfrm>
            <a:off x="3184944" y="324508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1" name="Блок-схема: вузол 90">
            <a:extLst>
              <a:ext uri="{FF2B5EF4-FFF2-40B4-BE49-F238E27FC236}">
                <a16:creationId xmlns:a16="http://schemas.microsoft.com/office/drawing/2014/main" id="{B20098CB-B2B2-428D-A327-90A5609407B0}"/>
              </a:ext>
            </a:extLst>
          </p:cNvPr>
          <p:cNvSpPr/>
          <p:nvPr/>
        </p:nvSpPr>
        <p:spPr>
          <a:xfrm>
            <a:off x="3369063" y="324963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" name="Блок-схема: вузол 91">
            <a:extLst>
              <a:ext uri="{FF2B5EF4-FFF2-40B4-BE49-F238E27FC236}">
                <a16:creationId xmlns:a16="http://schemas.microsoft.com/office/drawing/2014/main" id="{AD3EAFE2-5C29-4435-B465-161745653C92}"/>
              </a:ext>
            </a:extLst>
          </p:cNvPr>
          <p:cNvSpPr/>
          <p:nvPr/>
        </p:nvSpPr>
        <p:spPr>
          <a:xfrm>
            <a:off x="3278070" y="379791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3" name="Блок-схема: вузол 92">
            <a:extLst>
              <a:ext uri="{FF2B5EF4-FFF2-40B4-BE49-F238E27FC236}">
                <a16:creationId xmlns:a16="http://schemas.microsoft.com/office/drawing/2014/main" id="{3DF8448F-B289-46A9-AB89-70D922024CD0}"/>
              </a:ext>
            </a:extLst>
          </p:cNvPr>
          <p:cNvSpPr/>
          <p:nvPr/>
        </p:nvSpPr>
        <p:spPr>
          <a:xfrm>
            <a:off x="3274390" y="342812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Блок-схема: вузол 93">
            <a:extLst>
              <a:ext uri="{FF2B5EF4-FFF2-40B4-BE49-F238E27FC236}">
                <a16:creationId xmlns:a16="http://schemas.microsoft.com/office/drawing/2014/main" id="{06D450A6-DB60-4554-8F6D-73C8EA7435B0}"/>
              </a:ext>
            </a:extLst>
          </p:cNvPr>
          <p:cNvSpPr/>
          <p:nvPr/>
        </p:nvSpPr>
        <p:spPr>
          <a:xfrm rot="16200000">
            <a:off x="1893908" y="172108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5" name="Блок-схема: вузол 94">
            <a:extLst>
              <a:ext uri="{FF2B5EF4-FFF2-40B4-BE49-F238E27FC236}">
                <a16:creationId xmlns:a16="http://schemas.microsoft.com/office/drawing/2014/main" id="{7B01A08D-B202-4365-80A1-3310D0E56594}"/>
              </a:ext>
            </a:extLst>
          </p:cNvPr>
          <p:cNvSpPr/>
          <p:nvPr/>
        </p:nvSpPr>
        <p:spPr>
          <a:xfrm rot="16200000">
            <a:off x="1898452" y="153696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Блок-схема: вузол 95">
            <a:extLst>
              <a:ext uri="{FF2B5EF4-FFF2-40B4-BE49-F238E27FC236}">
                <a16:creationId xmlns:a16="http://schemas.microsoft.com/office/drawing/2014/main" id="{58F41AB9-C1FC-40D0-8F9D-D3B31C7A95B5}"/>
              </a:ext>
            </a:extLst>
          </p:cNvPr>
          <p:cNvSpPr/>
          <p:nvPr/>
        </p:nvSpPr>
        <p:spPr>
          <a:xfrm rot="16200000">
            <a:off x="2230047" y="171908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7" name="Блок-схема: вузол 96">
            <a:extLst>
              <a:ext uri="{FF2B5EF4-FFF2-40B4-BE49-F238E27FC236}">
                <a16:creationId xmlns:a16="http://schemas.microsoft.com/office/drawing/2014/main" id="{B8E5D404-30BA-47AB-9305-08DC010EE7AC}"/>
              </a:ext>
            </a:extLst>
          </p:cNvPr>
          <p:cNvSpPr/>
          <p:nvPr/>
        </p:nvSpPr>
        <p:spPr>
          <a:xfrm rot="16200000">
            <a:off x="2234591" y="153496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Блок-схема: вузол 97">
            <a:extLst>
              <a:ext uri="{FF2B5EF4-FFF2-40B4-BE49-F238E27FC236}">
                <a16:creationId xmlns:a16="http://schemas.microsoft.com/office/drawing/2014/main" id="{93AFC372-F5B0-480E-BAB5-14533B544BC9}"/>
              </a:ext>
            </a:extLst>
          </p:cNvPr>
          <p:cNvSpPr/>
          <p:nvPr/>
        </p:nvSpPr>
        <p:spPr>
          <a:xfrm rot="16200000">
            <a:off x="2077661" y="162151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9" name="Блок-схема: вузол 98">
            <a:extLst>
              <a:ext uri="{FF2B5EF4-FFF2-40B4-BE49-F238E27FC236}">
                <a16:creationId xmlns:a16="http://schemas.microsoft.com/office/drawing/2014/main" id="{14B7FEAA-0EC4-4095-876F-E9112E1D68BD}"/>
              </a:ext>
            </a:extLst>
          </p:cNvPr>
          <p:cNvSpPr/>
          <p:nvPr/>
        </p:nvSpPr>
        <p:spPr>
          <a:xfrm>
            <a:off x="3196817" y="191731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0" name="Блок-схема: вузол 99">
            <a:extLst>
              <a:ext uri="{FF2B5EF4-FFF2-40B4-BE49-F238E27FC236}">
                <a16:creationId xmlns:a16="http://schemas.microsoft.com/office/drawing/2014/main" id="{F909A25A-C694-4373-B21A-F1B7C4326DB5}"/>
              </a:ext>
            </a:extLst>
          </p:cNvPr>
          <p:cNvSpPr/>
          <p:nvPr/>
        </p:nvSpPr>
        <p:spPr>
          <a:xfrm>
            <a:off x="3380936" y="192185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Блок-схема: вузол 100">
            <a:extLst>
              <a:ext uri="{FF2B5EF4-FFF2-40B4-BE49-F238E27FC236}">
                <a16:creationId xmlns:a16="http://schemas.microsoft.com/office/drawing/2014/main" id="{38B59A76-BD85-471A-BDDE-0E11FE22348D}"/>
              </a:ext>
            </a:extLst>
          </p:cNvPr>
          <p:cNvSpPr/>
          <p:nvPr/>
        </p:nvSpPr>
        <p:spPr>
          <a:xfrm>
            <a:off x="3196817" y="225140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2" name="Блок-схема: вузол 101">
            <a:extLst>
              <a:ext uri="{FF2B5EF4-FFF2-40B4-BE49-F238E27FC236}">
                <a16:creationId xmlns:a16="http://schemas.microsoft.com/office/drawing/2014/main" id="{1752FC7E-53B6-4395-B022-EC01DD6AD237}"/>
              </a:ext>
            </a:extLst>
          </p:cNvPr>
          <p:cNvSpPr/>
          <p:nvPr/>
        </p:nvSpPr>
        <p:spPr>
          <a:xfrm>
            <a:off x="3380936" y="225595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3" name="Блок-схема: вузол 102">
            <a:extLst>
              <a:ext uri="{FF2B5EF4-FFF2-40B4-BE49-F238E27FC236}">
                <a16:creationId xmlns:a16="http://schemas.microsoft.com/office/drawing/2014/main" id="{2B2BA27F-9702-4726-9ECC-0A6C6211C057}"/>
              </a:ext>
            </a:extLst>
          </p:cNvPr>
          <p:cNvSpPr/>
          <p:nvPr/>
        </p:nvSpPr>
        <p:spPr>
          <a:xfrm>
            <a:off x="3294510" y="208679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4" name="Блок-схема: вузол 103">
            <a:extLst>
              <a:ext uri="{FF2B5EF4-FFF2-40B4-BE49-F238E27FC236}">
                <a16:creationId xmlns:a16="http://schemas.microsoft.com/office/drawing/2014/main" id="{248DAB6C-1324-467B-9AA7-77D3D6178BE9}"/>
              </a:ext>
            </a:extLst>
          </p:cNvPr>
          <p:cNvSpPr/>
          <p:nvPr/>
        </p:nvSpPr>
        <p:spPr>
          <a:xfrm rot="16200000">
            <a:off x="2943500" y="171494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5" name="Блок-схема: вузол 104">
            <a:extLst>
              <a:ext uri="{FF2B5EF4-FFF2-40B4-BE49-F238E27FC236}">
                <a16:creationId xmlns:a16="http://schemas.microsoft.com/office/drawing/2014/main" id="{CCF91856-9C90-444B-A788-BEEA38FF2549}"/>
              </a:ext>
            </a:extLst>
          </p:cNvPr>
          <p:cNvSpPr/>
          <p:nvPr/>
        </p:nvSpPr>
        <p:spPr>
          <a:xfrm rot="16200000">
            <a:off x="2948044" y="153082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6" name="Блок-схема: вузол 105">
            <a:extLst>
              <a:ext uri="{FF2B5EF4-FFF2-40B4-BE49-F238E27FC236}">
                <a16:creationId xmlns:a16="http://schemas.microsoft.com/office/drawing/2014/main" id="{B8B861CB-5896-45CB-92CC-A4CD303E4062}"/>
              </a:ext>
            </a:extLst>
          </p:cNvPr>
          <p:cNvSpPr/>
          <p:nvPr/>
        </p:nvSpPr>
        <p:spPr>
          <a:xfrm rot="16200000">
            <a:off x="3289773" y="171494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7" name="Блок-схема: вузол 106">
            <a:extLst>
              <a:ext uri="{FF2B5EF4-FFF2-40B4-BE49-F238E27FC236}">
                <a16:creationId xmlns:a16="http://schemas.microsoft.com/office/drawing/2014/main" id="{44AF6A15-9A9A-49F9-ADE3-A0C611E2BD9C}"/>
              </a:ext>
            </a:extLst>
          </p:cNvPr>
          <p:cNvSpPr/>
          <p:nvPr/>
        </p:nvSpPr>
        <p:spPr>
          <a:xfrm rot="16200000">
            <a:off x="3294317" y="153082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8" name="Блок-схема: вузол 107">
            <a:extLst>
              <a:ext uri="{FF2B5EF4-FFF2-40B4-BE49-F238E27FC236}">
                <a16:creationId xmlns:a16="http://schemas.microsoft.com/office/drawing/2014/main" id="{F48E7AB1-AFD4-451E-8E34-50E007905F9C}"/>
              </a:ext>
            </a:extLst>
          </p:cNvPr>
          <p:cNvSpPr/>
          <p:nvPr/>
        </p:nvSpPr>
        <p:spPr>
          <a:xfrm rot="16200000">
            <a:off x="3125162" y="161724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9" name="Блок-схема: вузол 108">
            <a:extLst>
              <a:ext uri="{FF2B5EF4-FFF2-40B4-BE49-F238E27FC236}">
                <a16:creationId xmlns:a16="http://schemas.microsoft.com/office/drawing/2014/main" id="{FEB121B6-62CA-48AD-BE71-1BA7BB3DFF67}"/>
              </a:ext>
            </a:extLst>
          </p:cNvPr>
          <p:cNvSpPr/>
          <p:nvPr/>
        </p:nvSpPr>
        <p:spPr>
          <a:xfrm>
            <a:off x="1811970" y="190853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0" name="Блок-схема: вузол 109">
            <a:extLst>
              <a:ext uri="{FF2B5EF4-FFF2-40B4-BE49-F238E27FC236}">
                <a16:creationId xmlns:a16="http://schemas.microsoft.com/office/drawing/2014/main" id="{7793565A-1D37-4FA5-9744-082088EE803C}"/>
              </a:ext>
            </a:extLst>
          </p:cNvPr>
          <p:cNvSpPr/>
          <p:nvPr/>
        </p:nvSpPr>
        <p:spPr>
          <a:xfrm>
            <a:off x="1996089" y="191308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1" name="Блок-схема: вузол 110">
            <a:extLst>
              <a:ext uri="{FF2B5EF4-FFF2-40B4-BE49-F238E27FC236}">
                <a16:creationId xmlns:a16="http://schemas.microsoft.com/office/drawing/2014/main" id="{20EDF6F4-3769-47CF-B79C-4FA798732A3C}"/>
              </a:ext>
            </a:extLst>
          </p:cNvPr>
          <p:cNvSpPr/>
          <p:nvPr/>
        </p:nvSpPr>
        <p:spPr>
          <a:xfrm>
            <a:off x="1811970" y="224263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2" name="Блок-схема: вузол 111">
            <a:extLst>
              <a:ext uri="{FF2B5EF4-FFF2-40B4-BE49-F238E27FC236}">
                <a16:creationId xmlns:a16="http://schemas.microsoft.com/office/drawing/2014/main" id="{072D2873-201B-4B1D-8DD3-2798524A2B16}"/>
              </a:ext>
            </a:extLst>
          </p:cNvPr>
          <p:cNvSpPr/>
          <p:nvPr/>
        </p:nvSpPr>
        <p:spPr>
          <a:xfrm>
            <a:off x="1996089" y="224717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Блок-схема: вузол 112">
            <a:extLst>
              <a:ext uri="{FF2B5EF4-FFF2-40B4-BE49-F238E27FC236}">
                <a16:creationId xmlns:a16="http://schemas.microsoft.com/office/drawing/2014/main" id="{CA3F8FEE-A85B-4EF6-89C7-F496B88B74B6}"/>
              </a:ext>
            </a:extLst>
          </p:cNvPr>
          <p:cNvSpPr/>
          <p:nvPr/>
        </p:nvSpPr>
        <p:spPr>
          <a:xfrm>
            <a:off x="1909663" y="207802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4" name="Блок-схема: вузол 113">
            <a:extLst>
              <a:ext uri="{FF2B5EF4-FFF2-40B4-BE49-F238E27FC236}">
                <a16:creationId xmlns:a16="http://schemas.microsoft.com/office/drawing/2014/main" id="{B3A9870D-5C9C-494A-B958-9563B7E978CA}"/>
              </a:ext>
            </a:extLst>
          </p:cNvPr>
          <p:cNvSpPr/>
          <p:nvPr/>
        </p:nvSpPr>
        <p:spPr>
          <a:xfrm rot="16200000">
            <a:off x="2602415" y="172839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5" name="Блок-схема: вузол 114">
            <a:extLst>
              <a:ext uri="{FF2B5EF4-FFF2-40B4-BE49-F238E27FC236}">
                <a16:creationId xmlns:a16="http://schemas.microsoft.com/office/drawing/2014/main" id="{E8021C53-E469-4740-A337-9AD4695FADEB}"/>
              </a:ext>
            </a:extLst>
          </p:cNvPr>
          <p:cNvSpPr/>
          <p:nvPr/>
        </p:nvSpPr>
        <p:spPr>
          <a:xfrm rot="16200000">
            <a:off x="2606959" y="154427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6" name="Блок-схема: вузол 115">
            <a:extLst>
              <a:ext uri="{FF2B5EF4-FFF2-40B4-BE49-F238E27FC236}">
                <a16:creationId xmlns:a16="http://schemas.microsoft.com/office/drawing/2014/main" id="{E0749E61-8536-4D29-BD23-979B085EE49F}"/>
              </a:ext>
            </a:extLst>
          </p:cNvPr>
          <p:cNvSpPr/>
          <p:nvPr/>
        </p:nvSpPr>
        <p:spPr>
          <a:xfrm rot="16200000">
            <a:off x="2776499" y="163378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7" name="Блок-схема: вузол 116">
            <a:extLst>
              <a:ext uri="{FF2B5EF4-FFF2-40B4-BE49-F238E27FC236}">
                <a16:creationId xmlns:a16="http://schemas.microsoft.com/office/drawing/2014/main" id="{62C35784-B6EC-468B-AA4A-154AAE9B03CE}"/>
              </a:ext>
            </a:extLst>
          </p:cNvPr>
          <p:cNvSpPr/>
          <p:nvPr/>
        </p:nvSpPr>
        <p:spPr>
          <a:xfrm rot="16200000">
            <a:off x="2432872" y="163378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85646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40871">
        <p159:morph option="byWord"/>
      </p:transition>
    </mc:Choice>
    <mc:Fallback>
      <p:transition spd="slow" advTm="40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4000"/>
                            </p:stCondLst>
                            <p:childTnLst>
                              <p:par>
                                <p:cTn id="30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26000"/>
                            </p:stCondLst>
                            <p:childTnLst>
                              <p:par>
                                <p:cTn id="31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8000"/>
                            </p:stCondLst>
                            <p:childTnLst>
                              <p:par>
                                <p:cTn id="3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31000"/>
                            </p:stCondLst>
                            <p:childTnLst>
                              <p:par>
                                <p:cTn id="3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33000"/>
                            </p:stCondLst>
                            <p:childTnLst>
                              <p:par>
                                <p:cTn id="39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67" grpId="0" animBg="1"/>
      <p:bldP spid="8" grpId="0"/>
      <p:bldP spid="26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9" grpId="0" animBg="1"/>
      <p:bldP spid="35" grpId="0" animBg="1"/>
      <p:bldP spid="3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/>
        </p:nvSpPr>
        <p:spPr>
          <a:xfrm>
            <a:off x="222440" y="5706795"/>
            <a:ext cx="2389659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</a:p>
        </p:txBody>
      </p:sp>
      <p:cxnSp>
        <p:nvCxnSpPr>
          <p:cNvPr id="10" name="Пряма зі стрілкою 9"/>
          <p:cNvCxnSpPr>
            <a:cxnSpLocks/>
          </p:cNvCxnSpPr>
          <p:nvPr/>
        </p:nvCxnSpPr>
        <p:spPr>
          <a:xfrm>
            <a:off x="111437" y="2182845"/>
            <a:ext cx="1343" cy="3280554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зі стрілкою 11"/>
          <p:cNvCxnSpPr>
            <a:cxnSpLocks/>
          </p:cNvCxnSpPr>
          <p:nvPr/>
        </p:nvCxnSpPr>
        <p:spPr>
          <a:xfrm>
            <a:off x="5943249" y="956560"/>
            <a:ext cx="0" cy="447787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кутник 13"/>
          <p:cNvSpPr/>
          <p:nvPr/>
        </p:nvSpPr>
        <p:spPr>
          <a:xfrm>
            <a:off x="206766" y="3448174"/>
            <a:ext cx="3914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000" b="1" dirty="0">
                <a:solidFill>
                  <a:srgbClr val="FF0000"/>
                </a:solidFill>
              </a:rPr>
              <a:t>h</a:t>
            </a:r>
            <a:endParaRPr lang="uk-UA" sz="3000" b="1" dirty="0">
              <a:solidFill>
                <a:srgbClr val="FF0000"/>
              </a:solidFill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5370333" y="2930810"/>
            <a:ext cx="3914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FF0000"/>
                </a:solidFill>
              </a:rPr>
              <a:t>h</a:t>
            </a:r>
            <a:endParaRPr lang="uk-UA" sz="3000" b="1" dirty="0">
              <a:solidFill>
                <a:srgbClr val="FF0000"/>
              </a:solidFill>
            </a:endParaRPr>
          </a:p>
        </p:txBody>
      </p:sp>
      <p:grpSp>
        <p:nvGrpSpPr>
          <p:cNvPr id="11" name="Группа 8">
            <a:extLst>
              <a:ext uri="{FF2B5EF4-FFF2-40B4-BE49-F238E27FC236}">
                <a16:creationId xmlns:a16="http://schemas.microsoft.com/office/drawing/2014/main" id="{AAFF031C-E9B5-488A-BF21-8B124588A72C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06791811-2B15-45AC-B4B6-1A98762710C8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56E5CBE-186B-4787-82F8-8BAFF1041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DBE12C88-4EF2-43D7-BB15-1670CE9CBAA2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11013612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Подвійне Т-подібне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T SHORE (Vertical/Class 2)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63962F5-F745-4471-9FE5-B658DF71AD7A}"/>
              </a:ext>
            </a:extLst>
          </p:cNvPr>
          <p:cNvSpPr/>
          <p:nvPr/>
        </p:nvSpPr>
        <p:spPr>
          <a:xfrm>
            <a:off x="5943249" y="1391215"/>
            <a:ext cx="5872377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2400" b="1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Матеріально-технічне забезпечення</a:t>
            </a:r>
            <a:r>
              <a:rPr lang="uk-UA" sz="2400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:  </a:t>
            </a: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D1F09384-AF96-42A1-8516-BE57DB833D44}"/>
              </a:ext>
            </a:extLst>
          </p:cNvPr>
          <p:cNvSpPr/>
          <p:nvPr/>
        </p:nvSpPr>
        <p:spPr>
          <a:xfrm>
            <a:off x="5608300" y="1845726"/>
            <a:ext cx="654227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9263"/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брус 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х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  довжиною  до 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340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 в  залежності   від </a:t>
            </a:r>
            <a:endParaRPr lang="uk-UA" dirty="0"/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4B9AB01A-8DB1-4CE7-AB33-4EFBC16A25E0}"/>
              </a:ext>
            </a:extLst>
          </p:cNvPr>
          <p:cNvSpPr/>
          <p:nvPr/>
        </p:nvSpPr>
        <p:spPr>
          <a:xfrm>
            <a:off x="5908945" y="2200151"/>
            <a:ext cx="347842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висоти аварійної стелі –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шт.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F0F27612-719F-45F2-9809-AC5EFB9997A5}"/>
              </a:ext>
            </a:extLst>
          </p:cNvPr>
          <p:cNvSpPr/>
          <p:nvPr/>
        </p:nvSpPr>
        <p:spPr>
          <a:xfrm>
            <a:off x="5608300" y="2541668"/>
            <a:ext cx="400443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брус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х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х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–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шт.;  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F80E0F41-844B-45A1-831E-B92F6C738B84}"/>
              </a:ext>
            </a:extLst>
          </p:cNvPr>
          <p:cNvSpPr/>
          <p:nvPr/>
        </p:nvSpPr>
        <p:spPr>
          <a:xfrm>
            <a:off x="5608300" y="2889639"/>
            <a:ext cx="6542276" cy="369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фанера розміром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60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см х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30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см та товщиною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1,8-2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 см –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 шт.;</a:t>
            </a: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2A8597C2-A840-41A7-ABF4-B108964CC57E}"/>
              </a:ext>
            </a:extLst>
          </p:cNvPr>
          <p:cNvSpPr/>
          <p:nvPr/>
        </p:nvSpPr>
        <p:spPr>
          <a:xfrm>
            <a:off x="5608299" y="3237611"/>
            <a:ext cx="654227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фанера    розміром  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60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см   х  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30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см   (додаткова   фанера    в</a:t>
            </a: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D422786C-20C0-474F-807A-88F8093D0AF9}"/>
              </a:ext>
            </a:extLst>
          </p:cNvPr>
          <p:cNvSpPr/>
          <p:nvPr/>
        </p:nvSpPr>
        <p:spPr>
          <a:xfrm>
            <a:off x="5608300" y="4281526"/>
            <a:ext cx="2282866" cy="369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клини –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 пари;  </a:t>
            </a: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0A0EED36-4865-482C-988E-AB26CD79BAF0}"/>
              </a:ext>
            </a:extLst>
          </p:cNvPr>
          <p:cNvSpPr/>
          <p:nvPr/>
        </p:nvSpPr>
        <p:spPr>
          <a:xfrm>
            <a:off x="5608300" y="4629499"/>
            <a:ext cx="1988976" cy="369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цвяхи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70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мм;  </a:t>
            </a: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52ACF8DB-B9CF-4BBC-9B78-D4C006B3D36B}"/>
              </a:ext>
            </a:extLst>
          </p:cNvPr>
          <p:cNvSpPr/>
          <p:nvPr/>
        </p:nvSpPr>
        <p:spPr>
          <a:xfrm>
            <a:off x="5608300" y="4977474"/>
            <a:ext cx="654227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столярний, вимірювальний та інший інструмент за вибором.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0C02168-1767-4284-9CBD-0CAF492A08DD}"/>
              </a:ext>
            </a:extLst>
          </p:cNvPr>
          <p:cNvSpPr/>
          <p:nvPr/>
        </p:nvSpPr>
        <p:spPr>
          <a:xfrm>
            <a:off x="5908945" y="3592036"/>
            <a:ext cx="465268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залежності від висоти аварійної стелі –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 шт.;</a:t>
            </a:r>
            <a:endParaRPr lang="uk-UA" dirty="0"/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0096DD01-9989-4E93-9232-98CAFD9C5E43}"/>
              </a:ext>
            </a:extLst>
          </p:cNvPr>
          <p:cNvSpPr/>
          <p:nvPr/>
        </p:nvSpPr>
        <p:spPr>
          <a:xfrm>
            <a:off x="5608300" y="3933553"/>
            <a:ext cx="6542276" cy="369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фанера розміром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см х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30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см та товщиною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1,8-2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 см –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 шт.;</a:t>
            </a:r>
          </a:p>
        </p:txBody>
      </p:sp>
      <p:grpSp>
        <p:nvGrpSpPr>
          <p:cNvPr id="235" name="Групувати 234">
            <a:extLst>
              <a:ext uri="{FF2B5EF4-FFF2-40B4-BE49-F238E27FC236}">
                <a16:creationId xmlns:a16="http://schemas.microsoft.com/office/drawing/2014/main" id="{B1ACDF71-D90D-4219-8209-9ACFDA891F02}"/>
              </a:ext>
            </a:extLst>
          </p:cNvPr>
          <p:cNvGrpSpPr/>
          <p:nvPr/>
        </p:nvGrpSpPr>
        <p:grpSpPr>
          <a:xfrm>
            <a:off x="228805" y="2171461"/>
            <a:ext cx="2530382" cy="3317217"/>
            <a:chOff x="-763960" y="1644002"/>
            <a:chExt cx="2980689" cy="3336927"/>
          </a:xfrm>
        </p:grpSpPr>
        <p:sp>
          <p:nvSpPr>
            <p:cNvPr id="131" name="Блок-схема: вузол 130">
              <a:extLst>
                <a:ext uri="{FF2B5EF4-FFF2-40B4-BE49-F238E27FC236}">
                  <a16:creationId xmlns:a16="http://schemas.microsoft.com/office/drawing/2014/main" id="{DA546C33-E3E5-4534-B403-D40397BE9679}"/>
                </a:ext>
              </a:extLst>
            </p:cNvPr>
            <p:cNvSpPr/>
            <p:nvPr/>
          </p:nvSpPr>
          <p:spPr>
            <a:xfrm rot="16200000">
              <a:off x="-82633" y="1951705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32" name="Блок-схема: вузол 131">
              <a:extLst>
                <a:ext uri="{FF2B5EF4-FFF2-40B4-BE49-F238E27FC236}">
                  <a16:creationId xmlns:a16="http://schemas.microsoft.com/office/drawing/2014/main" id="{7B54810D-33B6-4C52-A4EC-742CE990D0AF}"/>
                </a:ext>
              </a:extLst>
            </p:cNvPr>
            <p:cNvSpPr/>
            <p:nvPr/>
          </p:nvSpPr>
          <p:spPr>
            <a:xfrm rot="16200000">
              <a:off x="-78089" y="1767586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3" name="Блок-схема: вузол 132">
              <a:extLst>
                <a:ext uri="{FF2B5EF4-FFF2-40B4-BE49-F238E27FC236}">
                  <a16:creationId xmlns:a16="http://schemas.microsoft.com/office/drawing/2014/main" id="{77DBADE5-E88F-460D-8567-B3C20D64095E}"/>
                </a:ext>
              </a:extLst>
            </p:cNvPr>
            <p:cNvSpPr/>
            <p:nvPr/>
          </p:nvSpPr>
          <p:spPr>
            <a:xfrm rot="16200000">
              <a:off x="253506" y="1949704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34" name="Блок-схема: вузол 133">
              <a:extLst>
                <a:ext uri="{FF2B5EF4-FFF2-40B4-BE49-F238E27FC236}">
                  <a16:creationId xmlns:a16="http://schemas.microsoft.com/office/drawing/2014/main" id="{2312E7E2-15C3-46B1-8B05-F78C5BDE132A}"/>
                </a:ext>
              </a:extLst>
            </p:cNvPr>
            <p:cNvSpPr/>
            <p:nvPr/>
          </p:nvSpPr>
          <p:spPr>
            <a:xfrm rot="16200000">
              <a:off x="258050" y="1765585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5" name="Блок-схема: вузол 134">
              <a:extLst>
                <a:ext uri="{FF2B5EF4-FFF2-40B4-BE49-F238E27FC236}">
                  <a16:creationId xmlns:a16="http://schemas.microsoft.com/office/drawing/2014/main" id="{986944F8-52A2-462A-AC4F-0CB190F79B4A}"/>
                </a:ext>
              </a:extLst>
            </p:cNvPr>
            <p:cNvSpPr/>
            <p:nvPr/>
          </p:nvSpPr>
          <p:spPr>
            <a:xfrm rot="16200000">
              <a:off x="101120" y="1852131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36" name="Блок-схема: вузол 135">
              <a:extLst>
                <a:ext uri="{FF2B5EF4-FFF2-40B4-BE49-F238E27FC236}">
                  <a16:creationId xmlns:a16="http://schemas.microsoft.com/office/drawing/2014/main" id="{C4F28628-8138-4E51-BF8F-5B0734B51093}"/>
                </a:ext>
              </a:extLst>
            </p:cNvPr>
            <p:cNvSpPr/>
            <p:nvPr/>
          </p:nvSpPr>
          <p:spPr>
            <a:xfrm>
              <a:off x="1220276" y="2147931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37" name="Блок-схема: вузол 136">
              <a:extLst>
                <a:ext uri="{FF2B5EF4-FFF2-40B4-BE49-F238E27FC236}">
                  <a16:creationId xmlns:a16="http://schemas.microsoft.com/office/drawing/2014/main" id="{7E75A137-7D90-4352-9581-40E9B12BC35D}"/>
                </a:ext>
              </a:extLst>
            </p:cNvPr>
            <p:cNvSpPr/>
            <p:nvPr/>
          </p:nvSpPr>
          <p:spPr>
            <a:xfrm>
              <a:off x="1404395" y="2152475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8" name="Блок-схема: вузол 137">
              <a:extLst>
                <a:ext uri="{FF2B5EF4-FFF2-40B4-BE49-F238E27FC236}">
                  <a16:creationId xmlns:a16="http://schemas.microsoft.com/office/drawing/2014/main" id="{6727C1CE-80C7-403A-AC56-B1D686907C48}"/>
                </a:ext>
              </a:extLst>
            </p:cNvPr>
            <p:cNvSpPr/>
            <p:nvPr/>
          </p:nvSpPr>
          <p:spPr>
            <a:xfrm>
              <a:off x="1220276" y="2482026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39" name="Блок-схема: вузол 138">
              <a:extLst>
                <a:ext uri="{FF2B5EF4-FFF2-40B4-BE49-F238E27FC236}">
                  <a16:creationId xmlns:a16="http://schemas.microsoft.com/office/drawing/2014/main" id="{FB9AAD85-0340-4C84-9887-99B7FCBF7C11}"/>
                </a:ext>
              </a:extLst>
            </p:cNvPr>
            <p:cNvSpPr/>
            <p:nvPr/>
          </p:nvSpPr>
          <p:spPr>
            <a:xfrm>
              <a:off x="1404395" y="248657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0" name="Блок-схема: вузол 139">
              <a:extLst>
                <a:ext uri="{FF2B5EF4-FFF2-40B4-BE49-F238E27FC236}">
                  <a16:creationId xmlns:a16="http://schemas.microsoft.com/office/drawing/2014/main" id="{83BD834B-C934-4C1F-B82C-F4B93AB3A324}"/>
                </a:ext>
              </a:extLst>
            </p:cNvPr>
            <p:cNvSpPr/>
            <p:nvPr/>
          </p:nvSpPr>
          <p:spPr>
            <a:xfrm>
              <a:off x="1317969" y="2317415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41" name="Блок-схема: вузол 140">
              <a:extLst>
                <a:ext uri="{FF2B5EF4-FFF2-40B4-BE49-F238E27FC236}">
                  <a16:creationId xmlns:a16="http://schemas.microsoft.com/office/drawing/2014/main" id="{9AD73CD6-C05E-4C3B-A3A8-F3271C84AE87}"/>
                </a:ext>
              </a:extLst>
            </p:cNvPr>
            <p:cNvSpPr/>
            <p:nvPr/>
          </p:nvSpPr>
          <p:spPr>
            <a:xfrm rot="16200000">
              <a:off x="966959" y="194555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42" name="Блок-схема: вузол 141">
              <a:extLst>
                <a:ext uri="{FF2B5EF4-FFF2-40B4-BE49-F238E27FC236}">
                  <a16:creationId xmlns:a16="http://schemas.microsoft.com/office/drawing/2014/main" id="{96A28094-F132-4397-A789-F9B09666E34B}"/>
                </a:ext>
              </a:extLst>
            </p:cNvPr>
            <p:cNvSpPr/>
            <p:nvPr/>
          </p:nvSpPr>
          <p:spPr>
            <a:xfrm rot="16200000">
              <a:off x="971503" y="176144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3" name="Блок-схема: вузол 142">
              <a:extLst>
                <a:ext uri="{FF2B5EF4-FFF2-40B4-BE49-F238E27FC236}">
                  <a16:creationId xmlns:a16="http://schemas.microsoft.com/office/drawing/2014/main" id="{0B8C7E38-213B-41F3-91BC-5427A22F5378}"/>
                </a:ext>
              </a:extLst>
            </p:cNvPr>
            <p:cNvSpPr/>
            <p:nvPr/>
          </p:nvSpPr>
          <p:spPr>
            <a:xfrm rot="16200000">
              <a:off x="1313232" y="194555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44" name="Блок-схема: вузол 143">
              <a:extLst>
                <a:ext uri="{FF2B5EF4-FFF2-40B4-BE49-F238E27FC236}">
                  <a16:creationId xmlns:a16="http://schemas.microsoft.com/office/drawing/2014/main" id="{DBDC36E6-9F47-4D72-B1E6-71E65C2B40DE}"/>
                </a:ext>
              </a:extLst>
            </p:cNvPr>
            <p:cNvSpPr/>
            <p:nvPr/>
          </p:nvSpPr>
          <p:spPr>
            <a:xfrm rot="16200000">
              <a:off x="1317776" y="176144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5" name="Блок-схема: вузол 144">
              <a:extLst>
                <a:ext uri="{FF2B5EF4-FFF2-40B4-BE49-F238E27FC236}">
                  <a16:creationId xmlns:a16="http://schemas.microsoft.com/office/drawing/2014/main" id="{1B016307-7C78-4C89-9A15-9E1A703E67D1}"/>
                </a:ext>
              </a:extLst>
            </p:cNvPr>
            <p:cNvSpPr/>
            <p:nvPr/>
          </p:nvSpPr>
          <p:spPr>
            <a:xfrm rot="16200000">
              <a:off x="1148621" y="1847866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46" name="Блок-схема: вузол 145">
              <a:extLst>
                <a:ext uri="{FF2B5EF4-FFF2-40B4-BE49-F238E27FC236}">
                  <a16:creationId xmlns:a16="http://schemas.microsoft.com/office/drawing/2014/main" id="{A238E218-118A-469E-AF60-DD3150EEF542}"/>
                </a:ext>
              </a:extLst>
            </p:cNvPr>
            <p:cNvSpPr/>
            <p:nvPr/>
          </p:nvSpPr>
          <p:spPr>
            <a:xfrm>
              <a:off x="-164571" y="2139155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47" name="Блок-схема: вузол 146">
              <a:extLst>
                <a:ext uri="{FF2B5EF4-FFF2-40B4-BE49-F238E27FC236}">
                  <a16:creationId xmlns:a16="http://schemas.microsoft.com/office/drawing/2014/main" id="{5E75CFAB-1B38-401D-B89F-F9F7AFD0A9D6}"/>
                </a:ext>
              </a:extLst>
            </p:cNvPr>
            <p:cNvSpPr/>
            <p:nvPr/>
          </p:nvSpPr>
          <p:spPr>
            <a:xfrm>
              <a:off x="19548" y="214369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8" name="Блок-схема: вузол 147">
              <a:extLst>
                <a:ext uri="{FF2B5EF4-FFF2-40B4-BE49-F238E27FC236}">
                  <a16:creationId xmlns:a16="http://schemas.microsoft.com/office/drawing/2014/main" id="{6E886F55-7F03-4398-A195-35061E43E505}"/>
                </a:ext>
              </a:extLst>
            </p:cNvPr>
            <p:cNvSpPr/>
            <p:nvPr/>
          </p:nvSpPr>
          <p:spPr>
            <a:xfrm>
              <a:off x="-164571" y="247325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49" name="Блок-схема: вузол 148">
              <a:extLst>
                <a:ext uri="{FF2B5EF4-FFF2-40B4-BE49-F238E27FC236}">
                  <a16:creationId xmlns:a16="http://schemas.microsoft.com/office/drawing/2014/main" id="{6D1AA894-2270-476C-B621-237341F4D64A}"/>
                </a:ext>
              </a:extLst>
            </p:cNvPr>
            <p:cNvSpPr/>
            <p:nvPr/>
          </p:nvSpPr>
          <p:spPr>
            <a:xfrm>
              <a:off x="19548" y="2477794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0" name="Блок-схема: вузол 149">
              <a:extLst>
                <a:ext uri="{FF2B5EF4-FFF2-40B4-BE49-F238E27FC236}">
                  <a16:creationId xmlns:a16="http://schemas.microsoft.com/office/drawing/2014/main" id="{40F05335-2FA9-4D37-9B0F-61E2F16D9681}"/>
                </a:ext>
              </a:extLst>
            </p:cNvPr>
            <p:cNvSpPr/>
            <p:nvPr/>
          </p:nvSpPr>
          <p:spPr>
            <a:xfrm>
              <a:off x="-66878" y="230863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51" name="Блок-схема: вузол 150">
              <a:extLst>
                <a:ext uri="{FF2B5EF4-FFF2-40B4-BE49-F238E27FC236}">
                  <a16:creationId xmlns:a16="http://schemas.microsoft.com/office/drawing/2014/main" id="{EE3A402F-31A9-4474-A166-005B3991768C}"/>
                </a:ext>
              </a:extLst>
            </p:cNvPr>
            <p:cNvSpPr/>
            <p:nvPr/>
          </p:nvSpPr>
          <p:spPr>
            <a:xfrm rot="16200000">
              <a:off x="625874" y="1959015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52" name="Блок-схема: вузол 151">
              <a:extLst>
                <a:ext uri="{FF2B5EF4-FFF2-40B4-BE49-F238E27FC236}">
                  <a16:creationId xmlns:a16="http://schemas.microsoft.com/office/drawing/2014/main" id="{DB365906-D1BC-40F2-8581-A71BB63B2782}"/>
                </a:ext>
              </a:extLst>
            </p:cNvPr>
            <p:cNvSpPr/>
            <p:nvPr/>
          </p:nvSpPr>
          <p:spPr>
            <a:xfrm rot="16200000">
              <a:off x="630418" y="1774896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3" name="Блок-схема: вузол 152">
              <a:extLst>
                <a:ext uri="{FF2B5EF4-FFF2-40B4-BE49-F238E27FC236}">
                  <a16:creationId xmlns:a16="http://schemas.microsoft.com/office/drawing/2014/main" id="{E51AD970-6B16-42CE-94BD-6352C10F5284}"/>
                </a:ext>
              </a:extLst>
            </p:cNvPr>
            <p:cNvSpPr/>
            <p:nvPr/>
          </p:nvSpPr>
          <p:spPr>
            <a:xfrm rot="16200000">
              <a:off x="799958" y="1864406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54" name="Блок-схема: вузол 153">
              <a:extLst>
                <a:ext uri="{FF2B5EF4-FFF2-40B4-BE49-F238E27FC236}">
                  <a16:creationId xmlns:a16="http://schemas.microsoft.com/office/drawing/2014/main" id="{841C34DC-4A07-4965-8280-DA556DBA42E3}"/>
                </a:ext>
              </a:extLst>
            </p:cNvPr>
            <p:cNvSpPr/>
            <p:nvPr/>
          </p:nvSpPr>
          <p:spPr>
            <a:xfrm rot="16200000">
              <a:off x="456331" y="1864406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55" name="Куб 154">
              <a:extLst>
                <a:ext uri="{FF2B5EF4-FFF2-40B4-BE49-F238E27FC236}">
                  <a16:creationId xmlns:a16="http://schemas.microsoft.com/office/drawing/2014/main" id="{298853B2-EDAB-4589-89E5-D33624735AF8}"/>
                </a:ext>
              </a:extLst>
            </p:cNvPr>
            <p:cNvSpPr/>
            <p:nvPr/>
          </p:nvSpPr>
          <p:spPr>
            <a:xfrm>
              <a:off x="-150378" y="1644002"/>
              <a:ext cx="1700732" cy="900000"/>
            </a:xfrm>
            <a:prstGeom prst="cube">
              <a:avLst>
                <a:gd name="adj" fmla="val 35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6" name="Куб 155">
              <a:extLst>
                <a:ext uri="{FF2B5EF4-FFF2-40B4-BE49-F238E27FC236}">
                  <a16:creationId xmlns:a16="http://schemas.microsoft.com/office/drawing/2014/main" id="{1BFCA73E-7B8F-4309-9194-EB8E69133AA6}"/>
                </a:ext>
              </a:extLst>
            </p:cNvPr>
            <p:cNvSpPr/>
            <p:nvPr/>
          </p:nvSpPr>
          <p:spPr>
            <a:xfrm>
              <a:off x="-763960" y="4570987"/>
              <a:ext cx="2977161" cy="409942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157" name="Групувати 156">
              <a:extLst>
                <a:ext uri="{FF2B5EF4-FFF2-40B4-BE49-F238E27FC236}">
                  <a16:creationId xmlns:a16="http://schemas.microsoft.com/office/drawing/2014/main" id="{BC29D4B9-1FC4-4637-96C6-D35F57FC973F}"/>
                </a:ext>
              </a:extLst>
            </p:cNvPr>
            <p:cNvGrpSpPr/>
            <p:nvPr/>
          </p:nvGrpSpPr>
          <p:grpSpPr>
            <a:xfrm>
              <a:off x="-533551" y="4403545"/>
              <a:ext cx="1009764" cy="266430"/>
              <a:chOff x="-406760" y="4513503"/>
              <a:chExt cx="1182615" cy="400664"/>
            </a:xfrm>
          </p:grpSpPr>
          <p:sp>
            <p:nvSpPr>
              <p:cNvPr id="158" name="Прямокутний трикутник 157">
                <a:extLst>
                  <a:ext uri="{FF2B5EF4-FFF2-40B4-BE49-F238E27FC236}">
                    <a16:creationId xmlns:a16="http://schemas.microsoft.com/office/drawing/2014/main" id="{DABF6B6B-3087-464F-B3CE-F862245F035A}"/>
                  </a:ext>
                </a:extLst>
              </p:cNvPr>
              <p:cNvSpPr/>
              <p:nvPr/>
            </p:nvSpPr>
            <p:spPr>
              <a:xfrm>
                <a:off x="-406760" y="4611712"/>
                <a:ext cx="1106302" cy="302455"/>
              </a:xfrm>
              <a:prstGeom prst="rtTriangl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9" name="Полілінія: фігура 158">
                <a:extLst>
                  <a:ext uri="{FF2B5EF4-FFF2-40B4-BE49-F238E27FC236}">
                    <a16:creationId xmlns:a16="http://schemas.microsoft.com/office/drawing/2014/main" id="{0F7A2B07-D6B0-416A-BAD5-EC508B1A95A8}"/>
                  </a:ext>
                </a:extLst>
              </p:cNvPr>
              <p:cNvSpPr/>
              <p:nvPr/>
            </p:nvSpPr>
            <p:spPr>
              <a:xfrm>
                <a:off x="-406400" y="4513503"/>
                <a:ext cx="1182255" cy="400242"/>
              </a:xfrm>
              <a:custGeom>
                <a:avLst/>
                <a:gdLst>
                  <a:gd name="connsiteX0" fmla="*/ 0 w 1182255"/>
                  <a:gd name="connsiteY0" fmla="*/ 92364 h 400242"/>
                  <a:gd name="connsiteX1" fmla="*/ 1129915 w 1182255"/>
                  <a:gd name="connsiteY1" fmla="*/ 400242 h 400242"/>
                  <a:gd name="connsiteX2" fmla="*/ 1182255 w 1182255"/>
                  <a:gd name="connsiteY2" fmla="*/ 304800 h 400242"/>
                  <a:gd name="connsiteX3" fmla="*/ 64655 w 1182255"/>
                  <a:gd name="connsiteY3" fmla="*/ 0 h 400242"/>
                  <a:gd name="connsiteX4" fmla="*/ 0 w 1182255"/>
                  <a:gd name="connsiteY4" fmla="*/ 92364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2255" h="400242">
                    <a:moveTo>
                      <a:pt x="0" y="92364"/>
                    </a:moveTo>
                    <a:lnTo>
                      <a:pt x="1129915" y="400242"/>
                    </a:lnTo>
                    <a:lnTo>
                      <a:pt x="1182255" y="304800"/>
                    </a:lnTo>
                    <a:lnTo>
                      <a:pt x="64655" y="0"/>
                    </a:lnTo>
                    <a:lnTo>
                      <a:pt x="0" y="9236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160" name="Групувати 159">
              <a:extLst>
                <a:ext uri="{FF2B5EF4-FFF2-40B4-BE49-F238E27FC236}">
                  <a16:creationId xmlns:a16="http://schemas.microsoft.com/office/drawing/2014/main" id="{3EA44D23-EF69-4E50-800A-B6AFD48B4A5F}"/>
                </a:ext>
              </a:extLst>
            </p:cNvPr>
            <p:cNvGrpSpPr/>
            <p:nvPr/>
          </p:nvGrpSpPr>
          <p:grpSpPr>
            <a:xfrm>
              <a:off x="-528618" y="4396241"/>
              <a:ext cx="1023969" cy="272292"/>
              <a:chOff x="-423951" y="4495030"/>
              <a:chExt cx="1199252" cy="409480"/>
            </a:xfrm>
          </p:grpSpPr>
          <p:sp>
            <p:nvSpPr>
              <p:cNvPr id="161" name="Прямокутний трикутник 160">
                <a:extLst>
                  <a:ext uri="{FF2B5EF4-FFF2-40B4-BE49-F238E27FC236}">
                    <a16:creationId xmlns:a16="http://schemas.microsoft.com/office/drawing/2014/main" id="{ED8D4EC3-A9CF-4075-AD9D-2866BBC2EFBB}"/>
                  </a:ext>
                </a:extLst>
              </p:cNvPr>
              <p:cNvSpPr/>
              <p:nvPr/>
            </p:nvSpPr>
            <p:spPr>
              <a:xfrm rot="10800000">
                <a:off x="-399945" y="4609835"/>
                <a:ext cx="1116857" cy="294675"/>
              </a:xfrm>
              <a:prstGeom prst="rtTriangl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2" name="Полілінія: фігура 161">
                <a:extLst>
                  <a:ext uri="{FF2B5EF4-FFF2-40B4-BE49-F238E27FC236}">
                    <a16:creationId xmlns:a16="http://schemas.microsoft.com/office/drawing/2014/main" id="{AEF4DB99-D595-43F4-B242-509E6BA3459E}"/>
                  </a:ext>
                </a:extLst>
              </p:cNvPr>
              <p:cNvSpPr/>
              <p:nvPr/>
            </p:nvSpPr>
            <p:spPr>
              <a:xfrm>
                <a:off x="-423951" y="4495030"/>
                <a:ext cx="1196727" cy="110837"/>
              </a:xfrm>
              <a:custGeom>
                <a:avLst/>
                <a:gdLst>
                  <a:gd name="connsiteX0" fmla="*/ 0 w 1176097"/>
                  <a:gd name="connsiteY0" fmla="*/ 95443 h 98522"/>
                  <a:gd name="connsiteX1" fmla="*/ 64654 w 1176097"/>
                  <a:gd name="connsiteY1" fmla="*/ 0 h 98522"/>
                  <a:gd name="connsiteX2" fmla="*/ 1176097 w 1176097"/>
                  <a:gd name="connsiteY2" fmla="*/ 6158 h 98522"/>
                  <a:gd name="connsiteX3" fmla="*/ 1123757 w 1176097"/>
                  <a:gd name="connsiteY3" fmla="*/ 98522 h 98522"/>
                  <a:gd name="connsiteX4" fmla="*/ 0 w 1176097"/>
                  <a:gd name="connsiteY4" fmla="*/ 95443 h 9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6097" h="98522">
                    <a:moveTo>
                      <a:pt x="0" y="95443"/>
                    </a:moveTo>
                    <a:lnTo>
                      <a:pt x="64654" y="0"/>
                    </a:lnTo>
                    <a:lnTo>
                      <a:pt x="1176097" y="6158"/>
                    </a:lnTo>
                    <a:lnTo>
                      <a:pt x="1123757" y="98522"/>
                    </a:lnTo>
                    <a:lnTo>
                      <a:pt x="0" y="9544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3" name="Полілінія: фігура 162">
                <a:extLst>
                  <a:ext uri="{FF2B5EF4-FFF2-40B4-BE49-F238E27FC236}">
                    <a16:creationId xmlns:a16="http://schemas.microsoft.com/office/drawing/2014/main" id="{48A1FE76-57BD-4C7F-94EC-C588B5A1B018}"/>
                  </a:ext>
                </a:extLst>
              </p:cNvPr>
              <p:cNvSpPr/>
              <p:nvPr/>
            </p:nvSpPr>
            <p:spPr>
              <a:xfrm>
                <a:off x="717358" y="4504268"/>
                <a:ext cx="57943" cy="400242"/>
              </a:xfrm>
              <a:custGeom>
                <a:avLst/>
                <a:gdLst>
                  <a:gd name="connsiteX0" fmla="*/ 58497 w 58497"/>
                  <a:gd name="connsiteY0" fmla="*/ 0 h 412557"/>
                  <a:gd name="connsiteX1" fmla="*/ 58497 w 58497"/>
                  <a:gd name="connsiteY1" fmla="*/ 317115 h 412557"/>
                  <a:gd name="connsiteX2" fmla="*/ 3078 w 58497"/>
                  <a:gd name="connsiteY2" fmla="*/ 412557 h 412557"/>
                  <a:gd name="connsiteX3" fmla="*/ 0 w 58497"/>
                  <a:gd name="connsiteY3" fmla="*/ 104678 h 412557"/>
                  <a:gd name="connsiteX4" fmla="*/ 58497 w 58497"/>
                  <a:gd name="connsiteY4" fmla="*/ 0 h 41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97" h="412557">
                    <a:moveTo>
                      <a:pt x="58497" y="0"/>
                    </a:moveTo>
                    <a:lnTo>
                      <a:pt x="58497" y="317115"/>
                    </a:lnTo>
                    <a:lnTo>
                      <a:pt x="3078" y="412557"/>
                    </a:lnTo>
                    <a:lnTo>
                      <a:pt x="0" y="104678"/>
                    </a:lnTo>
                    <a:lnTo>
                      <a:pt x="58497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  <p:sp>
          <p:nvSpPr>
            <p:cNvPr id="164" name="Куб 163">
              <a:extLst>
                <a:ext uri="{FF2B5EF4-FFF2-40B4-BE49-F238E27FC236}">
                  <a16:creationId xmlns:a16="http://schemas.microsoft.com/office/drawing/2014/main" id="{944F49F4-F584-49B1-82FA-04BF60F77E3F}"/>
                </a:ext>
              </a:extLst>
            </p:cNvPr>
            <p:cNvSpPr/>
            <p:nvPr/>
          </p:nvSpPr>
          <p:spPr>
            <a:xfrm>
              <a:off x="-230734" y="1688058"/>
              <a:ext cx="385186" cy="2782234"/>
            </a:xfrm>
            <a:prstGeom prst="cube">
              <a:avLst>
                <a:gd name="adj" fmla="val 23871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5" name="Куб 164">
              <a:extLst>
                <a:ext uri="{FF2B5EF4-FFF2-40B4-BE49-F238E27FC236}">
                  <a16:creationId xmlns:a16="http://schemas.microsoft.com/office/drawing/2014/main" id="{62EF02EE-C3D5-4CD2-825C-A1AF8A44C796}"/>
                </a:ext>
              </a:extLst>
            </p:cNvPr>
            <p:cNvSpPr/>
            <p:nvPr/>
          </p:nvSpPr>
          <p:spPr>
            <a:xfrm>
              <a:off x="-371765" y="3851008"/>
              <a:ext cx="522418" cy="1129921"/>
            </a:xfrm>
            <a:prstGeom prst="cube">
              <a:avLst>
                <a:gd name="adj" fmla="val 797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6" name="Блок-схема: вузол 165">
              <a:extLst>
                <a:ext uri="{FF2B5EF4-FFF2-40B4-BE49-F238E27FC236}">
                  <a16:creationId xmlns:a16="http://schemas.microsoft.com/office/drawing/2014/main" id="{B70AFC1A-CAEA-443C-B838-C35E24DFDC8E}"/>
                </a:ext>
              </a:extLst>
            </p:cNvPr>
            <p:cNvSpPr/>
            <p:nvPr/>
          </p:nvSpPr>
          <p:spPr>
            <a:xfrm>
              <a:off x="-246526" y="3975285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67" name="Блок-схема: вузол 166">
              <a:extLst>
                <a:ext uri="{FF2B5EF4-FFF2-40B4-BE49-F238E27FC236}">
                  <a16:creationId xmlns:a16="http://schemas.microsoft.com/office/drawing/2014/main" id="{E6C9ABCC-28EE-4ADC-975D-2CF816E8C0C1}"/>
                </a:ext>
              </a:extLst>
            </p:cNvPr>
            <p:cNvSpPr/>
            <p:nvPr/>
          </p:nvSpPr>
          <p:spPr>
            <a:xfrm>
              <a:off x="-62407" y="397982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8" name="Блок-схема: вузол 167">
              <a:extLst>
                <a:ext uri="{FF2B5EF4-FFF2-40B4-BE49-F238E27FC236}">
                  <a16:creationId xmlns:a16="http://schemas.microsoft.com/office/drawing/2014/main" id="{175F4324-C446-4354-9B64-C142CDB60FDF}"/>
                </a:ext>
              </a:extLst>
            </p:cNvPr>
            <p:cNvSpPr/>
            <p:nvPr/>
          </p:nvSpPr>
          <p:spPr>
            <a:xfrm>
              <a:off x="-246526" y="4214241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69" name="Блок-схема: вузол 168">
              <a:extLst>
                <a:ext uri="{FF2B5EF4-FFF2-40B4-BE49-F238E27FC236}">
                  <a16:creationId xmlns:a16="http://schemas.microsoft.com/office/drawing/2014/main" id="{3C1F19AC-40FB-4320-9F8C-2C65F137608E}"/>
                </a:ext>
              </a:extLst>
            </p:cNvPr>
            <p:cNvSpPr/>
            <p:nvPr/>
          </p:nvSpPr>
          <p:spPr>
            <a:xfrm>
              <a:off x="-62407" y="4218785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0" name="Блок-схема: вузол 169">
              <a:extLst>
                <a:ext uri="{FF2B5EF4-FFF2-40B4-BE49-F238E27FC236}">
                  <a16:creationId xmlns:a16="http://schemas.microsoft.com/office/drawing/2014/main" id="{5A92AEA1-8FFE-4FB3-9F43-DD52E7681A42}"/>
                </a:ext>
              </a:extLst>
            </p:cNvPr>
            <p:cNvSpPr/>
            <p:nvPr/>
          </p:nvSpPr>
          <p:spPr>
            <a:xfrm>
              <a:off x="-277787" y="471457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71" name="Блок-схема: вузол 170">
              <a:extLst>
                <a:ext uri="{FF2B5EF4-FFF2-40B4-BE49-F238E27FC236}">
                  <a16:creationId xmlns:a16="http://schemas.microsoft.com/office/drawing/2014/main" id="{ADD2C142-B6BD-4262-A352-6A2802080467}"/>
                </a:ext>
              </a:extLst>
            </p:cNvPr>
            <p:cNvSpPr/>
            <p:nvPr/>
          </p:nvSpPr>
          <p:spPr>
            <a:xfrm>
              <a:off x="4612" y="471495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2" name="Блок-схема: вузол 171">
              <a:extLst>
                <a:ext uri="{FF2B5EF4-FFF2-40B4-BE49-F238E27FC236}">
                  <a16:creationId xmlns:a16="http://schemas.microsoft.com/office/drawing/2014/main" id="{CC1B1EE9-5548-4136-B7E5-E031956F0538}"/>
                </a:ext>
              </a:extLst>
            </p:cNvPr>
            <p:cNvSpPr/>
            <p:nvPr/>
          </p:nvSpPr>
          <p:spPr>
            <a:xfrm>
              <a:off x="-277787" y="4887818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73" name="Блок-схема: вузол 172">
              <a:extLst>
                <a:ext uri="{FF2B5EF4-FFF2-40B4-BE49-F238E27FC236}">
                  <a16:creationId xmlns:a16="http://schemas.microsoft.com/office/drawing/2014/main" id="{7C919C73-D849-4210-8925-6C6B69A4DB27}"/>
                </a:ext>
              </a:extLst>
            </p:cNvPr>
            <p:cNvSpPr/>
            <p:nvPr/>
          </p:nvSpPr>
          <p:spPr>
            <a:xfrm>
              <a:off x="4612" y="488385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174" name="Групувати 173">
              <a:extLst>
                <a:ext uri="{FF2B5EF4-FFF2-40B4-BE49-F238E27FC236}">
                  <a16:creationId xmlns:a16="http://schemas.microsoft.com/office/drawing/2014/main" id="{938E6A6C-03F9-4FFA-9E9D-289FFE633D6E}"/>
                </a:ext>
              </a:extLst>
            </p:cNvPr>
            <p:cNvGrpSpPr/>
            <p:nvPr/>
          </p:nvGrpSpPr>
          <p:grpSpPr>
            <a:xfrm>
              <a:off x="835042" y="4405355"/>
              <a:ext cx="1011894" cy="260693"/>
              <a:chOff x="-406760" y="4513503"/>
              <a:chExt cx="1182615" cy="400664"/>
            </a:xfrm>
          </p:grpSpPr>
          <p:sp>
            <p:nvSpPr>
              <p:cNvPr id="175" name="Прямокутний трикутник 174">
                <a:extLst>
                  <a:ext uri="{FF2B5EF4-FFF2-40B4-BE49-F238E27FC236}">
                    <a16:creationId xmlns:a16="http://schemas.microsoft.com/office/drawing/2014/main" id="{90F6E42B-9B5D-4D6B-A8E2-11650859AFE7}"/>
                  </a:ext>
                </a:extLst>
              </p:cNvPr>
              <p:cNvSpPr/>
              <p:nvPr/>
            </p:nvSpPr>
            <p:spPr>
              <a:xfrm>
                <a:off x="-406760" y="4611712"/>
                <a:ext cx="1106302" cy="302455"/>
              </a:xfrm>
              <a:prstGeom prst="rtTriangl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6" name="Полілінія: фігура 175">
                <a:extLst>
                  <a:ext uri="{FF2B5EF4-FFF2-40B4-BE49-F238E27FC236}">
                    <a16:creationId xmlns:a16="http://schemas.microsoft.com/office/drawing/2014/main" id="{8B5D4263-DDB6-4BC0-9700-9259C3857DF8}"/>
                  </a:ext>
                </a:extLst>
              </p:cNvPr>
              <p:cNvSpPr/>
              <p:nvPr/>
            </p:nvSpPr>
            <p:spPr>
              <a:xfrm>
                <a:off x="-406400" y="4513503"/>
                <a:ext cx="1182255" cy="400242"/>
              </a:xfrm>
              <a:custGeom>
                <a:avLst/>
                <a:gdLst>
                  <a:gd name="connsiteX0" fmla="*/ 0 w 1182255"/>
                  <a:gd name="connsiteY0" fmla="*/ 92364 h 400242"/>
                  <a:gd name="connsiteX1" fmla="*/ 1129915 w 1182255"/>
                  <a:gd name="connsiteY1" fmla="*/ 400242 h 400242"/>
                  <a:gd name="connsiteX2" fmla="*/ 1182255 w 1182255"/>
                  <a:gd name="connsiteY2" fmla="*/ 304800 h 400242"/>
                  <a:gd name="connsiteX3" fmla="*/ 64655 w 1182255"/>
                  <a:gd name="connsiteY3" fmla="*/ 0 h 400242"/>
                  <a:gd name="connsiteX4" fmla="*/ 0 w 1182255"/>
                  <a:gd name="connsiteY4" fmla="*/ 92364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2255" h="400242">
                    <a:moveTo>
                      <a:pt x="0" y="92364"/>
                    </a:moveTo>
                    <a:lnTo>
                      <a:pt x="1129915" y="400242"/>
                    </a:lnTo>
                    <a:lnTo>
                      <a:pt x="1182255" y="304800"/>
                    </a:lnTo>
                    <a:lnTo>
                      <a:pt x="64655" y="0"/>
                    </a:lnTo>
                    <a:lnTo>
                      <a:pt x="0" y="9236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177" name="Групувати 176">
              <a:extLst>
                <a:ext uri="{FF2B5EF4-FFF2-40B4-BE49-F238E27FC236}">
                  <a16:creationId xmlns:a16="http://schemas.microsoft.com/office/drawing/2014/main" id="{36A0BA59-782B-44F7-AF82-496A01722D08}"/>
                </a:ext>
              </a:extLst>
            </p:cNvPr>
            <p:cNvGrpSpPr/>
            <p:nvPr/>
          </p:nvGrpSpPr>
          <p:grpSpPr>
            <a:xfrm>
              <a:off x="842377" y="4398177"/>
              <a:ext cx="1026129" cy="266429"/>
              <a:chOff x="-423951" y="4495030"/>
              <a:chExt cx="1199252" cy="409480"/>
            </a:xfrm>
          </p:grpSpPr>
          <p:sp>
            <p:nvSpPr>
              <p:cNvPr id="178" name="Прямокутний трикутник 177">
                <a:extLst>
                  <a:ext uri="{FF2B5EF4-FFF2-40B4-BE49-F238E27FC236}">
                    <a16:creationId xmlns:a16="http://schemas.microsoft.com/office/drawing/2014/main" id="{D78E0B2E-155F-4889-BD58-C4549BF0D4A8}"/>
                  </a:ext>
                </a:extLst>
              </p:cNvPr>
              <p:cNvSpPr/>
              <p:nvPr/>
            </p:nvSpPr>
            <p:spPr>
              <a:xfrm rot="10800000">
                <a:off x="-399945" y="4609835"/>
                <a:ext cx="1116857" cy="294675"/>
              </a:xfrm>
              <a:prstGeom prst="rtTriangl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9" name="Полілінія: фігура 178">
                <a:extLst>
                  <a:ext uri="{FF2B5EF4-FFF2-40B4-BE49-F238E27FC236}">
                    <a16:creationId xmlns:a16="http://schemas.microsoft.com/office/drawing/2014/main" id="{D9BD35CC-2009-4517-BBA2-5A469EC50490}"/>
                  </a:ext>
                </a:extLst>
              </p:cNvPr>
              <p:cNvSpPr/>
              <p:nvPr/>
            </p:nvSpPr>
            <p:spPr>
              <a:xfrm>
                <a:off x="-423951" y="4495030"/>
                <a:ext cx="1196727" cy="110837"/>
              </a:xfrm>
              <a:custGeom>
                <a:avLst/>
                <a:gdLst>
                  <a:gd name="connsiteX0" fmla="*/ 0 w 1176097"/>
                  <a:gd name="connsiteY0" fmla="*/ 95443 h 98522"/>
                  <a:gd name="connsiteX1" fmla="*/ 64654 w 1176097"/>
                  <a:gd name="connsiteY1" fmla="*/ 0 h 98522"/>
                  <a:gd name="connsiteX2" fmla="*/ 1176097 w 1176097"/>
                  <a:gd name="connsiteY2" fmla="*/ 6158 h 98522"/>
                  <a:gd name="connsiteX3" fmla="*/ 1123757 w 1176097"/>
                  <a:gd name="connsiteY3" fmla="*/ 98522 h 98522"/>
                  <a:gd name="connsiteX4" fmla="*/ 0 w 1176097"/>
                  <a:gd name="connsiteY4" fmla="*/ 95443 h 9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6097" h="98522">
                    <a:moveTo>
                      <a:pt x="0" y="95443"/>
                    </a:moveTo>
                    <a:lnTo>
                      <a:pt x="64654" y="0"/>
                    </a:lnTo>
                    <a:lnTo>
                      <a:pt x="1176097" y="6158"/>
                    </a:lnTo>
                    <a:lnTo>
                      <a:pt x="1123757" y="98522"/>
                    </a:lnTo>
                    <a:lnTo>
                      <a:pt x="0" y="9544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80" name="Полілінія: фігура 179">
                <a:extLst>
                  <a:ext uri="{FF2B5EF4-FFF2-40B4-BE49-F238E27FC236}">
                    <a16:creationId xmlns:a16="http://schemas.microsoft.com/office/drawing/2014/main" id="{70AFA345-9C02-4EE9-9F5D-D0EB3C65940B}"/>
                  </a:ext>
                </a:extLst>
              </p:cNvPr>
              <p:cNvSpPr/>
              <p:nvPr/>
            </p:nvSpPr>
            <p:spPr>
              <a:xfrm>
                <a:off x="717358" y="4504268"/>
                <a:ext cx="57943" cy="400242"/>
              </a:xfrm>
              <a:custGeom>
                <a:avLst/>
                <a:gdLst>
                  <a:gd name="connsiteX0" fmla="*/ 58497 w 58497"/>
                  <a:gd name="connsiteY0" fmla="*/ 0 h 412557"/>
                  <a:gd name="connsiteX1" fmla="*/ 58497 w 58497"/>
                  <a:gd name="connsiteY1" fmla="*/ 317115 h 412557"/>
                  <a:gd name="connsiteX2" fmla="*/ 3078 w 58497"/>
                  <a:gd name="connsiteY2" fmla="*/ 412557 h 412557"/>
                  <a:gd name="connsiteX3" fmla="*/ 0 w 58497"/>
                  <a:gd name="connsiteY3" fmla="*/ 104678 h 412557"/>
                  <a:gd name="connsiteX4" fmla="*/ 58497 w 58497"/>
                  <a:gd name="connsiteY4" fmla="*/ 0 h 41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97" h="412557">
                    <a:moveTo>
                      <a:pt x="58497" y="0"/>
                    </a:moveTo>
                    <a:lnTo>
                      <a:pt x="58497" y="317115"/>
                    </a:lnTo>
                    <a:lnTo>
                      <a:pt x="3078" y="412557"/>
                    </a:lnTo>
                    <a:lnTo>
                      <a:pt x="0" y="104678"/>
                    </a:lnTo>
                    <a:lnTo>
                      <a:pt x="58497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  <p:sp>
          <p:nvSpPr>
            <p:cNvPr id="181" name="Куб 180">
              <a:extLst>
                <a:ext uri="{FF2B5EF4-FFF2-40B4-BE49-F238E27FC236}">
                  <a16:creationId xmlns:a16="http://schemas.microsoft.com/office/drawing/2014/main" id="{D3E5D3D8-593C-4C3E-9E1D-77C031631F94}"/>
                </a:ext>
              </a:extLst>
            </p:cNvPr>
            <p:cNvSpPr/>
            <p:nvPr/>
          </p:nvSpPr>
          <p:spPr>
            <a:xfrm>
              <a:off x="1182052" y="1676481"/>
              <a:ext cx="362564" cy="2794474"/>
            </a:xfrm>
            <a:prstGeom prst="cube">
              <a:avLst>
                <a:gd name="adj" fmla="val 23871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2" name="Куб 181">
              <a:extLst>
                <a:ext uri="{FF2B5EF4-FFF2-40B4-BE49-F238E27FC236}">
                  <a16:creationId xmlns:a16="http://schemas.microsoft.com/office/drawing/2014/main" id="{695C827C-E191-4DBA-BAED-5FDB5018F88B}"/>
                </a:ext>
              </a:extLst>
            </p:cNvPr>
            <p:cNvSpPr/>
            <p:nvPr/>
          </p:nvSpPr>
          <p:spPr>
            <a:xfrm>
              <a:off x="-760431" y="1689219"/>
              <a:ext cx="2977160" cy="409942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3" name="Куб 182">
              <a:extLst>
                <a:ext uri="{FF2B5EF4-FFF2-40B4-BE49-F238E27FC236}">
                  <a16:creationId xmlns:a16="http://schemas.microsoft.com/office/drawing/2014/main" id="{797AEF0D-E309-4D8F-94BC-45420758F82D}"/>
                </a:ext>
              </a:extLst>
            </p:cNvPr>
            <p:cNvSpPr/>
            <p:nvPr/>
          </p:nvSpPr>
          <p:spPr>
            <a:xfrm>
              <a:off x="-232451" y="1793728"/>
              <a:ext cx="1700732" cy="900000"/>
            </a:xfrm>
            <a:prstGeom prst="cube">
              <a:avLst>
                <a:gd name="adj" fmla="val 35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5" name="Куб 184">
              <a:extLst>
                <a:ext uri="{FF2B5EF4-FFF2-40B4-BE49-F238E27FC236}">
                  <a16:creationId xmlns:a16="http://schemas.microsoft.com/office/drawing/2014/main" id="{71CCA3B6-F2AC-492C-A430-B3BB5E636971}"/>
                </a:ext>
              </a:extLst>
            </p:cNvPr>
            <p:cNvSpPr/>
            <p:nvPr/>
          </p:nvSpPr>
          <p:spPr>
            <a:xfrm>
              <a:off x="1066123" y="3851008"/>
              <a:ext cx="522418" cy="1129921"/>
            </a:xfrm>
            <a:prstGeom prst="cube">
              <a:avLst>
                <a:gd name="adj" fmla="val 797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6" name="Блок-схема: вузол 185">
              <a:extLst>
                <a:ext uri="{FF2B5EF4-FFF2-40B4-BE49-F238E27FC236}">
                  <a16:creationId xmlns:a16="http://schemas.microsoft.com/office/drawing/2014/main" id="{B22D62EC-FE29-48A3-8C1C-7B77589902D2}"/>
                </a:ext>
              </a:extLst>
            </p:cNvPr>
            <p:cNvSpPr/>
            <p:nvPr/>
          </p:nvSpPr>
          <p:spPr>
            <a:xfrm>
              <a:off x="1197780" y="3975285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87" name="Блок-схема: вузол 186">
              <a:extLst>
                <a:ext uri="{FF2B5EF4-FFF2-40B4-BE49-F238E27FC236}">
                  <a16:creationId xmlns:a16="http://schemas.microsoft.com/office/drawing/2014/main" id="{025F7A3F-D14A-4759-8F7B-95841F2B5BDF}"/>
                </a:ext>
              </a:extLst>
            </p:cNvPr>
            <p:cNvSpPr/>
            <p:nvPr/>
          </p:nvSpPr>
          <p:spPr>
            <a:xfrm>
              <a:off x="1381899" y="397982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8" name="Блок-схема: вузол 187">
              <a:extLst>
                <a:ext uri="{FF2B5EF4-FFF2-40B4-BE49-F238E27FC236}">
                  <a16:creationId xmlns:a16="http://schemas.microsoft.com/office/drawing/2014/main" id="{F9EFB410-E3B0-4E63-9D09-7EFAE349D1D2}"/>
                </a:ext>
              </a:extLst>
            </p:cNvPr>
            <p:cNvSpPr/>
            <p:nvPr/>
          </p:nvSpPr>
          <p:spPr>
            <a:xfrm>
              <a:off x="1197780" y="4214241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89" name="Блок-схема: вузол 188">
              <a:extLst>
                <a:ext uri="{FF2B5EF4-FFF2-40B4-BE49-F238E27FC236}">
                  <a16:creationId xmlns:a16="http://schemas.microsoft.com/office/drawing/2014/main" id="{23B4A9D5-0CB4-4983-8FE5-303BEA0A28BA}"/>
                </a:ext>
              </a:extLst>
            </p:cNvPr>
            <p:cNvSpPr/>
            <p:nvPr/>
          </p:nvSpPr>
          <p:spPr>
            <a:xfrm>
              <a:off x="1381899" y="4218785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0" name="Блок-схема: вузол 189">
              <a:extLst>
                <a:ext uri="{FF2B5EF4-FFF2-40B4-BE49-F238E27FC236}">
                  <a16:creationId xmlns:a16="http://schemas.microsoft.com/office/drawing/2014/main" id="{E351913C-CCEF-464A-85AE-5523E2483699}"/>
                </a:ext>
              </a:extLst>
            </p:cNvPr>
            <p:cNvSpPr/>
            <p:nvPr/>
          </p:nvSpPr>
          <p:spPr>
            <a:xfrm>
              <a:off x="1166519" y="471457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91" name="Блок-схема: вузол 190">
              <a:extLst>
                <a:ext uri="{FF2B5EF4-FFF2-40B4-BE49-F238E27FC236}">
                  <a16:creationId xmlns:a16="http://schemas.microsoft.com/office/drawing/2014/main" id="{1769D0E6-0A06-4C5B-AAE1-CD0F49D7EAEE}"/>
                </a:ext>
              </a:extLst>
            </p:cNvPr>
            <p:cNvSpPr/>
            <p:nvPr/>
          </p:nvSpPr>
          <p:spPr>
            <a:xfrm>
              <a:off x="1448918" y="471495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2" name="Блок-схема: вузол 191">
              <a:extLst>
                <a:ext uri="{FF2B5EF4-FFF2-40B4-BE49-F238E27FC236}">
                  <a16:creationId xmlns:a16="http://schemas.microsoft.com/office/drawing/2014/main" id="{BFD01D73-3623-43C1-B1B6-A6600687A549}"/>
                </a:ext>
              </a:extLst>
            </p:cNvPr>
            <p:cNvSpPr/>
            <p:nvPr/>
          </p:nvSpPr>
          <p:spPr>
            <a:xfrm>
              <a:off x="1166519" y="4887818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93" name="Блок-схема: вузол 192">
              <a:extLst>
                <a:ext uri="{FF2B5EF4-FFF2-40B4-BE49-F238E27FC236}">
                  <a16:creationId xmlns:a16="http://schemas.microsoft.com/office/drawing/2014/main" id="{4CC278B9-EB00-4D4B-BC45-97559A65DB6F}"/>
                </a:ext>
              </a:extLst>
            </p:cNvPr>
            <p:cNvSpPr/>
            <p:nvPr/>
          </p:nvSpPr>
          <p:spPr>
            <a:xfrm>
              <a:off x="1448918" y="488385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0" name="Блок-схема: вузол 209">
              <a:extLst>
                <a:ext uri="{FF2B5EF4-FFF2-40B4-BE49-F238E27FC236}">
                  <a16:creationId xmlns:a16="http://schemas.microsoft.com/office/drawing/2014/main" id="{A50757B0-AB4C-4A54-9FCA-B48CC7256035}"/>
                </a:ext>
              </a:extLst>
            </p:cNvPr>
            <p:cNvSpPr/>
            <p:nvPr/>
          </p:nvSpPr>
          <p:spPr>
            <a:xfrm rot="16200000">
              <a:off x="-129759" y="204215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1" name="Блок-схема: вузол 210">
              <a:extLst>
                <a:ext uri="{FF2B5EF4-FFF2-40B4-BE49-F238E27FC236}">
                  <a16:creationId xmlns:a16="http://schemas.microsoft.com/office/drawing/2014/main" id="{F27D8740-3471-49E8-AC72-BFEA6DEBA5DC}"/>
                </a:ext>
              </a:extLst>
            </p:cNvPr>
            <p:cNvSpPr/>
            <p:nvPr/>
          </p:nvSpPr>
          <p:spPr>
            <a:xfrm rot="16200000">
              <a:off x="-125215" y="1858034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2" name="Блок-схема: вузол 211">
              <a:extLst>
                <a:ext uri="{FF2B5EF4-FFF2-40B4-BE49-F238E27FC236}">
                  <a16:creationId xmlns:a16="http://schemas.microsoft.com/office/drawing/2014/main" id="{DF500F9B-75D3-4DD1-B7DB-26E67097E76C}"/>
                </a:ext>
              </a:extLst>
            </p:cNvPr>
            <p:cNvSpPr/>
            <p:nvPr/>
          </p:nvSpPr>
          <p:spPr>
            <a:xfrm rot="16200000">
              <a:off x="206380" y="204015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3" name="Блок-схема: вузол 212">
              <a:extLst>
                <a:ext uri="{FF2B5EF4-FFF2-40B4-BE49-F238E27FC236}">
                  <a16:creationId xmlns:a16="http://schemas.microsoft.com/office/drawing/2014/main" id="{9CA120AE-BD6F-414D-A05B-5772ADBEDFAD}"/>
                </a:ext>
              </a:extLst>
            </p:cNvPr>
            <p:cNvSpPr/>
            <p:nvPr/>
          </p:nvSpPr>
          <p:spPr>
            <a:xfrm rot="16200000">
              <a:off x="210924" y="185603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4" name="Блок-схема: вузол 213">
              <a:extLst>
                <a:ext uri="{FF2B5EF4-FFF2-40B4-BE49-F238E27FC236}">
                  <a16:creationId xmlns:a16="http://schemas.microsoft.com/office/drawing/2014/main" id="{943BCA57-B35D-4B19-9BBF-270A038050BF}"/>
                </a:ext>
              </a:extLst>
            </p:cNvPr>
            <p:cNvSpPr/>
            <p:nvPr/>
          </p:nvSpPr>
          <p:spPr>
            <a:xfrm rot="16200000">
              <a:off x="53994" y="194257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5" name="Блок-схема: вузол 214">
              <a:extLst>
                <a:ext uri="{FF2B5EF4-FFF2-40B4-BE49-F238E27FC236}">
                  <a16:creationId xmlns:a16="http://schemas.microsoft.com/office/drawing/2014/main" id="{1DDFA1A6-4B05-4544-B465-1979B4BF2BF3}"/>
                </a:ext>
              </a:extLst>
            </p:cNvPr>
            <p:cNvSpPr/>
            <p:nvPr/>
          </p:nvSpPr>
          <p:spPr>
            <a:xfrm>
              <a:off x="1173150" y="223837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6" name="Блок-схема: вузол 215">
              <a:extLst>
                <a:ext uri="{FF2B5EF4-FFF2-40B4-BE49-F238E27FC236}">
                  <a16:creationId xmlns:a16="http://schemas.microsoft.com/office/drawing/2014/main" id="{577D0E40-62F5-4A26-8A45-7E040103D239}"/>
                </a:ext>
              </a:extLst>
            </p:cNvPr>
            <p:cNvSpPr/>
            <p:nvPr/>
          </p:nvSpPr>
          <p:spPr>
            <a:xfrm>
              <a:off x="1357269" y="224292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7" name="Блок-схема: вузол 216">
              <a:extLst>
                <a:ext uri="{FF2B5EF4-FFF2-40B4-BE49-F238E27FC236}">
                  <a16:creationId xmlns:a16="http://schemas.microsoft.com/office/drawing/2014/main" id="{F8BCDC96-D67E-406F-8472-77522B84622B}"/>
                </a:ext>
              </a:extLst>
            </p:cNvPr>
            <p:cNvSpPr/>
            <p:nvPr/>
          </p:nvSpPr>
          <p:spPr>
            <a:xfrm>
              <a:off x="1173150" y="2572474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8" name="Блок-схема: вузол 217">
              <a:extLst>
                <a:ext uri="{FF2B5EF4-FFF2-40B4-BE49-F238E27FC236}">
                  <a16:creationId xmlns:a16="http://schemas.microsoft.com/office/drawing/2014/main" id="{053012DD-D657-4702-AC15-FAEB49D8814C}"/>
                </a:ext>
              </a:extLst>
            </p:cNvPr>
            <p:cNvSpPr/>
            <p:nvPr/>
          </p:nvSpPr>
          <p:spPr>
            <a:xfrm>
              <a:off x="1357269" y="2577018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9" name="Блок-схема: вузол 218">
              <a:extLst>
                <a:ext uri="{FF2B5EF4-FFF2-40B4-BE49-F238E27FC236}">
                  <a16:creationId xmlns:a16="http://schemas.microsoft.com/office/drawing/2014/main" id="{D058CD56-4ECC-42A1-B0B1-820B35E51E25}"/>
                </a:ext>
              </a:extLst>
            </p:cNvPr>
            <p:cNvSpPr/>
            <p:nvPr/>
          </p:nvSpPr>
          <p:spPr>
            <a:xfrm>
              <a:off x="1270843" y="240786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20" name="Блок-схема: вузол 219">
              <a:extLst>
                <a:ext uri="{FF2B5EF4-FFF2-40B4-BE49-F238E27FC236}">
                  <a16:creationId xmlns:a16="http://schemas.microsoft.com/office/drawing/2014/main" id="{88B0BB3D-A1D7-44A3-9531-CC5FFC7A3823}"/>
                </a:ext>
              </a:extLst>
            </p:cNvPr>
            <p:cNvSpPr/>
            <p:nvPr/>
          </p:nvSpPr>
          <p:spPr>
            <a:xfrm rot="16200000">
              <a:off x="919833" y="2036007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21" name="Блок-схема: вузол 220">
              <a:extLst>
                <a:ext uri="{FF2B5EF4-FFF2-40B4-BE49-F238E27FC236}">
                  <a16:creationId xmlns:a16="http://schemas.microsoft.com/office/drawing/2014/main" id="{8161B006-D984-4112-A611-4F1FC21BC00D}"/>
                </a:ext>
              </a:extLst>
            </p:cNvPr>
            <p:cNvSpPr/>
            <p:nvPr/>
          </p:nvSpPr>
          <p:spPr>
            <a:xfrm rot="16200000">
              <a:off x="924377" y="1851888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2" name="Блок-схема: вузол 221">
              <a:extLst>
                <a:ext uri="{FF2B5EF4-FFF2-40B4-BE49-F238E27FC236}">
                  <a16:creationId xmlns:a16="http://schemas.microsoft.com/office/drawing/2014/main" id="{621FF706-E2BC-4AE8-B7AF-F8AC5FDD6F0F}"/>
                </a:ext>
              </a:extLst>
            </p:cNvPr>
            <p:cNvSpPr/>
            <p:nvPr/>
          </p:nvSpPr>
          <p:spPr>
            <a:xfrm rot="16200000">
              <a:off x="1266106" y="2036007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23" name="Блок-схема: вузол 222">
              <a:extLst>
                <a:ext uri="{FF2B5EF4-FFF2-40B4-BE49-F238E27FC236}">
                  <a16:creationId xmlns:a16="http://schemas.microsoft.com/office/drawing/2014/main" id="{63257C2E-A24B-4819-8D41-48957866ED7D}"/>
                </a:ext>
              </a:extLst>
            </p:cNvPr>
            <p:cNvSpPr/>
            <p:nvPr/>
          </p:nvSpPr>
          <p:spPr>
            <a:xfrm rot="16200000">
              <a:off x="1270650" y="1851888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4" name="Блок-схема: вузол 223">
              <a:extLst>
                <a:ext uri="{FF2B5EF4-FFF2-40B4-BE49-F238E27FC236}">
                  <a16:creationId xmlns:a16="http://schemas.microsoft.com/office/drawing/2014/main" id="{7FC0BA46-CB2B-478E-AFB0-4105FC664600}"/>
                </a:ext>
              </a:extLst>
            </p:cNvPr>
            <p:cNvSpPr/>
            <p:nvPr/>
          </p:nvSpPr>
          <p:spPr>
            <a:xfrm rot="16200000">
              <a:off x="1101495" y="1938314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25" name="Блок-схема: вузол 224">
              <a:extLst>
                <a:ext uri="{FF2B5EF4-FFF2-40B4-BE49-F238E27FC236}">
                  <a16:creationId xmlns:a16="http://schemas.microsoft.com/office/drawing/2014/main" id="{09187217-8054-4CED-84F8-1C66272D916A}"/>
                </a:ext>
              </a:extLst>
            </p:cNvPr>
            <p:cNvSpPr/>
            <p:nvPr/>
          </p:nvSpPr>
          <p:spPr>
            <a:xfrm>
              <a:off x="-211697" y="222960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26" name="Блок-схема: вузол 225">
              <a:extLst>
                <a:ext uri="{FF2B5EF4-FFF2-40B4-BE49-F238E27FC236}">
                  <a16:creationId xmlns:a16="http://schemas.microsoft.com/office/drawing/2014/main" id="{C88AD81C-5002-400E-A5CF-ED9F3A9129D1}"/>
                </a:ext>
              </a:extLst>
            </p:cNvPr>
            <p:cNvSpPr/>
            <p:nvPr/>
          </p:nvSpPr>
          <p:spPr>
            <a:xfrm>
              <a:off x="-27578" y="2234147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7" name="Блок-схема: вузол 226">
              <a:extLst>
                <a:ext uri="{FF2B5EF4-FFF2-40B4-BE49-F238E27FC236}">
                  <a16:creationId xmlns:a16="http://schemas.microsoft.com/office/drawing/2014/main" id="{1ABC445C-D1A7-4FA3-B969-2C0AC80C17EC}"/>
                </a:ext>
              </a:extLst>
            </p:cNvPr>
            <p:cNvSpPr/>
            <p:nvPr/>
          </p:nvSpPr>
          <p:spPr>
            <a:xfrm>
              <a:off x="-211697" y="2563698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28" name="Блок-схема: вузол 227">
              <a:extLst>
                <a:ext uri="{FF2B5EF4-FFF2-40B4-BE49-F238E27FC236}">
                  <a16:creationId xmlns:a16="http://schemas.microsoft.com/office/drawing/2014/main" id="{E79A0FAB-9845-47A6-B56F-7C39E23E8A45}"/>
                </a:ext>
              </a:extLst>
            </p:cNvPr>
            <p:cNvSpPr/>
            <p:nvPr/>
          </p:nvSpPr>
          <p:spPr>
            <a:xfrm>
              <a:off x="-27578" y="256824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9" name="Блок-схема: вузол 228">
              <a:extLst>
                <a:ext uri="{FF2B5EF4-FFF2-40B4-BE49-F238E27FC236}">
                  <a16:creationId xmlns:a16="http://schemas.microsoft.com/office/drawing/2014/main" id="{DD9F320D-1C90-407C-83F6-7BFCD40F5E60}"/>
                </a:ext>
              </a:extLst>
            </p:cNvPr>
            <p:cNvSpPr/>
            <p:nvPr/>
          </p:nvSpPr>
          <p:spPr>
            <a:xfrm>
              <a:off x="-114004" y="2399087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30" name="Блок-схема: вузол 229">
              <a:extLst>
                <a:ext uri="{FF2B5EF4-FFF2-40B4-BE49-F238E27FC236}">
                  <a16:creationId xmlns:a16="http://schemas.microsoft.com/office/drawing/2014/main" id="{62FD6306-10EC-49DF-96CA-3E6CD9C4DC40}"/>
                </a:ext>
              </a:extLst>
            </p:cNvPr>
            <p:cNvSpPr/>
            <p:nvPr/>
          </p:nvSpPr>
          <p:spPr>
            <a:xfrm rot="16200000">
              <a:off x="578748" y="204946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31" name="Блок-схема: вузол 230">
              <a:extLst>
                <a:ext uri="{FF2B5EF4-FFF2-40B4-BE49-F238E27FC236}">
                  <a16:creationId xmlns:a16="http://schemas.microsoft.com/office/drawing/2014/main" id="{324E73C1-9677-4E94-B125-34D1C8AC7E46}"/>
                </a:ext>
              </a:extLst>
            </p:cNvPr>
            <p:cNvSpPr/>
            <p:nvPr/>
          </p:nvSpPr>
          <p:spPr>
            <a:xfrm rot="16200000">
              <a:off x="583292" y="1865344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32" name="Блок-схема: вузол 231">
              <a:extLst>
                <a:ext uri="{FF2B5EF4-FFF2-40B4-BE49-F238E27FC236}">
                  <a16:creationId xmlns:a16="http://schemas.microsoft.com/office/drawing/2014/main" id="{357683A4-E966-4597-A1CE-3C6325C58414}"/>
                </a:ext>
              </a:extLst>
            </p:cNvPr>
            <p:cNvSpPr/>
            <p:nvPr/>
          </p:nvSpPr>
          <p:spPr>
            <a:xfrm rot="16200000">
              <a:off x="752832" y="1954854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33" name="Блок-схема: вузол 232">
              <a:extLst>
                <a:ext uri="{FF2B5EF4-FFF2-40B4-BE49-F238E27FC236}">
                  <a16:creationId xmlns:a16="http://schemas.microsoft.com/office/drawing/2014/main" id="{DF20B362-DC76-48E0-9D80-42B137ABA846}"/>
                </a:ext>
              </a:extLst>
            </p:cNvPr>
            <p:cNvSpPr/>
            <p:nvPr/>
          </p:nvSpPr>
          <p:spPr>
            <a:xfrm rot="16200000">
              <a:off x="409205" y="1954854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239" name="Прямокутник 238">
            <a:extLst>
              <a:ext uri="{FF2B5EF4-FFF2-40B4-BE49-F238E27FC236}">
                <a16:creationId xmlns:a16="http://schemas.microsoft.com/office/drawing/2014/main" id="{4786A492-F1D0-46FF-8A55-17E05BF655C0}"/>
              </a:ext>
            </a:extLst>
          </p:cNvPr>
          <p:cNvSpPr/>
          <p:nvPr/>
        </p:nvSpPr>
        <p:spPr>
          <a:xfrm>
            <a:off x="2860477" y="5714403"/>
            <a:ext cx="182453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endParaRPr lang="uk-UA" sz="2000" dirty="0"/>
          </a:p>
        </p:txBody>
      </p:sp>
      <p:sp>
        <p:nvSpPr>
          <p:cNvPr id="240" name="Блок-схема: вузол 239">
            <a:extLst>
              <a:ext uri="{FF2B5EF4-FFF2-40B4-BE49-F238E27FC236}">
                <a16:creationId xmlns:a16="http://schemas.microsoft.com/office/drawing/2014/main" id="{3519F112-4B1E-4E77-BA49-30F718928871}"/>
              </a:ext>
            </a:extLst>
          </p:cNvPr>
          <p:cNvSpPr/>
          <p:nvPr/>
        </p:nvSpPr>
        <p:spPr>
          <a:xfrm rot="16200000">
            <a:off x="3465212" y="119872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1" name="Блок-схема: вузол 240">
            <a:extLst>
              <a:ext uri="{FF2B5EF4-FFF2-40B4-BE49-F238E27FC236}">
                <a16:creationId xmlns:a16="http://schemas.microsoft.com/office/drawing/2014/main" id="{76413D58-65A3-4793-8A85-60FD93791000}"/>
              </a:ext>
            </a:extLst>
          </p:cNvPr>
          <p:cNvSpPr/>
          <p:nvPr/>
        </p:nvSpPr>
        <p:spPr>
          <a:xfrm rot="16200000">
            <a:off x="3469756" y="101460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2" name="Блок-схема: вузол 241">
            <a:extLst>
              <a:ext uri="{FF2B5EF4-FFF2-40B4-BE49-F238E27FC236}">
                <a16:creationId xmlns:a16="http://schemas.microsoft.com/office/drawing/2014/main" id="{6EA1920B-A18D-404F-936A-CB4674ECE0D5}"/>
              </a:ext>
            </a:extLst>
          </p:cNvPr>
          <p:cNvSpPr/>
          <p:nvPr/>
        </p:nvSpPr>
        <p:spPr>
          <a:xfrm rot="16200000">
            <a:off x="3801351" y="119672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3" name="Блок-схема: вузол 242">
            <a:extLst>
              <a:ext uri="{FF2B5EF4-FFF2-40B4-BE49-F238E27FC236}">
                <a16:creationId xmlns:a16="http://schemas.microsoft.com/office/drawing/2014/main" id="{F6B5BA44-02A1-4858-B380-E77CDAB2ED7B}"/>
              </a:ext>
            </a:extLst>
          </p:cNvPr>
          <p:cNvSpPr/>
          <p:nvPr/>
        </p:nvSpPr>
        <p:spPr>
          <a:xfrm rot="16200000">
            <a:off x="3805895" y="101260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4" name="Блок-схема: вузол 243">
            <a:extLst>
              <a:ext uri="{FF2B5EF4-FFF2-40B4-BE49-F238E27FC236}">
                <a16:creationId xmlns:a16="http://schemas.microsoft.com/office/drawing/2014/main" id="{418D7A63-D004-422B-8051-8C6C8765F392}"/>
              </a:ext>
            </a:extLst>
          </p:cNvPr>
          <p:cNvSpPr/>
          <p:nvPr/>
        </p:nvSpPr>
        <p:spPr>
          <a:xfrm rot="16200000">
            <a:off x="3648965" y="109915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5" name="Блок-схема: вузол 244">
            <a:extLst>
              <a:ext uri="{FF2B5EF4-FFF2-40B4-BE49-F238E27FC236}">
                <a16:creationId xmlns:a16="http://schemas.microsoft.com/office/drawing/2014/main" id="{CE71512E-4E03-44FA-A07B-4FDDAF83DF38}"/>
              </a:ext>
            </a:extLst>
          </p:cNvPr>
          <p:cNvSpPr/>
          <p:nvPr/>
        </p:nvSpPr>
        <p:spPr>
          <a:xfrm>
            <a:off x="4768121" y="139495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6" name="Блок-схема: вузол 245">
            <a:extLst>
              <a:ext uri="{FF2B5EF4-FFF2-40B4-BE49-F238E27FC236}">
                <a16:creationId xmlns:a16="http://schemas.microsoft.com/office/drawing/2014/main" id="{BE7D1AD8-D0E1-471E-A69A-DD42219C798F}"/>
              </a:ext>
            </a:extLst>
          </p:cNvPr>
          <p:cNvSpPr/>
          <p:nvPr/>
        </p:nvSpPr>
        <p:spPr>
          <a:xfrm>
            <a:off x="4952240" y="139949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7" name="Блок-схема: вузол 246">
            <a:extLst>
              <a:ext uri="{FF2B5EF4-FFF2-40B4-BE49-F238E27FC236}">
                <a16:creationId xmlns:a16="http://schemas.microsoft.com/office/drawing/2014/main" id="{978897D5-CF03-4B0C-8E29-2764B1B62DC7}"/>
              </a:ext>
            </a:extLst>
          </p:cNvPr>
          <p:cNvSpPr/>
          <p:nvPr/>
        </p:nvSpPr>
        <p:spPr>
          <a:xfrm>
            <a:off x="4768121" y="172904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8" name="Блок-схема: вузол 247">
            <a:extLst>
              <a:ext uri="{FF2B5EF4-FFF2-40B4-BE49-F238E27FC236}">
                <a16:creationId xmlns:a16="http://schemas.microsoft.com/office/drawing/2014/main" id="{E3B217B7-B2C1-4D54-A322-8CD30E62C400}"/>
              </a:ext>
            </a:extLst>
          </p:cNvPr>
          <p:cNvSpPr/>
          <p:nvPr/>
        </p:nvSpPr>
        <p:spPr>
          <a:xfrm>
            <a:off x="4952240" y="173359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9" name="Блок-схема: вузол 248">
            <a:extLst>
              <a:ext uri="{FF2B5EF4-FFF2-40B4-BE49-F238E27FC236}">
                <a16:creationId xmlns:a16="http://schemas.microsoft.com/office/drawing/2014/main" id="{B2D5298A-1FA9-49A2-A318-F5DC08CDF5E0}"/>
              </a:ext>
            </a:extLst>
          </p:cNvPr>
          <p:cNvSpPr/>
          <p:nvPr/>
        </p:nvSpPr>
        <p:spPr>
          <a:xfrm>
            <a:off x="4865814" y="156443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0" name="Блок-схема: вузол 249">
            <a:extLst>
              <a:ext uri="{FF2B5EF4-FFF2-40B4-BE49-F238E27FC236}">
                <a16:creationId xmlns:a16="http://schemas.microsoft.com/office/drawing/2014/main" id="{CE7084E6-9585-4EBC-8F25-5544A1D5F5ED}"/>
              </a:ext>
            </a:extLst>
          </p:cNvPr>
          <p:cNvSpPr/>
          <p:nvPr/>
        </p:nvSpPr>
        <p:spPr>
          <a:xfrm rot="16200000">
            <a:off x="4514804" y="119258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1" name="Блок-схема: вузол 250">
            <a:extLst>
              <a:ext uri="{FF2B5EF4-FFF2-40B4-BE49-F238E27FC236}">
                <a16:creationId xmlns:a16="http://schemas.microsoft.com/office/drawing/2014/main" id="{7CAF06BD-888D-4A66-B573-6B2284B7C352}"/>
              </a:ext>
            </a:extLst>
          </p:cNvPr>
          <p:cNvSpPr/>
          <p:nvPr/>
        </p:nvSpPr>
        <p:spPr>
          <a:xfrm rot="16200000">
            <a:off x="4519348" y="100846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2" name="Блок-схема: вузол 251">
            <a:extLst>
              <a:ext uri="{FF2B5EF4-FFF2-40B4-BE49-F238E27FC236}">
                <a16:creationId xmlns:a16="http://schemas.microsoft.com/office/drawing/2014/main" id="{BD7D472B-DEB6-4C8D-8D54-F62BD88C489C}"/>
              </a:ext>
            </a:extLst>
          </p:cNvPr>
          <p:cNvSpPr/>
          <p:nvPr/>
        </p:nvSpPr>
        <p:spPr>
          <a:xfrm rot="16200000">
            <a:off x="4861077" y="119258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3" name="Блок-схема: вузол 252">
            <a:extLst>
              <a:ext uri="{FF2B5EF4-FFF2-40B4-BE49-F238E27FC236}">
                <a16:creationId xmlns:a16="http://schemas.microsoft.com/office/drawing/2014/main" id="{A683B9A0-190F-485E-8A8D-E27C8B74D274}"/>
              </a:ext>
            </a:extLst>
          </p:cNvPr>
          <p:cNvSpPr/>
          <p:nvPr/>
        </p:nvSpPr>
        <p:spPr>
          <a:xfrm rot="16200000">
            <a:off x="4865621" y="100846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4" name="Блок-схема: вузол 253">
            <a:extLst>
              <a:ext uri="{FF2B5EF4-FFF2-40B4-BE49-F238E27FC236}">
                <a16:creationId xmlns:a16="http://schemas.microsoft.com/office/drawing/2014/main" id="{C549B17D-B11D-480B-B569-3FD9FAD7D20A}"/>
              </a:ext>
            </a:extLst>
          </p:cNvPr>
          <p:cNvSpPr/>
          <p:nvPr/>
        </p:nvSpPr>
        <p:spPr>
          <a:xfrm rot="16200000">
            <a:off x="4696466" y="109488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5" name="Блок-схема: вузол 254">
            <a:extLst>
              <a:ext uri="{FF2B5EF4-FFF2-40B4-BE49-F238E27FC236}">
                <a16:creationId xmlns:a16="http://schemas.microsoft.com/office/drawing/2014/main" id="{71715953-974F-4DA9-8BDD-5955950E529E}"/>
              </a:ext>
            </a:extLst>
          </p:cNvPr>
          <p:cNvSpPr/>
          <p:nvPr/>
        </p:nvSpPr>
        <p:spPr>
          <a:xfrm>
            <a:off x="3383274" y="138617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6" name="Блок-схема: вузол 255">
            <a:extLst>
              <a:ext uri="{FF2B5EF4-FFF2-40B4-BE49-F238E27FC236}">
                <a16:creationId xmlns:a16="http://schemas.microsoft.com/office/drawing/2014/main" id="{127F6830-03AB-4AEA-8FFE-CB309A1F7CD2}"/>
              </a:ext>
            </a:extLst>
          </p:cNvPr>
          <p:cNvSpPr/>
          <p:nvPr/>
        </p:nvSpPr>
        <p:spPr>
          <a:xfrm>
            <a:off x="3567393" y="139072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7" name="Блок-схема: вузол 256">
            <a:extLst>
              <a:ext uri="{FF2B5EF4-FFF2-40B4-BE49-F238E27FC236}">
                <a16:creationId xmlns:a16="http://schemas.microsoft.com/office/drawing/2014/main" id="{DE7C9F71-9D91-4A5A-9BED-8A494E7C5F9D}"/>
              </a:ext>
            </a:extLst>
          </p:cNvPr>
          <p:cNvSpPr/>
          <p:nvPr/>
        </p:nvSpPr>
        <p:spPr>
          <a:xfrm>
            <a:off x="3383274" y="172027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8" name="Блок-схема: вузол 257">
            <a:extLst>
              <a:ext uri="{FF2B5EF4-FFF2-40B4-BE49-F238E27FC236}">
                <a16:creationId xmlns:a16="http://schemas.microsoft.com/office/drawing/2014/main" id="{E9CF463A-2B28-4A06-AB36-472D2997115F}"/>
              </a:ext>
            </a:extLst>
          </p:cNvPr>
          <p:cNvSpPr/>
          <p:nvPr/>
        </p:nvSpPr>
        <p:spPr>
          <a:xfrm>
            <a:off x="3567393" y="172481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9" name="Блок-схема: вузол 258">
            <a:extLst>
              <a:ext uri="{FF2B5EF4-FFF2-40B4-BE49-F238E27FC236}">
                <a16:creationId xmlns:a16="http://schemas.microsoft.com/office/drawing/2014/main" id="{3C36E2F4-C42A-4AE1-976C-98FB8B049F9D}"/>
              </a:ext>
            </a:extLst>
          </p:cNvPr>
          <p:cNvSpPr/>
          <p:nvPr/>
        </p:nvSpPr>
        <p:spPr>
          <a:xfrm>
            <a:off x="3480967" y="155566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0" name="Блок-схема: вузол 259">
            <a:extLst>
              <a:ext uri="{FF2B5EF4-FFF2-40B4-BE49-F238E27FC236}">
                <a16:creationId xmlns:a16="http://schemas.microsoft.com/office/drawing/2014/main" id="{BE0C9B2F-2336-4279-881C-F57C1B12B58A}"/>
              </a:ext>
            </a:extLst>
          </p:cNvPr>
          <p:cNvSpPr/>
          <p:nvPr/>
        </p:nvSpPr>
        <p:spPr>
          <a:xfrm rot="16200000">
            <a:off x="4173719" y="120603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1" name="Блок-схема: вузол 260">
            <a:extLst>
              <a:ext uri="{FF2B5EF4-FFF2-40B4-BE49-F238E27FC236}">
                <a16:creationId xmlns:a16="http://schemas.microsoft.com/office/drawing/2014/main" id="{713CE472-10FB-4247-89A7-8DC6C803F9A4}"/>
              </a:ext>
            </a:extLst>
          </p:cNvPr>
          <p:cNvSpPr/>
          <p:nvPr/>
        </p:nvSpPr>
        <p:spPr>
          <a:xfrm rot="16200000">
            <a:off x="4178263" y="102191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2" name="Блок-схема: вузол 261">
            <a:extLst>
              <a:ext uri="{FF2B5EF4-FFF2-40B4-BE49-F238E27FC236}">
                <a16:creationId xmlns:a16="http://schemas.microsoft.com/office/drawing/2014/main" id="{AD6AB3BD-739D-4605-A0E2-1FC4B55B0C28}"/>
              </a:ext>
            </a:extLst>
          </p:cNvPr>
          <p:cNvSpPr/>
          <p:nvPr/>
        </p:nvSpPr>
        <p:spPr>
          <a:xfrm rot="16200000">
            <a:off x="4347803" y="111142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3" name="Блок-схема: вузол 262">
            <a:extLst>
              <a:ext uri="{FF2B5EF4-FFF2-40B4-BE49-F238E27FC236}">
                <a16:creationId xmlns:a16="http://schemas.microsoft.com/office/drawing/2014/main" id="{93BD68A6-3F00-4BFB-9C6F-4DE9A57DE856}"/>
              </a:ext>
            </a:extLst>
          </p:cNvPr>
          <p:cNvSpPr/>
          <p:nvPr/>
        </p:nvSpPr>
        <p:spPr>
          <a:xfrm rot="16200000">
            <a:off x="4004176" y="111142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4" name="Куб 263">
            <a:extLst>
              <a:ext uri="{FF2B5EF4-FFF2-40B4-BE49-F238E27FC236}">
                <a16:creationId xmlns:a16="http://schemas.microsoft.com/office/drawing/2014/main" id="{41A4595A-5395-4EBF-A8AB-38F6517D2906}"/>
              </a:ext>
            </a:extLst>
          </p:cNvPr>
          <p:cNvSpPr/>
          <p:nvPr/>
        </p:nvSpPr>
        <p:spPr>
          <a:xfrm>
            <a:off x="3397467" y="891025"/>
            <a:ext cx="1700732" cy="900000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5" name="Куб 264">
            <a:extLst>
              <a:ext uri="{FF2B5EF4-FFF2-40B4-BE49-F238E27FC236}">
                <a16:creationId xmlns:a16="http://schemas.microsoft.com/office/drawing/2014/main" id="{C8B0B59F-9065-4766-A679-7748B195A42E}"/>
              </a:ext>
            </a:extLst>
          </p:cNvPr>
          <p:cNvSpPr/>
          <p:nvPr/>
        </p:nvSpPr>
        <p:spPr>
          <a:xfrm>
            <a:off x="2784626" y="5053457"/>
            <a:ext cx="2977161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66" name="Групувати 265">
            <a:extLst>
              <a:ext uri="{FF2B5EF4-FFF2-40B4-BE49-F238E27FC236}">
                <a16:creationId xmlns:a16="http://schemas.microsoft.com/office/drawing/2014/main" id="{86860015-D686-49DF-98A6-9ABF53B5C298}"/>
              </a:ext>
            </a:extLst>
          </p:cNvPr>
          <p:cNvGrpSpPr/>
          <p:nvPr/>
        </p:nvGrpSpPr>
        <p:grpSpPr>
          <a:xfrm>
            <a:off x="3015035" y="4886015"/>
            <a:ext cx="1009764" cy="266430"/>
            <a:chOff x="-406760" y="4513503"/>
            <a:chExt cx="1182615" cy="400664"/>
          </a:xfrm>
        </p:grpSpPr>
        <p:sp>
          <p:nvSpPr>
            <p:cNvPr id="267" name="Прямокутний трикутник 266">
              <a:extLst>
                <a:ext uri="{FF2B5EF4-FFF2-40B4-BE49-F238E27FC236}">
                  <a16:creationId xmlns:a16="http://schemas.microsoft.com/office/drawing/2014/main" id="{3C821668-872B-4A18-B942-4DF318E8142F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8" name="Полілінія: фігура 267">
              <a:extLst>
                <a:ext uri="{FF2B5EF4-FFF2-40B4-BE49-F238E27FC236}">
                  <a16:creationId xmlns:a16="http://schemas.microsoft.com/office/drawing/2014/main" id="{468BFD41-4695-4033-A0CB-B3DC34054300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69" name="Групувати 268">
            <a:extLst>
              <a:ext uri="{FF2B5EF4-FFF2-40B4-BE49-F238E27FC236}">
                <a16:creationId xmlns:a16="http://schemas.microsoft.com/office/drawing/2014/main" id="{4C8C4B34-F01F-4D4C-A4AE-75085D7899EC}"/>
              </a:ext>
            </a:extLst>
          </p:cNvPr>
          <p:cNvGrpSpPr/>
          <p:nvPr/>
        </p:nvGrpSpPr>
        <p:grpSpPr>
          <a:xfrm>
            <a:off x="3019968" y="4878711"/>
            <a:ext cx="1023969" cy="272292"/>
            <a:chOff x="-423951" y="4495030"/>
            <a:chExt cx="1199252" cy="409480"/>
          </a:xfrm>
        </p:grpSpPr>
        <p:sp>
          <p:nvSpPr>
            <p:cNvPr id="270" name="Прямокутний трикутник 269">
              <a:extLst>
                <a:ext uri="{FF2B5EF4-FFF2-40B4-BE49-F238E27FC236}">
                  <a16:creationId xmlns:a16="http://schemas.microsoft.com/office/drawing/2014/main" id="{DB469686-143B-458A-9355-D2132109F957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1" name="Полілінія: фігура 270">
              <a:extLst>
                <a:ext uri="{FF2B5EF4-FFF2-40B4-BE49-F238E27FC236}">
                  <a16:creationId xmlns:a16="http://schemas.microsoft.com/office/drawing/2014/main" id="{9C0FE8A8-358B-4CE5-BADC-B0F4AE6CBA39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2" name="Полілінія: фігура 271">
              <a:extLst>
                <a:ext uri="{FF2B5EF4-FFF2-40B4-BE49-F238E27FC236}">
                  <a16:creationId xmlns:a16="http://schemas.microsoft.com/office/drawing/2014/main" id="{6F673BC6-3D40-4DF1-B90E-BE6404CBA72E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273" name="Куб 272">
            <a:extLst>
              <a:ext uri="{FF2B5EF4-FFF2-40B4-BE49-F238E27FC236}">
                <a16:creationId xmlns:a16="http://schemas.microsoft.com/office/drawing/2014/main" id="{29F55D64-3E01-4825-84AE-4AF8CD9DCA55}"/>
              </a:ext>
            </a:extLst>
          </p:cNvPr>
          <p:cNvSpPr/>
          <p:nvPr/>
        </p:nvSpPr>
        <p:spPr>
          <a:xfrm>
            <a:off x="3317852" y="1232389"/>
            <a:ext cx="355948" cy="3720373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4" name="Куб 273">
            <a:extLst>
              <a:ext uri="{FF2B5EF4-FFF2-40B4-BE49-F238E27FC236}">
                <a16:creationId xmlns:a16="http://schemas.microsoft.com/office/drawing/2014/main" id="{F78024E5-FA5A-4AA0-8D21-C5967BBF50CD}"/>
              </a:ext>
            </a:extLst>
          </p:cNvPr>
          <p:cNvSpPr/>
          <p:nvPr/>
        </p:nvSpPr>
        <p:spPr>
          <a:xfrm>
            <a:off x="3176821" y="4333478"/>
            <a:ext cx="522418" cy="1129921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5" name="Блок-схема: вузол 274">
            <a:extLst>
              <a:ext uri="{FF2B5EF4-FFF2-40B4-BE49-F238E27FC236}">
                <a16:creationId xmlns:a16="http://schemas.microsoft.com/office/drawing/2014/main" id="{7E66DB1A-C0D7-483A-9552-CF3A5478D9B8}"/>
              </a:ext>
            </a:extLst>
          </p:cNvPr>
          <p:cNvSpPr/>
          <p:nvPr/>
        </p:nvSpPr>
        <p:spPr>
          <a:xfrm>
            <a:off x="3302060" y="445775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6" name="Блок-схема: вузол 275">
            <a:extLst>
              <a:ext uri="{FF2B5EF4-FFF2-40B4-BE49-F238E27FC236}">
                <a16:creationId xmlns:a16="http://schemas.microsoft.com/office/drawing/2014/main" id="{EC631ED7-F408-4A14-AA6F-8A7F54B8052F}"/>
              </a:ext>
            </a:extLst>
          </p:cNvPr>
          <p:cNvSpPr/>
          <p:nvPr/>
        </p:nvSpPr>
        <p:spPr>
          <a:xfrm>
            <a:off x="3486179" y="446229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7" name="Блок-схема: вузол 276">
            <a:extLst>
              <a:ext uri="{FF2B5EF4-FFF2-40B4-BE49-F238E27FC236}">
                <a16:creationId xmlns:a16="http://schemas.microsoft.com/office/drawing/2014/main" id="{9D3E23C2-AC55-4E36-B7D2-67FB2B8B55F4}"/>
              </a:ext>
            </a:extLst>
          </p:cNvPr>
          <p:cNvSpPr/>
          <p:nvPr/>
        </p:nvSpPr>
        <p:spPr>
          <a:xfrm>
            <a:off x="3302060" y="469671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8" name="Блок-схема: вузол 277">
            <a:extLst>
              <a:ext uri="{FF2B5EF4-FFF2-40B4-BE49-F238E27FC236}">
                <a16:creationId xmlns:a16="http://schemas.microsoft.com/office/drawing/2014/main" id="{3EDB2BB5-4985-4811-A082-3E2ADFA29FEF}"/>
              </a:ext>
            </a:extLst>
          </p:cNvPr>
          <p:cNvSpPr/>
          <p:nvPr/>
        </p:nvSpPr>
        <p:spPr>
          <a:xfrm>
            <a:off x="3486179" y="470125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9" name="Блок-схема: вузол 278">
            <a:extLst>
              <a:ext uri="{FF2B5EF4-FFF2-40B4-BE49-F238E27FC236}">
                <a16:creationId xmlns:a16="http://schemas.microsoft.com/office/drawing/2014/main" id="{B464DCDD-6BB0-4E8F-AF97-9E8AEC364D79}"/>
              </a:ext>
            </a:extLst>
          </p:cNvPr>
          <p:cNvSpPr/>
          <p:nvPr/>
        </p:nvSpPr>
        <p:spPr>
          <a:xfrm>
            <a:off x="3270799" y="519704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0" name="Блок-схема: вузол 279">
            <a:extLst>
              <a:ext uri="{FF2B5EF4-FFF2-40B4-BE49-F238E27FC236}">
                <a16:creationId xmlns:a16="http://schemas.microsoft.com/office/drawing/2014/main" id="{2016831D-DB99-479B-918A-CFE81DB8E092}"/>
              </a:ext>
            </a:extLst>
          </p:cNvPr>
          <p:cNvSpPr/>
          <p:nvPr/>
        </p:nvSpPr>
        <p:spPr>
          <a:xfrm>
            <a:off x="3553198" y="519742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1" name="Блок-схема: вузол 280">
            <a:extLst>
              <a:ext uri="{FF2B5EF4-FFF2-40B4-BE49-F238E27FC236}">
                <a16:creationId xmlns:a16="http://schemas.microsoft.com/office/drawing/2014/main" id="{23A38AE4-A542-4308-9617-C635267C3364}"/>
              </a:ext>
            </a:extLst>
          </p:cNvPr>
          <p:cNvSpPr/>
          <p:nvPr/>
        </p:nvSpPr>
        <p:spPr>
          <a:xfrm>
            <a:off x="3270799" y="537028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2" name="Блок-схема: вузол 281">
            <a:extLst>
              <a:ext uri="{FF2B5EF4-FFF2-40B4-BE49-F238E27FC236}">
                <a16:creationId xmlns:a16="http://schemas.microsoft.com/office/drawing/2014/main" id="{8FF0BDB4-EE05-4EA3-8CC1-2C5BB74C0083}"/>
              </a:ext>
            </a:extLst>
          </p:cNvPr>
          <p:cNvSpPr/>
          <p:nvPr/>
        </p:nvSpPr>
        <p:spPr>
          <a:xfrm>
            <a:off x="3553198" y="536632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83" name="Групувати 282">
            <a:extLst>
              <a:ext uri="{FF2B5EF4-FFF2-40B4-BE49-F238E27FC236}">
                <a16:creationId xmlns:a16="http://schemas.microsoft.com/office/drawing/2014/main" id="{21322FEE-6C5F-4BE1-AB40-1E418ED5DB6A}"/>
              </a:ext>
            </a:extLst>
          </p:cNvPr>
          <p:cNvGrpSpPr/>
          <p:nvPr/>
        </p:nvGrpSpPr>
        <p:grpSpPr>
          <a:xfrm>
            <a:off x="4383628" y="4887825"/>
            <a:ext cx="1011894" cy="260693"/>
            <a:chOff x="-406760" y="4513503"/>
            <a:chExt cx="1182615" cy="400664"/>
          </a:xfrm>
        </p:grpSpPr>
        <p:sp>
          <p:nvSpPr>
            <p:cNvPr id="284" name="Прямокутний трикутник 283">
              <a:extLst>
                <a:ext uri="{FF2B5EF4-FFF2-40B4-BE49-F238E27FC236}">
                  <a16:creationId xmlns:a16="http://schemas.microsoft.com/office/drawing/2014/main" id="{D08DA3CE-E600-49F4-BC00-525D2C55F228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5" name="Полілінія: фігура 284">
              <a:extLst>
                <a:ext uri="{FF2B5EF4-FFF2-40B4-BE49-F238E27FC236}">
                  <a16:creationId xmlns:a16="http://schemas.microsoft.com/office/drawing/2014/main" id="{AC25845A-E21B-4274-AE70-4D8BB9A41851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86" name="Групувати 285">
            <a:extLst>
              <a:ext uri="{FF2B5EF4-FFF2-40B4-BE49-F238E27FC236}">
                <a16:creationId xmlns:a16="http://schemas.microsoft.com/office/drawing/2014/main" id="{0308753E-AA17-4D83-B895-7ADAF590FBB4}"/>
              </a:ext>
            </a:extLst>
          </p:cNvPr>
          <p:cNvGrpSpPr/>
          <p:nvPr/>
        </p:nvGrpSpPr>
        <p:grpSpPr>
          <a:xfrm>
            <a:off x="4390963" y="4880647"/>
            <a:ext cx="1026129" cy="266429"/>
            <a:chOff x="-423951" y="4495030"/>
            <a:chExt cx="1199252" cy="409480"/>
          </a:xfrm>
        </p:grpSpPr>
        <p:sp>
          <p:nvSpPr>
            <p:cNvPr id="287" name="Прямокутний трикутник 286">
              <a:extLst>
                <a:ext uri="{FF2B5EF4-FFF2-40B4-BE49-F238E27FC236}">
                  <a16:creationId xmlns:a16="http://schemas.microsoft.com/office/drawing/2014/main" id="{07989E39-E9F6-4E6D-8EF5-E2417DB0B801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8" name="Полілінія: фігура 287">
              <a:extLst>
                <a:ext uri="{FF2B5EF4-FFF2-40B4-BE49-F238E27FC236}">
                  <a16:creationId xmlns:a16="http://schemas.microsoft.com/office/drawing/2014/main" id="{03522D2A-F428-4FF9-9A73-7884ED2431BB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9" name="Полілінія: фігура 288">
              <a:extLst>
                <a:ext uri="{FF2B5EF4-FFF2-40B4-BE49-F238E27FC236}">
                  <a16:creationId xmlns:a16="http://schemas.microsoft.com/office/drawing/2014/main" id="{061F3109-7875-4E02-9531-BAA272C0AC78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290" name="Куб 289">
            <a:extLst>
              <a:ext uri="{FF2B5EF4-FFF2-40B4-BE49-F238E27FC236}">
                <a16:creationId xmlns:a16="http://schemas.microsoft.com/office/drawing/2014/main" id="{1C334F2E-BCBB-40BD-85BA-D71EECD3AC67}"/>
              </a:ext>
            </a:extLst>
          </p:cNvPr>
          <p:cNvSpPr/>
          <p:nvPr/>
        </p:nvSpPr>
        <p:spPr>
          <a:xfrm>
            <a:off x="4730638" y="1216685"/>
            <a:ext cx="335043" cy="3736740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1" name="Куб 290">
            <a:extLst>
              <a:ext uri="{FF2B5EF4-FFF2-40B4-BE49-F238E27FC236}">
                <a16:creationId xmlns:a16="http://schemas.microsoft.com/office/drawing/2014/main" id="{22608E97-D0C5-46CE-9C27-36DC33BE56FC}"/>
              </a:ext>
            </a:extLst>
          </p:cNvPr>
          <p:cNvSpPr/>
          <p:nvPr/>
        </p:nvSpPr>
        <p:spPr>
          <a:xfrm>
            <a:off x="2787414" y="936242"/>
            <a:ext cx="2977160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2" name="Куб 291">
            <a:extLst>
              <a:ext uri="{FF2B5EF4-FFF2-40B4-BE49-F238E27FC236}">
                <a16:creationId xmlns:a16="http://schemas.microsoft.com/office/drawing/2014/main" id="{050BDD21-02F3-4BEC-B410-F300AC842EDF}"/>
              </a:ext>
            </a:extLst>
          </p:cNvPr>
          <p:cNvSpPr/>
          <p:nvPr/>
        </p:nvSpPr>
        <p:spPr>
          <a:xfrm>
            <a:off x="3315394" y="1040751"/>
            <a:ext cx="1700732" cy="900000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3" name="Куб 292">
            <a:extLst>
              <a:ext uri="{FF2B5EF4-FFF2-40B4-BE49-F238E27FC236}">
                <a16:creationId xmlns:a16="http://schemas.microsoft.com/office/drawing/2014/main" id="{F44E1011-F727-42FD-AF9F-D9C433CAD7DF}"/>
              </a:ext>
            </a:extLst>
          </p:cNvPr>
          <p:cNvSpPr/>
          <p:nvPr/>
        </p:nvSpPr>
        <p:spPr>
          <a:xfrm>
            <a:off x="3277519" y="2731746"/>
            <a:ext cx="1700732" cy="900000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4" name="Куб 293">
            <a:extLst>
              <a:ext uri="{FF2B5EF4-FFF2-40B4-BE49-F238E27FC236}">
                <a16:creationId xmlns:a16="http://schemas.microsoft.com/office/drawing/2014/main" id="{BF778AED-1EC6-45B0-860B-E736290141ED}"/>
              </a:ext>
            </a:extLst>
          </p:cNvPr>
          <p:cNvSpPr/>
          <p:nvPr/>
        </p:nvSpPr>
        <p:spPr>
          <a:xfrm>
            <a:off x="4614709" y="4333478"/>
            <a:ext cx="522418" cy="1129921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5" name="Блок-схема: вузол 294">
            <a:extLst>
              <a:ext uri="{FF2B5EF4-FFF2-40B4-BE49-F238E27FC236}">
                <a16:creationId xmlns:a16="http://schemas.microsoft.com/office/drawing/2014/main" id="{8C43B76B-2418-44CC-9143-741B66CFF9F0}"/>
              </a:ext>
            </a:extLst>
          </p:cNvPr>
          <p:cNvSpPr/>
          <p:nvPr/>
        </p:nvSpPr>
        <p:spPr>
          <a:xfrm>
            <a:off x="4746366" y="445775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6" name="Блок-схема: вузол 295">
            <a:extLst>
              <a:ext uri="{FF2B5EF4-FFF2-40B4-BE49-F238E27FC236}">
                <a16:creationId xmlns:a16="http://schemas.microsoft.com/office/drawing/2014/main" id="{670A08BC-8C9F-4DE7-ACD1-7F96DDA304BD}"/>
              </a:ext>
            </a:extLst>
          </p:cNvPr>
          <p:cNvSpPr/>
          <p:nvPr/>
        </p:nvSpPr>
        <p:spPr>
          <a:xfrm>
            <a:off x="4930485" y="446229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7" name="Блок-схема: вузол 296">
            <a:extLst>
              <a:ext uri="{FF2B5EF4-FFF2-40B4-BE49-F238E27FC236}">
                <a16:creationId xmlns:a16="http://schemas.microsoft.com/office/drawing/2014/main" id="{56FEF9E4-F430-4D2B-8513-C0C767511087}"/>
              </a:ext>
            </a:extLst>
          </p:cNvPr>
          <p:cNvSpPr/>
          <p:nvPr/>
        </p:nvSpPr>
        <p:spPr>
          <a:xfrm>
            <a:off x="4746366" y="469671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8" name="Блок-схема: вузол 297">
            <a:extLst>
              <a:ext uri="{FF2B5EF4-FFF2-40B4-BE49-F238E27FC236}">
                <a16:creationId xmlns:a16="http://schemas.microsoft.com/office/drawing/2014/main" id="{D55B8D5F-AC66-4C7D-B343-FCD0B3272B31}"/>
              </a:ext>
            </a:extLst>
          </p:cNvPr>
          <p:cNvSpPr/>
          <p:nvPr/>
        </p:nvSpPr>
        <p:spPr>
          <a:xfrm>
            <a:off x="4930485" y="470125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9" name="Блок-схема: вузол 298">
            <a:extLst>
              <a:ext uri="{FF2B5EF4-FFF2-40B4-BE49-F238E27FC236}">
                <a16:creationId xmlns:a16="http://schemas.microsoft.com/office/drawing/2014/main" id="{E6365CBA-4614-43C1-AE0D-1048227785C2}"/>
              </a:ext>
            </a:extLst>
          </p:cNvPr>
          <p:cNvSpPr/>
          <p:nvPr/>
        </p:nvSpPr>
        <p:spPr>
          <a:xfrm>
            <a:off x="4715105" y="519704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0" name="Блок-схема: вузол 299">
            <a:extLst>
              <a:ext uri="{FF2B5EF4-FFF2-40B4-BE49-F238E27FC236}">
                <a16:creationId xmlns:a16="http://schemas.microsoft.com/office/drawing/2014/main" id="{88D82D3B-F1CA-40BE-AB2A-B5E640BDA2AD}"/>
              </a:ext>
            </a:extLst>
          </p:cNvPr>
          <p:cNvSpPr/>
          <p:nvPr/>
        </p:nvSpPr>
        <p:spPr>
          <a:xfrm>
            <a:off x="4997504" y="519742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1" name="Блок-схема: вузол 300">
            <a:extLst>
              <a:ext uri="{FF2B5EF4-FFF2-40B4-BE49-F238E27FC236}">
                <a16:creationId xmlns:a16="http://schemas.microsoft.com/office/drawing/2014/main" id="{25D9AD1B-6F6F-4455-951A-18DCAB8C8607}"/>
              </a:ext>
            </a:extLst>
          </p:cNvPr>
          <p:cNvSpPr/>
          <p:nvPr/>
        </p:nvSpPr>
        <p:spPr>
          <a:xfrm>
            <a:off x="4715105" y="537028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2" name="Блок-схема: вузол 301">
            <a:extLst>
              <a:ext uri="{FF2B5EF4-FFF2-40B4-BE49-F238E27FC236}">
                <a16:creationId xmlns:a16="http://schemas.microsoft.com/office/drawing/2014/main" id="{97A69EA1-F300-4230-AC34-4CE1249295CC}"/>
              </a:ext>
            </a:extLst>
          </p:cNvPr>
          <p:cNvSpPr/>
          <p:nvPr/>
        </p:nvSpPr>
        <p:spPr>
          <a:xfrm>
            <a:off x="4997504" y="536632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3" name="Блок-схема: вузол 302">
            <a:extLst>
              <a:ext uri="{FF2B5EF4-FFF2-40B4-BE49-F238E27FC236}">
                <a16:creationId xmlns:a16="http://schemas.microsoft.com/office/drawing/2014/main" id="{512F169C-C416-408F-9945-20B694B7202D}"/>
              </a:ext>
            </a:extLst>
          </p:cNvPr>
          <p:cNvSpPr/>
          <p:nvPr/>
        </p:nvSpPr>
        <p:spPr>
          <a:xfrm>
            <a:off x="3320352" y="319297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4" name="Блок-схема: вузол 303">
            <a:extLst>
              <a:ext uri="{FF2B5EF4-FFF2-40B4-BE49-F238E27FC236}">
                <a16:creationId xmlns:a16="http://schemas.microsoft.com/office/drawing/2014/main" id="{8AB37C01-284F-4728-BEE3-F4329668900A}"/>
              </a:ext>
            </a:extLst>
          </p:cNvPr>
          <p:cNvSpPr/>
          <p:nvPr/>
        </p:nvSpPr>
        <p:spPr>
          <a:xfrm>
            <a:off x="3504471" y="319752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5" name="Блок-схема: вузол 304">
            <a:extLst>
              <a:ext uri="{FF2B5EF4-FFF2-40B4-BE49-F238E27FC236}">
                <a16:creationId xmlns:a16="http://schemas.microsoft.com/office/drawing/2014/main" id="{654CAA9B-6B26-4AD2-9543-B11D3C677292}"/>
              </a:ext>
            </a:extLst>
          </p:cNvPr>
          <p:cNvSpPr/>
          <p:nvPr/>
        </p:nvSpPr>
        <p:spPr>
          <a:xfrm>
            <a:off x="3320352" y="352707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6" name="Блок-схема: вузол 305">
            <a:extLst>
              <a:ext uri="{FF2B5EF4-FFF2-40B4-BE49-F238E27FC236}">
                <a16:creationId xmlns:a16="http://schemas.microsoft.com/office/drawing/2014/main" id="{06D36BA5-93F2-43C8-96D0-02F3423E30C7}"/>
              </a:ext>
            </a:extLst>
          </p:cNvPr>
          <p:cNvSpPr/>
          <p:nvPr/>
        </p:nvSpPr>
        <p:spPr>
          <a:xfrm>
            <a:off x="3504471" y="353161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7" name="Блок-схема: вузол 306">
            <a:extLst>
              <a:ext uri="{FF2B5EF4-FFF2-40B4-BE49-F238E27FC236}">
                <a16:creationId xmlns:a16="http://schemas.microsoft.com/office/drawing/2014/main" id="{E60EE942-469A-4417-9BE1-D59AEC405DB7}"/>
              </a:ext>
            </a:extLst>
          </p:cNvPr>
          <p:cNvSpPr/>
          <p:nvPr/>
        </p:nvSpPr>
        <p:spPr>
          <a:xfrm>
            <a:off x="3324919" y="280963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8" name="Блок-схема: вузол 307">
            <a:extLst>
              <a:ext uri="{FF2B5EF4-FFF2-40B4-BE49-F238E27FC236}">
                <a16:creationId xmlns:a16="http://schemas.microsoft.com/office/drawing/2014/main" id="{690455A0-4DB9-40AC-862B-C090BDE6D724}"/>
              </a:ext>
            </a:extLst>
          </p:cNvPr>
          <p:cNvSpPr/>
          <p:nvPr/>
        </p:nvSpPr>
        <p:spPr>
          <a:xfrm>
            <a:off x="3509038" y="281417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9" name="Блок-схема: вузол 308">
            <a:extLst>
              <a:ext uri="{FF2B5EF4-FFF2-40B4-BE49-F238E27FC236}">
                <a16:creationId xmlns:a16="http://schemas.microsoft.com/office/drawing/2014/main" id="{7F3340D4-A3B7-42AA-B7CE-385F7C0DAE1F}"/>
              </a:ext>
            </a:extLst>
          </p:cNvPr>
          <p:cNvSpPr/>
          <p:nvPr/>
        </p:nvSpPr>
        <p:spPr>
          <a:xfrm>
            <a:off x="3418045" y="336246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0" name="Блок-схема: вузол 309">
            <a:extLst>
              <a:ext uri="{FF2B5EF4-FFF2-40B4-BE49-F238E27FC236}">
                <a16:creationId xmlns:a16="http://schemas.microsoft.com/office/drawing/2014/main" id="{FD3EFA3F-A479-4129-99CF-BEDF1C2BA87C}"/>
              </a:ext>
            </a:extLst>
          </p:cNvPr>
          <p:cNvSpPr/>
          <p:nvPr/>
        </p:nvSpPr>
        <p:spPr>
          <a:xfrm>
            <a:off x="3414365" y="299266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1" name="Блок-схема: вузол 310">
            <a:extLst>
              <a:ext uri="{FF2B5EF4-FFF2-40B4-BE49-F238E27FC236}">
                <a16:creationId xmlns:a16="http://schemas.microsoft.com/office/drawing/2014/main" id="{739C67C4-5246-4B9B-A5DA-190FAD2E4B91}"/>
              </a:ext>
            </a:extLst>
          </p:cNvPr>
          <p:cNvSpPr/>
          <p:nvPr/>
        </p:nvSpPr>
        <p:spPr>
          <a:xfrm>
            <a:off x="4704555" y="319652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2" name="Блок-схема: вузол 311">
            <a:extLst>
              <a:ext uri="{FF2B5EF4-FFF2-40B4-BE49-F238E27FC236}">
                <a16:creationId xmlns:a16="http://schemas.microsoft.com/office/drawing/2014/main" id="{1DFF645E-CA66-492C-B9A5-6500B9385018}"/>
              </a:ext>
            </a:extLst>
          </p:cNvPr>
          <p:cNvSpPr/>
          <p:nvPr/>
        </p:nvSpPr>
        <p:spPr>
          <a:xfrm>
            <a:off x="4888674" y="320106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3" name="Блок-схема: вузол 312">
            <a:extLst>
              <a:ext uri="{FF2B5EF4-FFF2-40B4-BE49-F238E27FC236}">
                <a16:creationId xmlns:a16="http://schemas.microsoft.com/office/drawing/2014/main" id="{9446A232-C9DD-4565-8CCF-775D8DEF3E5A}"/>
              </a:ext>
            </a:extLst>
          </p:cNvPr>
          <p:cNvSpPr/>
          <p:nvPr/>
        </p:nvSpPr>
        <p:spPr>
          <a:xfrm>
            <a:off x="4704555" y="353061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4" name="Блок-схема: вузол 313">
            <a:extLst>
              <a:ext uri="{FF2B5EF4-FFF2-40B4-BE49-F238E27FC236}">
                <a16:creationId xmlns:a16="http://schemas.microsoft.com/office/drawing/2014/main" id="{3B0CC03A-D6DF-429A-BE4E-CF98B326B01C}"/>
              </a:ext>
            </a:extLst>
          </p:cNvPr>
          <p:cNvSpPr/>
          <p:nvPr/>
        </p:nvSpPr>
        <p:spPr>
          <a:xfrm>
            <a:off x="4888674" y="353516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5" name="Блок-схема: вузол 314">
            <a:extLst>
              <a:ext uri="{FF2B5EF4-FFF2-40B4-BE49-F238E27FC236}">
                <a16:creationId xmlns:a16="http://schemas.microsoft.com/office/drawing/2014/main" id="{1FF05B0B-E45A-48F1-A6A3-CB88F096418C}"/>
              </a:ext>
            </a:extLst>
          </p:cNvPr>
          <p:cNvSpPr/>
          <p:nvPr/>
        </p:nvSpPr>
        <p:spPr>
          <a:xfrm>
            <a:off x="4709122" y="281317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6" name="Блок-схема: вузол 315">
            <a:extLst>
              <a:ext uri="{FF2B5EF4-FFF2-40B4-BE49-F238E27FC236}">
                <a16:creationId xmlns:a16="http://schemas.microsoft.com/office/drawing/2014/main" id="{F4A44617-C64B-473C-8D39-0E9FD89B9335}"/>
              </a:ext>
            </a:extLst>
          </p:cNvPr>
          <p:cNvSpPr/>
          <p:nvPr/>
        </p:nvSpPr>
        <p:spPr>
          <a:xfrm>
            <a:off x="4893241" y="281772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7" name="Блок-схема: вузол 316">
            <a:extLst>
              <a:ext uri="{FF2B5EF4-FFF2-40B4-BE49-F238E27FC236}">
                <a16:creationId xmlns:a16="http://schemas.microsoft.com/office/drawing/2014/main" id="{7D613D3B-22DF-4C45-87C7-37604DFEBC39}"/>
              </a:ext>
            </a:extLst>
          </p:cNvPr>
          <p:cNvSpPr/>
          <p:nvPr/>
        </p:nvSpPr>
        <p:spPr>
          <a:xfrm>
            <a:off x="4802248" y="336600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8" name="Блок-схема: вузол 317">
            <a:extLst>
              <a:ext uri="{FF2B5EF4-FFF2-40B4-BE49-F238E27FC236}">
                <a16:creationId xmlns:a16="http://schemas.microsoft.com/office/drawing/2014/main" id="{B2C4A287-EB64-4726-AE35-2D5E584AD7FB}"/>
              </a:ext>
            </a:extLst>
          </p:cNvPr>
          <p:cNvSpPr/>
          <p:nvPr/>
        </p:nvSpPr>
        <p:spPr>
          <a:xfrm>
            <a:off x="4798568" y="299621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9" name="Блок-схема: вузол 318">
            <a:extLst>
              <a:ext uri="{FF2B5EF4-FFF2-40B4-BE49-F238E27FC236}">
                <a16:creationId xmlns:a16="http://schemas.microsoft.com/office/drawing/2014/main" id="{DF21FA46-068A-4727-97C0-27DD085EC503}"/>
              </a:ext>
            </a:extLst>
          </p:cNvPr>
          <p:cNvSpPr/>
          <p:nvPr/>
        </p:nvSpPr>
        <p:spPr>
          <a:xfrm rot="16200000">
            <a:off x="3418086" y="128917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0" name="Блок-схема: вузол 319">
            <a:extLst>
              <a:ext uri="{FF2B5EF4-FFF2-40B4-BE49-F238E27FC236}">
                <a16:creationId xmlns:a16="http://schemas.microsoft.com/office/drawing/2014/main" id="{9C79A317-A239-448C-ADA0-5B4A855393CD}"/>
              </a:ext>
            </a:extLst>
          </p:cNvPr>
          <p:cNvSpPr/>
          <p:nvPr/>
        </p:nvSpPr>
        <p:spPr>
          <a:xfrm rot="16200000">
            <a:off x="3422630" y="110505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1" name="Блок-схема: вузол 320">
            <a:extLst>
              <a:ext uri="{FF2B5EF4-FFF2-40B4-BE49-F238E27FC236}">
                <a16:creationId xmlns:a16="http://schemas.microsoft.com/office/drawing/2014/main" id="{0B246F2A-9B60-4DFB-B1CF-AC9B5DDA69BD}"/>
              </a:ext>
            </a:extLst>
          </p:cNvPr>
          <p:cNvSpPr/>
          <p:nvPr/>
        </p:nvSpPr>
        <p:spPr>
          <a:xfrm rot="16200000">
            <a:off x="3754225" y="128717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2" name="Блок-схема: вузол 321">
            <a:extLst>
              <a:ext uri="{FF2B5EF4-FFF2-40B4-BE49-F238E27FC236}">
                <a16:creationId xmlns:a16="http://schemas.microsoft.com/office/drawing/2014/main" id="{69330F73-2BC8-4291-9CD1-A44B7F06E8AA}"/>
              </a:ext>
            </a:extLst>
          </p:cNvPr>
          <p:cNvSpPr/>
          <p:nvPr/>
        </p:nvSpPr>
        <p:spPr>
          <a:xfrm rot="16200000">
            <a:off x="3758769" y="110305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3" name="Блок-схема: вузол 322">
            <a:extLst>
              <a:ext uri="{FF2B5EF4-FFF2-40B4-BE49-F238E27FC236}">
                <a16:creationId xmlns:a16="http://schemas.microsoft.com/office/drawing/2014/main" id="{17579884-0895-4ABD-845B-2FCFF6012465}"/>
              </a:ext>
            </a:extLst>
          </p:cNvPr>
          <p:cNvSpPr/>
          <p:nvPr/>
        </p:nvSpPr>
        <p:spPr>
          <a:xfrm rot="16200000">
            <a:off x="3601839" y="118960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4" name="Блок-схема: вузол 323">
            <a:extLst>
              <a:ext uri="{FF2B5EF4-FFF2-40B4-BE49-F238E27FC236}">
                <a16:creationId xmlns:a16="http://schemas.microsoft.com/office/drawing/2014/main" id="{9BBB6713-38AC-4CCF-A3F3-AC8CF1AAD45E}"/>
              </a:ext>
            </a:extLst>
          </p:cNvPr>
          <p:cNvSpPr/>
          <p:nvPr/>
        </p:nvSpPr>
        <p:spPr>
          <a:xfrm>
            <a:off x="4720995" y="148540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5" name="Блок-схема: вузол 324">
            <a:extLst>
              <a:ext uri="{FF2B5EF4-FFF2-40B4-BE49-F238E27FC236}">
                <a16:creationId xmlns:a16="http://schemas.microsoft.com/office/drawing/2014/main" id="{82D5E54C-8BB9-4F9A-A96A-A84223D553A3}"/>
              </a:ext>
            </a:extLst>
          </p:cNvPr>
          <p:cNvSpPr/>
          <p:nvPr/>
        </p:nvSpPr>
        <p:spPr>
          <a:xfrm>
            <a:off x="4905114" y="148994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6" name="Блок-схема: вузол 325">
            <a:extLst>
              <a:ext uri="{FF2B5EF4-FFF2-40B4-BE49-F238E27FC236}">
                <a16:creationId xmlns:a16="http://schemas.microsoft.com/office/drawing/2014/main" id="{F5BADB3B-CF3F-45DD-897C-D0EDE33047B1}"/>
              </a:ext>
            </a:extLst>
          </p:cNvPr>
          <p:cNvSpPr/>
          <p:nvPr/>
        </p:nvSpPr>
        <p:spPr>
          <a:xfrm>
            <a:off x="4720995" y="181949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7" name="Блок-схема: вузол 326">
            <a:extLst>
              <a:ext uri="{FF2B5EF4-FFF2-40B4-BE49-F238E27FC236}">
                <a16:creationId xmlns:a16="http://schemas.microsoft.com/office/drawing/2014/main" id="{7E0C0ADF-6BA9-4D18-BB39-CEB9404E1FE8}"/>
              </a:ext>
            </a:extLst>
          </p:cNvPr>
          <p:cNvSpPr/>
          <p:nvPr/>
        </p:nvSpPr>
        <p:spPr>
          <a:xfrm>
            <a:off x="4905114" y="182404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8" name="Блок-схема: вузол 327">
            <a:extLst>
              <a:ext uri="{FF2B5EF4-FFF2-40B4-BE49-F238E27FC236}">
                <a16:creationId xmlns:a16="http://schemas.microsoft.com/office/drawing/2014/main" id="{832872D0-6E2E-45A4-9A2A-AECE55FB3230}"/>
              </a:ext>
            </a:extLst>
          </p:cNvPr>
          <p:cNvSpPr/>
          <p:nvPr/>
        </p:nvSpPr>
        <p:spPr>
          <a:xfrm>
            <a:off x="4818688" y="165488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9" name="Блок-схема: вузол 328">
            <a:extLst>
              <a:ext uri="{FF2B5EF4-FFF2-40B4-BE49-F238E27FC236}">
                <a16:creationId xmlns:a16="http://schemas.microsoft.com/office/drawing/2014/main" id="{04E2F144-1916-4ACE-BF43-3FD7F72218EA}"/>
              </a:ext>
            </a:extLst>
          </p:cNvPr>
          <p:cNvSpPr/>
          <p:nvPr/>
        </p:nvSpPr>
        <p:spPr>
          <a:xfrm rot="16200000">
            <a:off x="4467678" y="128303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0" name="Блок-схема: вузол 329">
            <a:extLst>
              <a:ext uri="{FF2B5EF4-FFF2-40B4-BE49-F238E27FC236}">
                <a16:creationId xmlns:a16="http://schemas.microsoft.com/office/drawing/2014/main" id="{C4B92146-BEEC-4302-A08D-FC57B11B9C38}"/>
              </a:ext>
            </a:extLst>
          </p:cNvPr>
          <p:cNvSpPr/>
          <p:nvPr/>
        </p:nvSpPr>
        <p:spPr>
          <a:xfrm rot="16200000">
            <a:off x="4472222" y="109891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1" name="Блок-схема: вузол 330">
            <a:extLst>
              <a:ext uri="{FF2B5EF4-FFF2-40B4-BE49-F238E27FC236}">
                <a16:creationId xmlns:a16="http://schemas.microsoft.com/office/drawing/2014/main" id="{D4219ED7-90FD-45FF-93B7-7ED8E4C3B698}"/>
              </a:ext>
            </a:extLst>
          </p:cNvPr>
          <p:cNvSpPr/>
          <p:nvPr/>
        </p:nvSpPr>
        <p:spPr>
          <a:xfrm rot="16200000">
            <a:off x="4813951" y="128303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2" name="Блок-схема: вузол 331">
            <a:extLst>
              <a:ext uri="{FF2B5EF4-FFF2-40B4-BE49-F238E27FC236}">
                <a16:creationId xmlns:a16="http://schemas.microsoft.com/office/drawing/2014/main" id="{EF769DEE-44E4-4448-9982-70C28270AC0D}"/>
              </a:ext>
            </a:extLst>
          </p:cNvPr>
          <p:cNvSpPr/>
          <p:nvPr/>
        </p:nvSpPr>
        <p:spPr>
          <a:xfrm rot="16200000">
            <a:off x="4818495" y="109891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3" name="Блок-схема: вузол 332">
            <a:extLst>
              <a:ext uri="{FF2B5EF4-FFF2-40B4-BE49-F238E27FC236}">
                <a16:creationId xmlns:a16="http://schemas.microsoft.com/office/drawing/2014/main" id="{078FBD92-DC4F-4C29-9487-95F843D2EC77}"/>
              </a:ext>
            </a:extLst>
          </p:cNvPr>
          <p:cNvSpPr/>
          <p:nvPr/>
        </p:nvSpPr>
        <p:spPr>
          <a:xfrm rot="16200000">
            <a:off x="4649340" y="118533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4" name="Блок-схема: вузол 333">
            <a:extLst>
              <a:ext uri="{FF2B5EF4-FFF2-40B4-BE49-F238E27FC236}">
                <a16:creationId xmlns:a16="http://schemas.microsoft.com/office/drawing/2014/main" id="{F86BAF99-8669-407D-8F2C-E32DD5D457FC}"/>
              </a:ext>
            </a:extLst>
          </p:cNvPr>
          <p:cNvSpPr/>
          <p:nvPr/>
        </p:nvSpPr>
        <p:spPr>
          <a:xfrm>
            <a:off x="3336148" y="147662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5" name="Блок-схема: вузол 334">
            <a:extLst>
              <a:ext uri="{FF2B5EF4-FFF2-40B4-BE49-F238E27FC236}">
                <a16:creationId xmlns:a16="http://schemas.microsoft.com/office/drawing/2014/main" id="{78A608DE-400D-481B-B8AD-1EDB19702FB1}"/>
              </a:ext>
            </a:extLst>
          </p:cNvPr>
          <p:cNvSpPr/>
          <p:nvPr/>
        </p:nvSpPr>
        <p:spPr>
          <a:xfrm>
            <a:off x="3520267" y="148117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6" name="Блок-схема: вузол 335">
            <a:extLst>
              <a:ext uri="{FF2B5EF4-FFF2-40B4-BE49-F238E27FC236}">
                <a16:creationId xmlns:a16="http://schemas.microsoft.com/office/drawing/2014/main" id="{B90DD977-D211-4A05-9527-C88C360C3762}"/>
              </a:ext>
            </a:extLst>
          </p:cNvPr>
          <p:cNvSpPr/>
          <p:nvPr/>
        </p:nvSpPr>
        <p:spPr>
          <a:xfrm>
            <a:off x="3336148" y="181072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7" name="Блок-схема: вузол 336">
            <a:extLst>
              <a:ext uri="{FF2B5EF4-FFF2-40B4-BE49-F238E27FC236}">
                <a16:creationId xmlns:a16="http://schemas.microsoft.com/office/drawing/2014/main" id="{AA1C0D88-AF10-4A74-9391-89FF3CCAE2D6}"/>
              </a:ext>
            </a:extLst>
          </p:cNvPr>
          <p:cNvSpPr/>
          <p:nvPr/>
        </p:nvSpPr>
        <p:spPr>
          <a:xfrm>
            <a:off x="3520267" y="181526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8" name="Блок-схема: вузол 337">
            <a:extLst>
              <a:ext uri="{FF2B5EF4-FFF2-40B4-BE49-F238E27FC236}">
                <a16:creationId xmlns:a16="http://schemas.microsoft.com/office/drawing/2014/main" id="{26083832-0E25-401E-9D57-5E33E5086869}"/>
              </a:ext>
            </a:extLst>
          </p:cNvPr>
          <p:cNvSpPr/>
          <p:nvPr/>
        </p:nvSpPr>
        <p:spPr>
          <a:xfrm>
            <a:off x="3433841" y="164611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9" name="Блок-схема: вузол 338">
            <a:extLst>
              <a:ext uri="{FF2B5EF4-FFF2-40B4-BE49-F238E27FC236}">
                <a16:creationId xmlns:a16="http://schemas.microsoft.com/office/drawing/2014/main" id="{8E5579FD-0DD6-46B7-BDF2-4DA46BBE68C8}"/>
              </a:ext>
            </a:extLst>
          </p:cNvPr>
          <p:cNvSpPr/>
          <p:nvPr/>
        </p:nvSpPr>
        <p:spPr>
          <a:xfrm rot="16200000">
            <a:off x="4126593" y="129648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0" name="Блок-схема: вузол 339">
            <a:extLst>
              <a:ext uri="{FF2B5EF4-FFF2-40B4-BE49-F238E27FC236}">
                <a16:creationId xmlns:a16="http://schemas.microsoft.com/office/drawing/2014/main" id="{50766A93-212F-4E21-AD4A-09A5B3585358}"/>
              </a:ext>
            </a:extLst>
          </p:cNvPr>
          <p:cNvSpPr/>
          <p:nvPr/>
        </p:nvSpPr>
        <p:spPr>
          <a:xfrm rot="16200000">
            <a:off x="4131137" y="111236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1" name="Блок-схема: вузол 340">
            <a:extLst>
              <a:ext uri="{FF2B5EF4-FFF2-40B4-BE49-F238E27FC236}">
                <a16:creationId xmlns:a16="http://schemas.microsoft.com/office/drawing/2014/main" id="{D50BE84A-28D2-49EB-AEF4-2340041D1B56}"/>
              </a:ext>
            </a:extLst>
          </p:cNvPr>
          <p:cNvSpPr/>
          <p:nvPr/>
        </p:nvSpPr>
        <p:spPr>
          <a:xfrm rot="16200000">
            <a:off x="4300677" y="120187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2" name="Блок-схема: вузол 341">
            <a:extLst>
              <a:ext uri="{FF2B5EF4-FFF2-40B4-BE49-F238E27FC236}">
                <a16:creationId xmlns:a16="http://schemas.microsoft.com/office/drawing/2014/main" id="{B073EBC9-815E-4ACF-B704-8507309EAD09}"/>
              </a:ext>
            </a:extLst>
          </p:cNvPr>
          <p:cNvSpPr/>
          <p:nvPr/>
        </p:nvSpPr>
        <p:spPr>
          <a:xfrm rot="16200000">
            <a:off x="3957050" y="120187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93209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48180">
        <p159:morph option="byWord"/>
      </p:transition>
    </mc:Choice>
    <mc:Fallback>
      <p:transition spd="slow" advTm="48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1000"/>
                            </p:stCondLst>
                            <p:childTnLst>
                              <p:par>
                                <p:cTn id="5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3000"/>
                            </p:stCondLst>
                            <p:childTnLst>
                              <p:par>
                                <p:cTn id="5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000"/>
                            </p:stCondLst>
                            <p:childTnLst>
                              <p:par>
                                <p:cTn id="6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0"/>
                            </p:stCondLst>
                            <p:childTnLst>
                              <p:par>
                                <p:cTn id="7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>
            <a:off x="5868207" y="1269614"/>
            <a:ext cx="5499547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Зазначений вид кріплення більш стабільний ніж Т-подібне укріплення 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5352176" y="2692187"/>
            <a:ext cx="653933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Розрахункове навантаження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7200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кг.</a:t>
            </a:r>
          </a:p>
        </p:txBody>
      </p:sp>
      <p:sp>
        <p:nvSpPr>
          <p:cNvPr id="11" name="Підзаголовок 2"/>
          <p:cNvSpPr txBox="1">
            <a:spLocks/>
          </p:cNvSpPr>
          <p:nvPr/>
        </p:nvSpPr>
        <p:spPr>
          <a:xfrm>
            <a:off x="4903230" y="2132517"/>
            <a:ext cx="7429500" cy="459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Застереження:</a:t>
            </a:r>
            <a:r>
              <a:rPr lang="uk-UA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5352176" y="3994006"/>
            <a:ext cx="6515564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Розрахункове навантаження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4500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кг.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5352176" y="5400941"/>
            <a:ext cx="6575685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Розрахункове навантаження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3175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кг.</a:t>
            </a:r>
          </a:p>
        </p:txBody>
      </p:sp>
      <p:sp>
        <p:nvSpPr>
          <p:cNvPr id="9" name="Блок-схема: вузол 8">
            <a:extLst>
              <a:ext uri="{FF2B5EF4-FFF2-40B4-BE49-F238E27FC236}">
                <a16:creationId xmlns:a16="http://schemas.microsoft.com/office/drawing/2014/main" id="{1F833944-D85B-46EA-B789-20DB18B85A57}"/>
              </a:ext>
            </a:extLst>
          </p:cNvPr>
          <p:cNvSpPr/>
          <p:nvPr/>
        </p:nvSpPr>
        <p:spPr>
          <a:xfrm rot="16200000">
            <a:off x="1941034" y="163064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Блок-схема: вузол 9">
            <a:extLst>
              <a:ext uri="{FF2B5EF4-FFF2-40B4-BE49-F238E27FC236}">
                <a16:creationId xmlns:a16="http://schemas.microsoft.com/office/drawing/2014/main" id="{701FBBE8-B8D8-45D0-BF0E-CE826A6D94C9}"/>
              </a:ext>
            </a:extLst>
          </p:cNvPr>
          <p:cNvSpPr/>
          <p:nvPr/>
        </p:nvSpPr>
        <p:spPr>
          <a:xfrm rot="16200000">
            <a:off x="1945578" y="144652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Блок-схема: вузол 12">
            <a:extLst>
              <a:ext uri="{FF2B5EF4-FFF2-40B4-BE49-F238E27FC236}">
                <a16:creationId xmlns:a16="http://schemas.microsoft.com/office/drawing/2014/main" id="{7AF57331-E616-4E6D-82EE-0F26F8DD95B2}"/>
              </a:ext>
            </a:extLst>
          </p:cNvPr>
          <p:cNvSpPr/>
          <p:nvPr/>
        </p:nvSpPr>
        <p:spPr>
          <a:xfrm rot="16200000">
            <a:off x="2277173" y="162863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" name="Блок-схема: вузол 15">
            <a:extLst>
              <a:ext uri="{FF2B5EF4-FFF2-40B4-BE49-F238E27FC236}">
                <a16:creationId xmlns:a16="http://schemas.microsoft.com/office/drawing/2014/main" id="{00CD37B1-48FA-4698-AA1A-B3FB3A481DF1}"/>
              </a:ext>
            </a:extLst>
          </p:cNvPr>
          <p:cNvSpPr/>
          <p:nvPr/>
        </p:nvSpPr>
        <p:spPr>
          <a:xfrm rot="16200000">
            <a:off x="2281717" y="144452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Блок-схема: вузол 16">
            <a:extLst>
              <a:ext uri="{FF2B5EF4-FFF2-40B4-BE49-F238E27FC236}">
                <a16:creationId xmlns:a16="http://schemas.microsoft.com/office/drawing/2014/main" id="{569177F5-3C2D-4EAE-82E9-D44B22E3050E}"/>
              </a:ext>
            </a:extLst>
          </p:cNvPr>
          <p:cNvSpPr/>
          <p:nvPr/>
        </p:nvSpPr>
        <p:spPr>
          <a:xfrm rot="16200000">
            <a:off x="2124787" y="153106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Блок-схема: вузол 17">
            <a:extLst>
              <a:ext uri="{FF2B5EF4-FFF2-40B4-BE49-F238E27FC236}">
                <a16:creationId xmlns:a16="http://schemas.microsoft.com/office/drawing/2014/main" id="{29478B2A-BA9C-45F9-A041-2456A65ED306}"/>
              </a:ext>
            </a:extLst>
          </p:cNvPr>
          <p:cNvSpPr/>
          <p:nvPr/>
        </p:nvSpPr>
        <p:spPr>
          <a:xfrm>
            <a:off x="3243943" y="182686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" name="Блок-схема: вузол 18">
            <a:extLst>
              <a:ext uri="{FF2B5EF4-FFF2-40B4-BE49-F238E27FC236}">
                <a16:creationId xmlns:a16="http://schemas.microsoft.com/office/drawing/2014/main" id="{130A8FB3-8335-4BA1-A30B-903E877D21C5}"/>
              </a:ext>
            </a:extLst>
          </p:cNvPr>
          <p:cNvSpPr/>
          <p:nvPr/>
        </p:nvSpPr>
        <p:spPr>
          <a:xfrm>
            <a:off x="3428062" y="183141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Блок-схема: вузол 19">
            <a:extLst>
              <a:ext uri="{FF2B5EF4-FFF2-40B4-BE49-F238E27FC236}">
                <a16:creationId xmlns:a16="http://schemas.microsoft.com/office/drawing/2014/main" id="{8DAE5828-A377-4CEC-84C6-B3A05B5147BC}"/>
              </a:ext>
            </a:extLst>
          </p:cNvPr>
          <p:cNvSpPr/>
          <p:nvPr/>
        </p:nvSpPr>
        <p:spPr>
          <a:xfrm>
            <a:off x="3243943" y="216096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Блок-схема: вузол 20">
            <a:extLst>
              <a:ext uri="{FF2B5EF4-FFF2-40B4-BE49-F238E27FC236}">
                <a16:creationId xmlns:a16="http://schemas.microsoft.com/office/drawing/2014/main" id="{84EB9110-8DC2-4351-9F8D-886BCFD0FE59}"/>
              </a:ext>
            </a:extLst>
          </p:cNvPr>
          <p:cNvSpPr/>
          <p:nvPr/>
        </p:nvSpPr>
        <p:spPr>
          <a:xfrm>
            <a:off x="3428062" y="216550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Блок-схема: вузол 21">
            <a:extLst>
              <a:ext uri="{FF2B5EF4-FFF2-40B4-BE49-F238E27FC236}">
                <a16:creationId xmlns:a16="http://schemas.microsoft.com/office/drawing/2014/main" id="{FE84BEBC-E732-46A5-8506-8273ED51C25D}"/>
              </a:ext>
            </a:extLst>
          </p:cNvPr>
          <p:cNvSpPr/>
          <p:nvPr/>
        </p:nvSpPr>
        <p:spPr>
          <a:xfrm>
            <a:off x="3341636" y="199635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" name="Блок-схема: вузол 22">
            <a:extLst>
              <a:ext uri="{FF2B5EF4-FFF2-40B4-BE49-F238E27FC236}">
                <a16:creationId xmlns:a16="http://schemas.microsoft.com/office/drawing/2014/main" id="{BD6E263F-3F5C-44D1-BF96-5F94C5504B12}"/>
              </a:ext>
            </a:extLst>
          </p:cNvPr>
          <p:cNvSpPr/>
          <p:nvPr/>
        </p:nvSpPr>
        <p:spPr>
          <a:xfrm rot="16200000">
            <a:off x="2990626" y="162449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" name="Блок-схема: вузол 23">
            <a:extLst>
              <a:ext uri="{FF2B5EF4-FFF2-40B4-BE49-F238E27FC236}">
                <a16:creationId xmlns:a16="http://schemas.microsoft.com/office/drawing/2014/main" id="{79A7ACAD-D7B4-4FEE-B6BC-380DCDACC4D3}"/>
              </a:ext>
            </a:extLst>
          </p:cNvPr>
          <p:cNvSpPr/>
          <p:nvPr/>
        </p:nvSpPr>
        <p:spPr>
          <a:xfrm rot="16200000">
            <a:off x="2995170" y="144037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Блок-схема: вузол 24">
            <a:extLst>
              <a:ext uri="{FF2B5EF4-FFF2-40B4-BE49-F238E27FC236}">
                <a16:creationId xmlns:a16="http://schemas.microsoft.com/office/drawing/2014/main" id="{519A816D-9517-41BB-84FB-8027916E398A}"/>
              </a:ext>
            </a:extLst>
          </p:cNvPr>
          <p:cNvSpPr/>
          <p:nvPr/>
        </p:nvSpPr>
        <p:spPr>
          <a:xfrm rot="16200000">
            <a:off x="3336899" y="162449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" name="Блок-схема: вузол 25">
            <a:extLst>
              <a:ext uri="{FF2B5EF4-FFF2-40B4-BE49-F238E27FC236}">
                <a16:creationId xmlns:a16="http://schemas.microsoft.com/office/drawing/2014/main" id="{7346A4D3-FB5C-476F-A805-62CF6CB924DB}"/>
              </a:ext>
            </a:extLst>
          </p:cNvPr>
          <p:cNvSpPr/>
          <p:nvPr/>
        </p:nvSpPr>
        <p:spPr>
          <a:xfrm rot="16200000">
            <a:off x="3341443" y="144037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Блок-схема: вузол 26">
            <a:extLst>
              <a:ext uri="{FF2B5EF4-FFF2-40B4-BE49-F238E27FC236}">
                <a16:creationId xmlns:a16="http://schemas.microsoft.com/office/drawing/2014/main" id="{4FBB814C-2AE8-4EEE-944A-3391298E707B}"/>
              </a:ext>
            </a:extLst>
          </p:cNvPr>
          <p:cNvSpPr/>
          <p:nvPr/>
        </p:nvSpPr>
        <p:spPr>
          <a:xfrm rot="16200000">
            <a:off x="3172288" y="152680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" name="Блок-схема: вузол 27">
            <a:extLst>
              <a:ext uri="{FF2B5EF4-FFF2-40B4-BE49-F238E27FC236}">
                <a16:creationId xmlns:a16="http://schemas.microsoft.com/office/drawing/2014/main" id="{F63D416F-EEA8-466F-8462-9ACB646942B7}"/>
              </a:ext>
            </a:extLst>
          </p:cNvPr>
          <p:cNvSpPr/>
          <p:nvPr/>
        </p:nvSpPr>
        <p:spPr>
          <a:xfrm>
            <a:off x="1859096" y="181809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" name="Блок-схема: вузол 28">
            <a:extLst>
              <a:ext uri="{FF2B5EF4-FFF2-40B4-BE49-F238E27FC236}">
                <a16:creationId xmlns:a16="http://schemas.microsoft.com/office/drawing/2014/main" id="{3472043F-A2FF-4605-B3D7-BA8092A7C5EF}"/>
              </a:ext>
            </a:extLst>
          </p:cNvPr>
          <p:cNvSpPr/>
          <p:nvPr/>
        </p:nvSpPr>
        <p:spPr>
          <a:xfrm>
            <a:off x="2043215" y="182263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Блок-схема: вузол 29">
            <a:extLst>
              <a:ext uri="{FF2B5EF4-FFF2-40B4-BE49-F238E27FC236}">
                <a16:creationId xmlns:a16="http://schemas.microsoft.com/office/drawing/2014/main" id="{72818463-216E-4AE4-BB9A-B579ED29702E}"/>
              </a:ext>
            </a:extLst>
          </p:cNvPr>
          <p:cNvSpPr/>
          <p:nvPr/>
        </p:nvSpPr>
        <p:spPr>
          <a:xfrm>
            <a:off x="1859096" y="215218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" name="Блок-схема: вузол 30">
            <a:extLst>
              <a:ext uri="{FF2B5EF4-FFF2-40B4-BE49-F238E27FC236}">
                <a16:creationId xmlns:a16="http://schemas.microsoft.com/office/drawing/2014/main" id="{D7F8A330-B113-4F4F-9B5F-80E98A192D6B}"/>
              </a:ext>
            </a:extLst>
          </p:cNvPr>
          <p:cNvSpPr/>
          <p:nvPr/>
        </p:nvSpPr>
        <p:spPr>
          <a:xfrm>
            <a:off x="2043215" y="215672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Блок-схема: вузол 31">
            <a:extLst>
              <a:ext uri="{FF2B5EF4-FFF2-40B4-BE49-F238E27FC236}">
                <a16:creationId xmlns:a16="http://schemas.microsoft.com/office/drawing/2014/main" id="{9399425A-3BA6-4F69-B780-6889B38CFFD0}"/>
              </a:ext>
            </a:extLst>
          </p:cNvPr>
          <p:cNvSpPr/>
          <p:nvPr/>
        </p:nvSpPr>
        <p:spPr>
          <a:xfrm>
            <a:off x="1956789" y="198757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" name="Блок-схема: вузол 32">
            <a:extLst>
              <a:ext uri="{FF2B5EF4-FFF2-40B4-BE49-F238E27FC236}">
                <a16:creationId xmlns:a16="http://schemas.microsoft.com/office/drawing/2014/main" id="{57CBD29C-5933-400D-9D3B-E2B9B2FFD3A3}"/>
              </a:ext>
            </a:extLst>
          </p:cNvPr>
          <p:cNvSpPr/>
          <p:nvPr/>
        </p:nvSpPr>
        <p:spPr>
          <a:xfrm rot="16200000">
            <a:off x="2649541" y="163795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Блок-схема: вузол 33">
            <a:extLst>
              <a:ext uri="{FF2B5EF4-FFF2-40B4-BE49-F238E27FC236}">
                <a16:creationId xmlns:a16="http://schemas.microsoft.com/office/drawing/2014/main" id="{A5BDA1DF-A2CB-4DA6-B3D9-9EA9B552CFF9}"/>
              </a:ext>
            </a:extLst>
          </p:cNvPr>
          <p:cNvSpPr/>
          <p:nvPr/>
        </p:nvSpPr>
        <p:spPr>
          <a:xfrm rot="16200000">
            <a:off x="2654085" y="145383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4B6459AF-C122-46B0-B4C3-5B14BCFE48DB}"/>
              </a:ext>
            </a:extLst>
          </p:cNvPr>
          <p:cNvSpPr/>
          <p:nvPr/>
        </p:nvSpPr>
        <p:spPr>
          <a:xfrm rot="16200000">
            <a:off x="2823625" y="154334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Блок-схема: вузол 35">
            <a:extLst>
              <a:ext uri="{FF2B5EF4-FFF2-40B4-BE49-F238E27FC236}">
                <a16:creationId xmlns:a16="http://schemas.microsoft.com/office/drawing/2014/main" id="{389C61AE-598B-48F0-AB7B-A9E5A616D448}"/>
              </a:ext>
            </a:extLst>
          </p:cNvPr>
          <p:cNvSpPr/>
          <p:nvPr/>
        </p:nvSpPr>
        <p:spPr>
          <a:xfrm rot="16200000">
            <a:off x="2479998" y="154334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" name="Куб 36">
            <a:extLst>
              <a:ext uri="{FF2B5EF4-FFF2-40B4-BE49-F238E27FC236}">
                <a16:creationId xmlns:a16="http://schemas.microsoft.com/office/drawing/2014/main" id="{5610E043-2049-4B18-8F2E-C894B20320AD}"/>
              </a:ext>
            </a:extLst>
          </p:cNvPr>
          <p:cNvSpPr/>
          <p:nvPr/>
        </p:nvSpPr>
        <p:spPr>
          <a:xfrm>
            <a:off x="1873289" y="1322937"/>
            <a:ext cx="1700732" cy="900000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Куб 37">
            <a:extLst>
              <a:ext uri="{FF2B5EF4-FFF2-40B4-BE49-F238E27FC236}">
                <a16:creationId xmlns:a16="http://schemas.microsoft.com/office/drawing/2014/main" id="{093464F7-F513-4B7A-952B-DCDA67D9FB33}"/>
              </a:ext>
            </a:extLst>
          </p:cNvPr>
          <p:cNvSpPr/>
          <p:nvPr/>
        </p:nvSpPr>
        <p:spPr>
          <a:xfrm>
            <a:off x="1260448" y="5485369"/>
            <a:ext cx="2977161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5F6BB831-3B19-4003-890B-194C7822456C}"/>
              </a:ext>
            </a:extLst>
          </p:cNvPr>
          <p:cNvGrpSpPr/>
          <p:nvPr/>
        </p:nvGrpSpPr>
        <p:grpSpPr>
          <a:xfrm>
            <a:off x="1490857" y="5317927"/>
            <a:ext cx="1009764" cy="266430"/>
            <a:chOff x="-406760" y="4513503"/>
            <a:chExt cx="1182615" cy="400664"/>
          </a:xfrm>
        </p:grpSpPr>
        <p:sp>
          <p:nvSpPr>
            <p:cNvPr id="40" name="Прямокутний трикутник 39">
              <a:extLst>
                <a:ext uri="{FF2B5EF4-FFF2-40B4-BE49-F238E27FC236}">
                  <a16:creationId xmlns:a16="http://schemas.microsoft.com/office/drawing/2014/main" id="{D05BF3A2-82C5-472E-A006-516076182303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Полілінія: фігура 40">
              <a:extLst>
                <a:ext uri="{FF2B5EF4-FFF2-40B4-BE49-F238E27FC236}">
                  <a16:creationId xmlns:a16="http://schemas.microsoft.com/office/drawing/2014/main" id="{1F64392D-D62C-4160-87B6-4FDBC86F1790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9BE80B72-3A59-43D9-AC45-5A1BCCA9B4DA}"/>
              </a:ext>
            </a:extLst>
          </p:cNvPr>
          <p:cNvGrpSpPr/>
          <p:nvPr/>
        </p:nvGrpSpPr>
        <p:grpSpPr>
          <a:xfrm>
            <a:off x="1495790" y="5310623"/>
            <a:ext cx="1023969" cy="272292"/>
            <a:chOff x="-423951" y="4495030"/>
            <a:chExt cx="1199252" cy="409480"/>
          </a:xfrm>
        </p:grpSpPr>
        <p:sp>
          <p:nvSpPr>
            <p:cNvPr id="43" name="Прямокутний трикутник 42">
              <a:extLst>
                <a:ext uri="{FF2B5EF4-FFF2-40B4-BE49-F238E27FC236}">
                  <a16:creationId xmlns:a16="http://schemas.microsoft.com/office/drawing/2014/main" id="{FF3F582A-AA9A-4A45-91F5-78D0EB5F7CD9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4" name="Полілінія: фігура 43">
              <a:extLst>
                <a:ext uri="{FF2B5EF4-FFF2-40B4-BE49-F238E27FC236}">
                  <a16:creationId xmlns:a16="http://schemas.microsoft.com/office/drawing/2014/main" id="{9430A7E0-3186-409E-A4C3-7AF30DA6DA4B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" name="Полілінія: фігура 44">
              <a:extLst>
                <a:ext uri="{FF2B5EF4-FFF2-40B4-BE49-F238E27FC236}">
                  <a16:creationId xmlns:a16="http://schemas.microsoft.com/office/drawing/2014/main" id="{7B81BC89-4F21-4EFE-BDB1-2486C8AD1DC7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46" name="Куб 45">
            <a:extLst>
              <a:ext uri="{FF2B5EF4-FFF2-40B4-BE49-F238E27FC236}">
                <a16:creationId xmlns:a16="http://schemas.microsoft.com/office/drawing/2014/main" id="{DEB0AEEC-BBDB-4814-B9AF-8F07345018E8}"/>
              </a:ext>
            </a:extLst>
          </p:cNvPr>
          <p:cNvSpPr/>
          <p:nvPr/>
        </p:nvSpPr>
        <p:spPr>
          <a:xfrm>
            <a:off x="1793674" y="1664301"/>
            <a:ext cx="355948" cy="3720373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Куб 46">
            <a:extLst>
              <a:ext uri="{FF2B5EF4-FFF2-40B4-BE49-F238E27FC236}">
                <a16:creationId xmlns:a16="http://schemas.microsoft.com/office/drawing/2014/main" id="{003AC6B4-2343-4841-AA0C-CAF67A8484C9}"/>
              </a:ext>
            </a:extLst>
          </p:cNvPr>
          <p:cNvSpPr/>
          <p:nvPr/>
        </p:nvSpPr>
        <p:spPr>
          <a:xfrm>
            <a:off x="1652643" y="4765390"/>
            <a:ext cx="522418" cy="1129921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Блок-схема: вузол 47">
            <a:extLst>
              <a:ext uri="{FF2B5EF4-FFF2-40B4-BE49-F238E27FC236}">
                <a16:creationId xmlns:a16="http://schemas.microsoft.com/office/drawing/2014/main" id="{B5269485-7003-4A67-9DC1-EF9302684917}"/>
              </a:ext>
            </a:extLst>
          </p:cNvPr>
          <p:cNvSpPr/>
          <p:nvPr/>
        </p:nvSpPr>
        <p:spPr>
          <a:xfrm>
            <a:off x="1777882" y="488966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Блок-схема: вузол 48">
            <a:extLst>
              <a:ext uri="{FF2B5EF4-FFF2-40B4-BE49-F238E27FC236}">
                <a16:creationId xmlns:a16="http://schemas.microsoft.com/office/drawing/2014/main" id="{6253E47A-79C3-4277-A47D-A18231821849}"/>
              </a:ext>
            </a:extLst>
          </p:cNvPr>
          <p:cNvSpPr/>
          <p:nvPr/>
        </p:nvSpPr>
        <p:spPr>
          <a:xfrm>
            <a:off x="1962001" y="489421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Блок-схема: вузол 49">
            <a:extLst>
              <a:ext uri="{FF2B5EF4-FFF2-40B4-BE49-F238E27FC236}">
                <a16:creationId xmlns:a16="http://schemas.microsoft.com/office/drawing/2014/main" id="{FA9C40EE-7923-476F-AF84-0EBF63F23B88}"/>
              </a:ext>
            </a:extLst>
          </p:cNvPr>
          <p:cNvSpPr/>
          <p:nvPr/>
        </p:nvSpPr>
        <p:spPr>
          <a:xfrm>
            <a:off x="1777882" y="512862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" name="Блок-схема: вузол 50">
            <a:extLst>
              <a:ext uri="{FF2B5EF4-FFF2-40B4-BE49-F238E27FC236}">
                <a16:creationId xmlns:a16="http://schemas.microsoft.com/office/drawing/2014/main" id="{99892B74-752D-430E-8778-464170D3A5A9}"/>
              </a:ext>
            </a:extLst>
          </p:cNvPr>
          <p:cNvSpPr/>
          <p:nvPr/>
        </p:nvSpPr>
        <p:spPr>
          <a:xfrm>
            <a:off x="1962001" y="513316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Блок-схема: вузол 51">
            <a:extLst>
              <a:ext uri="{FF2B5EF4-FFF2-40B4-BE49-F238E27FC236}">
                <a16:creationId xmlns:a16="http://schemas.microsoft.com/office/drawing/2014/main" id="{F8DE6A8C-8DCF-4B35-BED5-BEAC84736BEB}"/>
              </a:ext>
            </a:extLst>
          </p:cNvPr>
          <p:cNvSpPr/>
          <p:nvPr/>
        </p:nvSpPr>
        <p:spPr>
          <a:xfrm>
            <a:off x="1746621" y="562895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" name="Блок-схема: вузол 52">
            <a:extLst>
              <a:ext uri="{FF2B5EF4-FFF2-40B4-BE49-F238E27FC236}">
                <a16:creationId xmlns:a16="http://schemas.microsoft.com/office/drawing/2014/main" id="{653ECF4A-7F06-4C01-AD66-37F054C75183}"/>
              </a:ext>
            </a:extLst>
          </p:cNvPr>
          <p:cNvSpPr/>
          <p:nvPr/>
        </p:nvSpPr>
        <p:spPr>
          <a:xfrm>
            <a:off x="2029020" y="562934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Блок-схема: вузол 53">
            <a:extLst>
              <a:ext uri="{FF2B5EF4-FFF2-40B4-BE49-F238E27FC236}">
                <a16:creationId xmlns:a16="http://schemas.microsoft.com/office/drawing/2014/main" id="{69D3FE30-C8FA-4E21-AA9A-41B7114A35A8}"/>
              </a:ext>
            </a:extLst>
          </p:cNvPr>
          <p:cNvSpPr/>
          <p:nvPr/>
        </p:nvSpPr>
        <p:spPr>
          <a:xfrm>
            <a:off x="1746621" y="580220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5" name="Блок-схема: вузол 54">
            <a:extLst>
              <a:ext uri="{FF2B5EF4-FFF2-40B4-BE49-F238E27FC236}">
                <a16:creationId xmlns:a16="http://schemas.microsoft.com/office/drawing/2014/main" id="{4F7E3A93-ACF3-4A6F-836D-FEB4EF7425C5}"/>
              </a:ext>
            </a:extLst>
          </p:cNvPr>
          <p:cNvSpPr/>
          <p:nvPr/>
        </p:nvSpPr>
        <p:spPr>
          <a:xfrm>
            <a:off x="2029020" y="579824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565AA586-2113-4F6F-8158-AF2FF3BA55A3}"/>
              </a:ext>
            </a:extLst>
          </p:cNvPr>
          <p:cNvGrpSpPr/>
          <p:nvPr/>
        </p:nvGrpSpPr>
        <p:grpSpPr>
          <a:xfrm>
            <a:off x="2859450" y="5319737"/>
            <a:ext cx="1011894" cy="260693"/>
            <a:chOff x="-406760" y="4513503"/>
            <a:chExt cx="1182615" cy="400664"/>
          </a:xfrm>
        </p:grpSpPr>
        <p:sp>
          <p:nvSpPr>
            <p:cNvPr id="57" name="Прямокутний трикутник 56">
              <a:extLst>
                <a:ext uri="{FF2B5EF4-FFF2-40B4-BE49-F238E27FC236}">
                  <a16:creationId xmlns:a16="http://schemas.microsoft.com/office/drawing/2014/main" id="{464D6A62-9ECA-4FAC-8B7D-FEAEC17C87F4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8" name="Полілінія: фігура 57">
              <a:extLst>
                <a:ext uri="{FF2B5EF4-FFF2-40B4-BE49-F238E27FC236}">
                  <a16:creationId xmlns:a16="http://schemas.microsoft.com/office/drawing/2014/main" id="{37192A94-EE10-459E-9E80-122C5C8A1D79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60F5D2C9-7468-41CB-918B-2E5ABD589918}"/>
              </a:ext>
            </a:extLst>
          </p:cNvPr>
          <p:cNvGrpSpPr/>
          <p:nvPr/>
        </p:nvGrpSpPr>
        <p:grpSpPr>
          <a:xfrm>
            <a:off x="2866785" y="5312559"/>
            <a:ext cx="1026129" cy="266429"/>
            <a:chOff x="-423951" y="4495030"/>
            <a:chExt cx="1199252" cy="409480"/>
          </a:xfrm>
        </p:grpSpPr>
        <p:sp>
          <p:nvSpPr>
            <p:cNvPr id="60" name="Прямокутний трикутник 59">
              <a:extLst>
                <a:ext uri="{FF2B5EF4-FFF2-40B4-BE49-F238E27FC236}">
                  <a16:creationId xmlns:a16="http://schemas.microsoft.com/office/drawing/2014/main" id="{D060C148-98E1-4FA5-A1DF-0635BB98A2BE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" name="Полілінія: фігура 60">
              <a:extLst>
                <a:ext uri="{FF2B5EF4-FFF2-40B4-BE49-F238E27FC236}">
                  <a16:creationId xmlns:a16="http://schemas.microsoft.com/office/drawing/2014/main" id="{9A8B0521-FD8B-4D53-B6B5-1C84E23EC576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2" name="Полілінія: фігура 61">
              <a:extLst>
                <a:ext uri="{FF2B5EF4-FFF2-40B4-BE49-F238E27FC236}">
                  <a16:creationId xmlns:a16="http://schemas.microsoft.com/office/drawing/2014/main" id="{00CBF0A8-2A6E-483E-9115-208A3D8AF0B2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63" name="Куб 62">
            <a:extLst>
              <a:ext uri="{FF2B5EF4-FFF2-40B4-BE49-F238E27FC236}">
                <a16:creationId xmlns:a16="http://schemas.microsoft.com/office/drawing/2014/main" id="{27017DA0-FC42-4ECE-A06E-3284B240E4E4}"/>
              </a:ext>
            </a:extLst>
          </p:cNvPr>
          <p:cNvSpPr/>
          <p:nvPr/>
        </p:nvSpPr>
        <p:spPr>
          <a:xfrm>
            <a:off x="3206460" y="1648597"/>
            <a:ext cx="335043" cy="3736740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Куб 63">
            <a:extLst>
              <a:ext uri="{FF2B5EF4-FFF2-40B4-BE49-F238E27FC236}">
                <a16:creationId xmlns:a16="http://schemas.microsoft.com/office/drawing/2014/main" id="{C13D37CC-A2F1-4D45-8080-C2BF3FF1ABD8}"/>
              </a:ext>
            </a:extLst>
          </p:cNvPr>
          <p:cNvSpPr/>
          <p:nvPr/>
        </p:nvSpPr>
        <p:spPr>
          <a:xfrm>
            <a:off x="1263236" y="1368154"/>
            <a:ext cx="2977160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Куб 64">
            <a:extLst>
              <a:ext uri="{FF2B5EF4-FFF2-40B4-BE49-F238E27FC236}">
                <a16:creationId xmlns:a16="http://schemas.microsoft.com/office/drawing/2014/main" id="{CE43EB76-78E7-493C-B43A-3FD85F34E08D}"/>
              </a:ext>
            </a:extLst>
          </p:cNvPr>
          <p:cNvSpPr/>
          <p:nvPr/>
        </p:nvSpPr>
        <p:spPr>
          <a:xfrm>
            <a:off x="1791216" y="1472663"/>
            <a:ext cx="1700732" cy="900000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Куб 65">
            <a:extLst>
              <a:ext uri="{FF2B5EF4-FFF2-40B4-BE49-F238E27FC236}">
                <a16:creationId xmlns:a16="http://schemas.microsoft.com/office/drawing/2014/main" id="{023640A4-86F7-4DB5-AFE1-05B80E810B66}"/>
              </a:ext>
            </a:extLst>
          </p:cNvPr>
          <p:cNvSpPr/>
          <p:nvPr/>
        </p:nvSpPr>
        <p:spPr>
          <a:xfrm>
            <a:off x="1753341" y="3163658"/>
            <a:ext cx="1700732" cy="900000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Куб 66">
            <a:extLst>
              <a:ext uri="{FF2B5EF4-FFF2-40B4-BE49-F238E27FC236}">
                <a16:creationId xmlns:a16="http://schemas.microsoft.com/office/drawing/2014/main" id="{E0015181-491D-4370-B9A1-3FAA524FD4FF}"/>
              </a:ext>
            </a:extLst>
          </p:cNvPr>
          <p:cNvSpPr/>
          <p:nvPr/>
        </p:nvSpPr>
        <p:spPr>
          <a:xfrm>
            <a:off x="3090531" y="4765390"/>
            <a:ext cx="522418" cy="1129921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Блок-схема: вузол 67">
            <a:extLst>
              <a:ext uri="{FF2B5EF4-FFF2-40B4-BE49-F238E27FC236}">
                <a16:creationId xmlns:a16="http://schemas.microsoft.com/office/drawing/2014/main" id="{90E449AC-C824-437C-BFC0-CCF8E94BFF44}"/>
              </a:ext>
            </a:extLst>
          </p:cNvPr>
          <p:cNvSpPr/>
          <p:nvPr/>
        </p:nvSpPr>
        <p:spPr>
          <a:xfrm>
            <a:off x="3222188" y="488966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" name="Блок-схема: вузол 68">
            <a:extLst>
              <a:ext uri="{FF2B5EF4-FFF2-40B4-BE49-F238E27FC236}">
                <a16:creationId xmlns:a16="http://schemas.microsoft.com/office/drawing/2014/main" id="{3B40442A-98F3-4144-9253-A8FB7614C057}"/>
              </a:ext>
            </a:extLst>
          </p:cNvPr>
          <p:cNvSpPr/>
          <p:nvPr/>
        </p:nvSpPr>
        <p:spPr>
          <a:xfrm>
            <a:off x="3406307" y="489421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Блок-схема: вузол 69">
            <a:extLst>
              <a:ext uri="{FF2B5EF4-FFF2-40B4-BE49-F238E27FC236}">
                <a16:creationId xmlns:a16="http://schemas.microsoft.com/office/drawing/2014/main" id="{8B47F969-9B81-480F-8635-0A6775AC069F}"/>
              </a:ext>
            </a:extLst>
          </p:cNvPr>
          <p:cNvSpPr/>
          <p:nvPr/>
        </p:nvSpPr>
        <p:spPr>
          <a:xfrm>
            <a:off x="3222188" y="512862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" name="Блок-схема: вузол 70">
            <a:extLst>
              <a:ext uri="{FF2B5EF4-FFF2-40B4-BE49-F238E27FC236}">
                <a16:creationId xmlns:a16="http://schemas.microsoft.com/office/drawing/2014/main" id="{E9F75E52-0FB3-46E3-8C8B-CAA2DA0E9050}"/>
              </a:ext>
            </a:extLst>
          </p:cNvPr>
          <p:cNvSpPr/>
          <p:nvPr/>
        </p:nvSpPr>
        <p:spPr>
          <a:xfrm>
            <a:off x="3406307" y="513316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Блок-схема: вузол 71">
            <a:extLst>
              <a:ext uri="{FF2B5EF4-FFF2-40B4-BE49-F238E27FC236}">
                <a16:creationId xmlns:a16="http://schemas.microsoft.com/office/drawing/2014/main" id="{507E802F-1652-4FA6-B744-CEC8E39D13EB}"/>
              </a:ext>
            </a:extLst>
          </p:cNvPr>
          <p:cNvSpPr/>
          <p:nvPr/>
        </p:nvSpPr>
        <p:spPr>
          <a:xfrm>
            <a:off x="3190927" y="562895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" name="Блок-схема: вузол 72">
            <a:extLst>
              <a:ext uri="{FF2B5EF4-FFF2-40B4-BE49-F238E27FC236}">
                <a16:creationId xmlns:a16="http://schemas.microsoft.com/office/drawing/2014/main" id="{62410A0A-2D55-44F9-9BD9-E842AC241732}"/>
              </a:ext>
            </a:extLst>
          </p:cNvPr>
          <p:cNvSpPr/>
          <p:nvPr/>
        </p:nvSpPr>
        <p:spPr>
          <a:xfrm>
            <a:off x="3473326" y="562934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" name="Блок-схема: вузол 73">
            <a:extLst>
              <a:ext uri="{FF2B5EF4-FFF2-40B4-BE49-F238E27FC236}">
                <a16:creationId xmlns:a16="http://schemas.microsoft.com/office/drawing/2014/main" id="{8559BF95-8FF4-436A-BD9A-71D24E242FE4}"/>
              </a:ext>
            </a:extLst>
          </p:cNvPr>
          <p:cNvSpPr/>
          <p:nvPr/>
        </p:nvSpPr>
        <p:spPr>
          <a:xfrm>
            <a:off x="3190927" y="580220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" name="Блок-схема: вузол 74">
            <a:extLst>
              <a:ext uri="{FF2B5EF4-FFF2-40B4-BE49-F238E27FC236}">
                <a16:creationId xmlns:a16="http://schemas.microsoft.com/office/drawing/2014/main" id="{F821BE7D-B67B-40A5-8D00-FDA2BF53AD63}"/>
              </a:ext>
            </a:extLst>
          </p:cNvPr>
          <p:cNvSpPr/>
          <p:nvPr/>
        </p:nvSpPr>
        <p:spPr>
          <a:xfrm>
            <a:off x="3473326" y="579824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Блок-схема: вузол 75">
            <a:extLst>
              <a:ext uri="{FF2B5EF4-FFF2-40B4-BE49-F238E27FC236}">
                <a16:creationId xmlns:a16="http://schemas.microsoft.com/office/drawing/2014/main" id="{36197D31-4857-42EF-ADDC-3F6ACB494F44}"/>
              </a:ext>
            </a:extLst>
          </p:cNvPr>
          <p:cNvSpPr/>
          <p:nvPr/>
        </p:nvSpPr>
        <p:spPr>
          <a:xfrm>
            <a:off x="1796174" y="362489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7" name="Блок-схема: вузол 76">
            <a:extLst>
              <a:ext uri="{FF2B5EF4-FFF2-40B4-BE49-F238E27FC236}">
                <a16:creationId xmlns:a16="http://schemas.microsoft.com/office/drawing/2014/main" id="{B54B93A3-963B-449C-8815-10C9DB118C5C}"/>
              </a:ext>
            </a:extLst>
          </p:cNvPr>
          <p:cNvSpPr/>
          <p:nvPr/>
        </p:nvSpPr>
        <p:spPr>
          <a:xfrm>
            <a:off x="1980293" y="362943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" name="Блок-схема: вузол 77">
            <a:extLst>
              <a:ext uri="{FF2B5EF4-FFF2-40B4-BE49-F238E27FC236}">
                <a16:creationId xmlns:a16="http://schemas.microsoft.com/office/drawing/2014/main" id="{9F1FD783-AA38-4761-8870-A398B71A5D4F}"/>
              </a:ext>
            </a:extLst>
          </p:cNvPr>
          <p:cNvSpPr/>
          <p:nvPr/>
        </p:nvSpPr>
        <p:spPr>
          <a:xfrm>
            <a:off x="1796174" y="395898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9" name="Блок-схема: вузол 78">
            <a:extLst>
              <a:ext uri="{FF2B5EF4-FFF2-40B4-BE49-F238E27FC236}">
                <a16:creationId xmlns:a16="http://schemas.microsoft.com/office/drawing/2014/main" id="{8C48BF05-11DA-4BC7-B848-0B710BA9C3BD}"/>
              </a:ext>
            </a:extLst>
          </p:cNvPr>
          <p:cNvSpPr/>
          <p:nvPr/>
        </p:nvSpPr>
        <p:spPr>
          <a:xfrm>
            <a:off x="1980293" y="396352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Блок-схема: вузол 79">
            <a:extLst>
              <a:ext uri="{FF2B5EF4-FFF2-40B4-BE49-F238E27FC236}">
                <a16:creationId xmlns:a16="http://schemas.microsoft.com/office/drawing/2014/main" id="{BF63135B-2CA2-4FDF-9836-C703F168A38B}"/>
              </a:ext>
            </a:extLst>
          </p:cNvPr>
          <p:cNvSpPr/>
          <p:nvPr/>
        </p:nvSpPr>
        <p:spPr>
          <a:xfrm>
            <a:off x="1800741" y="324154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1" name="Блок-схема: вузол 80">
            <a:extLst>
              <a:ext uri="{FF2B5EF4-FFF2-40B4-BE49-F238E27FC236}">
                <a16:creationId xmlns:a16="http://schemas.microsoft.com/office/drawing/2014/main" id="{E9C6D8FF-6B5F-43A8-85D3-1208E4E35F27}"/>
              </a:ext>
            </a:extLst>
          </p:cNvPr>
          <p:cNvSpPr/>
          <p:nvPr/>
        </p:nvSpPr>
        <p:spPr>
          <a:xfrm>
            <a:off x="1984860" y="324608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Блок-схема: вузол 81">
            <a:extLst>
              <a:ext uri="{FF2B5EF4-FFF2-40B4-BE49-F238E27FC236}">
                <a16:creationId xmlns:a16="http://schemas.microsoft.com/office/drawing/2014/main" id="{4577E662-2DB6-4FA4-83A8-9821F9F146AD}"/>
              </a:ext>
            </a:extLst>
          </p:cNvPr>
          <p:cNvSpPr/>
          <p:nvPr/>
        </p:nvSpPr>
        <p:spPr>
          <a:xfrm>
            <a:off x="1893867" y="379437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3" name="Блок-схема: вузол 82">
            <a:extLst>
              <a:ext uri="{FF2B5EF4-FFF2-40B4-BE49-F238E27FC236}">
                <a16:creationId xmlns:a16="http://schemas.microsoft.com/office/drawing/2014/main" id="{FDEAD9E6-F048-4F93-9AC0-0E21A27E493B}"/>
              </a:ext>
            </a:extLst>
          </p:cNvPr>
          <p:cNvSpPr/>
          <p:nvPr/>
        </p:nvSpPr>
        <p:spPr>
          <a:xfrm>
            <a:off x="1890187" y="342457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" name="Блок-схема: вузол 83">
            <a:extLst>
              <a:ext uri="{FF2B5EF4-FFF2-40B4-BE49-F238E27FC236}">
                <a16:creationId xmlns:a16="http://schemas.microsoft.com/office/drawing/2014/main" id="{07DC8465-EF8B-4492-B4A8-757DADC45AC3}"/>
              </a:ext>
            </a:extLst>
          </p:cNvPr>
          <p:cNvSpPr/>
          <p:nvPr/>
        </p:nvSpPr>
        <p:spPr>
          <a:xfrm>
            <a:off x="3180377" y="362843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5" name="Блок-схема: вузол 84">
            <a:extLst>
              <a:ext uri="{FF2B5EF4-FFF2-40B4-BE49-F238E27FC236}">
                <a16:creationId xmlns:a16="http://schemas.microsoft.com/office/drawing/2014/main" id="{FFE5821F-EFB1-4130-A46A-1F8CCA52167A}"/>
              </a:ext>
            </a:extLst>
          </p:cNvPr>
          <p:cNvSpPr/>
          <p:nvPr/>
        </p:nvSpPr>
        <p:spPr>
          <a:xfrm>
            <a:off x="3364496" y="363297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Блок-схема: вузол 85">
            <a:extLst>
              <a:ext uri="{FF2B5EF4-FFF2-40B4-BE49-F238E27FC236}">
                <a16:creationId xmlns:a16="http://schemas.microsoft.com/office/drawing/2014/main" id="{3CF058FC-AF2B-49A6-B5A4-BEEF26F2AA7A}"/>
              </a:ext>
            </a:extLst>
          </p:cNvPr>
          <p:cNvSpPr/>
          <p:nvPr/>
        </p:nvSpPr>
        <p:spPr>
          <a:xfrm>
            <a:off x="3180377" y="396253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7" name="Блок-схема: вузол 86">
            <a:extLst>
              <a:ext uri="{FF2B5EF4-FFF2-40B4-BE49-F238E27FC236}">
                <a16:creationId xmlns:a16="http://schemas.microsoft.com/office/drawing/2014/main" id="{D7751AC7-A636-4838-9054-E02F552476B9}"/>
              </a:ext>
            </a:extLst>
          </p:cNvPr>
          <p:cNvSpPr/>
          <p:nvPr/>
        </p:nvSpPr>
        <p:spPr>
          <a:xfrm>
            <a:off x="3364496" y="396707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Блок-схема: вузол 87">
            <a:extLst>
              <a:ext uri="{FF2B5EF4-FFF2-40B4-BE49-F238E27FC236}">
                <a16:creationId xmlns:a16="http://schemas.microsoft.com/office/drawing/2014/main" id="{C5DCC2EB-2E9A-4ACE-AE33-3D9BB16D5B76}"/>
              </a:ext>
            </a:extLst>
          </p:cNvPr>
          <p:cNvSpPr/>
          <p:nvPr/>
        </p:nvSpPr>
        <p:spPr>
          <a:xfrm>
            <a:off x="3184944" y="324508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9" name="Блок-схема: вузол 88">
            <a:extLst>
              <a:ext uri="{FF2B5EF4-FFF2-40B4-BE49-F238E27FC236}">
                <a16:creationId xmlns:a16="http://schemas.microsoft.com/office/drawing/2014/main" id="{B2A21C60-EC45-4C72-A282-8DD799F8DD0F}"/>
              </a:ext>
            </a:extLst>
          </p:cNvPr>
          <p:cNvSpPr/>
          <p:nvPr/>
        </p:nvSpPr>
        <p:spPr>
          <a:xfrm>
            <a:off x="3369063" y="324963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" name="Блок-схема: вузол 89">
            <a:extLst>
              <a:ext uri="{FF2B5EF4-FFF2-40B4-BE49-F238E27FC236}">
                <a16:creationId xmlns:a16="http://schemas.microsoft.com/office/drawing/2014/main" id="{4858ED2A-58FA-4FC5-88DD-D8F9508EA458}"/>
              </a:ext>
            </a:extLst>
          </p:cNvPr>
          <p:cNvSpPr/>
          <p:nvPr/>
        </p:nvSpPr>
        <p:spPr>
          <a:xfrm>
            <a:off x="3278070" y="379791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1" name="Блок-схема: вузол 90">
            <a:extLst>
              <a:ext uri="{FF2B5EF4-FFF2-40B4-BE49-F238E27FC236}">
                <a16:creationId xmlns:a16="http://schemas.microsoft.com/office/drawing/2014/main" id="{65FDC4CC-0F74-45CD-97E7-AD7609ED3EFA}"/>
              </a:ext>
            </a:extLst>
          </p:cNvPr>
          <p:cNvSpPr/>
          <p:nvPr/>
        </p:nvSpPr>
        <p:spPr>
          <a:xfrm>
            <a:off x="3274390" y="342812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" name="Блок-схема: вузол 91">
            <a:extLst>
              <a:ext uri="{FF2B5EF4-FFF2-40B4-BE49-F238E27FC236}">
                <a16:creationId xmlns:a16="http://schemas.microsoft.com/office/drawing/2014/main" id="{4B66E6E5-81F9-413E-A5A0-F40740972CAF}"/>
              </a:ext>
            </a:extLst>
          </p:cNvPr>
          <p:cNvSpPr/>
          <p:nvPr/>
        </p:nvSpPr>
        <p:spPr>
          <a:xfrm rot="16200000">
            <a:off x="1893908" y="172108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3" name="Блок-схема: вузол 92">
            <a:extLst>
              <a:ext uri="{FF2B5EF4-FFF2-40B4-BE49-F238E27FC236}">
                <a16:creationId xmlns:a16="http://schemas.microsoft.com/office/drawing/2014/main" id="{E9C01498-F01B-4A81-BB9B-10AE2FBCDACD}"/>
              </a:ext>
            </a:extLst>
          </p:cNvPr>
          <p:cNvSpPr/>
          <p:nvPr/>
        </p:nvSpPr>
        <p:spPr>
          <a:xfrm rot="16200000">
            <a:off x="1898452" y="153696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Блок-схема: вузол 93">
            <a:extLst>
              <a:ext uri="{FF2B5EF4-FFF2-40B4-BE49-F238E27FC236}">
                <a16:creationId xmlns:a16="http://schemas.microsoft.com/office/drawing/2014/main" id="{A2848BDC-B09D-476F-A368-A76BD4777608}"/>
              </a:ext>
            </a:extLst>
          </p:cNvPr>
          <p:cNvSpPr/>
          <p:nvPr/>
        </p:nvSpPr>
        <p:spPr>
          <a:xfrm rot="16200000">
            <a:off x="2230047" y="171908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5" name="Блок-схема: вузол 94">
            <a:extLst>
              <a:ext uri="{FF2B5EF4-FFF2-40B4-BE49-F238E27FC236}">
                <a16:creationId xmlns:a16="http://schemas.microsoft.com/office/drawing/2014/main" id="{A90D2651-70EF-4DB3-AA90-592C4BED6A1C}"/>
              </a:ext>
            </a:extLst>
          </p:cNvPr>
          <p:cNvSpPr/>
          <p:nvPr/>
        </p:nvSpPr>
        <p:spPr>
          <a:xfrm rot="16200000">
            <a:off x="2234591" y="153496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Блок-схема: вузол 95">
            <a:extLst>
              <a:ext uri="{FF2B5EF4-FFF2-40B4-BE49-F238E27FC236}">
                <a16:creationId xmlns:a16="http://schemas.microsoft.com/office/drawing/2014/main" id="{A87F9322-024B-4A59-8E1D-D77C3BAA8C80}"/>
              </a:ext>
            </a:extLst>
          </p:cNvPr>
          <p:cNvSpPr/>
          <p:nvPr/>
        </p:nvSpPr>
        <p:spPr>
          <a:xfrm rot="16200000">
            <a:off x="2077661" y="162151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7" name="Блок-схема: вузол 96">
            <a:extLst>
              <a:ext uri="{FF2B5EF4-FFF2-40B4-BE49-F238E27FC236}">
                <a16:creationId xmlns:a16="http://schemas.microsoft.com/office/drawing/2014/main" id="{86897626-7A81-4621-A97B-AC2983BD536D}"/>
              </a:ext>
            </a:extLst>
          </p:cNvPr>
          <p:cNvSpPr/>
          <p:nvPr/>
        </p:nvSpPr>
        <p:spPr>
          <a:xfrm>
            <a:off x="3196817" y="191731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8" name="Блок-схема: вузол 97">
            <a:extLst>
              <a:ext uri="{FF2B5EF4-FFF2-40B4-BE49-F238E27FC236}">
                <a16:creationId xmlns:a16="http://schemas.microsoft.com/office/drawing/2014/main" id="{03CA1A80-4129-4666-93DD-150F82E39A4A}"/>
              </a:ext>
            </a:extLst>
          </p:cNvPr>
          <p:cNvSpPr/>
          <p:nvPr/>
        </p:nvSpPr>
        <p:spPr>
          <a:xfrm>
            <a:off x="3380936" y="192185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Блок-схема: вузол 98">
            <a:extLst>
              <a:ext uri="{FF2B5EF4-FFF2-40B4-BE49-F238E27FC236}">
                <a16:creationId xmlns:a16="http://schemas.microsoft.com/office/drawing/2014/main" id="{DA6A0EFC-AB9A-48B2-8ACE-121E2A1CCCEC}"/>
              </a:ext>
            </a:extLst>
          </p:cNvPr>
          <p:cNvSpPr/>
          <p:nvPr/>
        </p:nvSpPr>
        <p:spPr>
          <a:xfrm>
            <a:off x="3196817" y="225140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0" name="Блок-схема: вузол 99">
            <a:extLst>
              <a:ext uri="{FF2B5EF4-FFF2-40B4-BE49-F238E27FC236}">
                <a16:creationId xmlns:a16="http://schemas.microsoft.com/office/drawing/2014/main" id="{2B8D8F09-00AB-4414-84C6-676535DC2AD8}"/>
              </a:ext>
            </a:extLst>
          </p:cNvPr>
          <p:cNvSpPr/>
          <p:nvPr/>
        </p:nvSpPr>
        <p:spPr>
          <a:xfrm>
            <a:off x="3380936" y="225595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Блок-схема: вузол 100">
            <a:extLst>
              <a:ext uri="{FF2B5EF4-FFF2-40B4-BE49-F238E27FC236}">
                <a16:creationId xmlns:a16="http://schemas.microsoft.com/office/drawing/2014/main" id="{53395524-763F-442F-ADA6-5AB27B93E7FC}"/>
              </a:ext>
            </a:extLst>
          </p:cNvPr>
          <p:cNvSpPr/>
          <p:nvPr/>
        </p:nvSpPr>
        <p:spPr>
          <a:xfrm>
            <a:off x="3294510" y="208679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2" name="Блок-схема: вузол 101">
            <a:extLst>
              <a:ext uri="{FF2B5EF4-FFF2-40B4-BE49-F238E27FC236}">
                <a16:creationId xmlns:a16="http://schemas.microsoft.com/office/drawing/2014/main" id="{8C7DC214-37B9-4E66-A2C9-31CF1406A44F}"/>
              </a:ext>
            </a:extLst>
          </p:cNvPr>
          <p:cNvSpPr/>
          <p:nvPr/>
        </p:nvSpPr>
        <p:spPr>
          <a:xfrm rot="16200000">
            <a:off x="2943500" y="171494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3" name="Блок-схема: вузол 102">
            <a:extLst>
              <a:ext uri="{FF2B5EF4-FFF2-40B4-BE49-F238E27FC236}">
                <a16:creationId xmlns:a16="http://schemas.microsoft.com/office/drawing/2014/main" id="{01F400B5-2CBA-4A20-BB4E-1A228D514333}"/>
              </a:ext>
            </a:extLst>
          </p:cNvPr>
          <p:cNvSpPr/>
          <p:nvPr/>
        </p:nvSpPr>
        <p:spPr>
          <a:xfrm rot="16200000">
            <a:off x="2948044" y="153082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4" name="Блок-схема: вузол 103">
            <a:extLst>
              <a:ext uri="{FF2B5EF4-FFF2-40B4-BE49-F238E27FC236}">
                <a16:creationId xmlns:a16="http://schemas.microsoft.com/office/drawing/2014/main" id="{D3FE9A81-CA8D-4B58-9269-008EA4DD239B}"/>
              </a:ext>
            </a:extLst>
          </p:cNvPr>
          <p:cNvSpPr/>
          <p:nvPr/>
        </p:nvSpPr>
        <p:spPr>
          <a:xfrm rot="16200000">
            <a:off x="3289773" y="171494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5" name="Блок-схема: вузол 104">
            <a:extLst>
              <a:ext uri="{FF2B5EF4-FFF2-40B4-BE49-F238E27FC236}">
                <a16:creationId xmlns:a16="http://schemas.microsoft.com/office/drawing/2014/main" id="{853D4FC4-A962-41D7-82B5-E6A78A2AEF4C}"/>
              </a:ext>
            </a:extLst>
          </p:cNvPr>
          <p:cNvSpPr/>
          <p:nvPr/>
        </p:nvSpPr>
        <p:spPr>
          <a:xfrm rot="16200000">
            <a:off x="3294317" y="153082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6" name="Блок-схема: вузол 105">
            <a:extLst>
              <a:ext uri="{FF2B5EF4-FFF2-40B4-BE49-F238E27FC236}">
                <a16:creationId xmlns:a16="http://schemas.microsoft.com/office/drawing/2014/main" id="{42043164-EB05-4738-93C3-81D4C6D249DA}"/>
              </a:ext>
            </a:extLst>
          </p:cNvPr>
          <p:cNvSpPr/>
          <p:nvPr/>
        </p:nvSpPr>
        <p:spPr>
          <a:xfrm rot="16200000">
            <a:off x="3125162" y="161724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7" name="Блок-схема: вузол 106">
            <a:extLst>
              <a:ext uri="{FF2B5EF4-FFF2-40B4-BE49-F238E27FC236}">
                <a16:creationId xmlns:a16="http://schemas.microsoft.com/office/drawing/2014/main" id="{EB0BA778-501A-4A04-A3B9-5BDC6DB96D59}"/>
              </a:ext>
            </a:extLst>
          </p:cNvPr>
          <p:cNvSpPr/>
          <p:nvPr/>
        </p:nvSpPr>
        <p:spPr>
          <a:xfrm>
            <a:off x="1811970" y="190853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8" name="Блок-схема: вузол 107">
            <a:extLst>
              <a:ext uri="{FF2B5EF4-FFF2-40B4-BE49-F238E27FC236}">
                <a16:creationId xmlns:a16="http://schemas.microsoft.com/office/drawing/2014/main" id="{53638144-C797-4D3B-97F5-974F10D90BCC}"/>
              </a:ext>
            </a:extLst>
          </p:cNvPr>
          <p:cNvSpPr/>
          <p:nvPr/>
        </p:nvSpPr>
        <p:spPr>
          <a:xfrm>
            <a:off x="1996089" y="191308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9" name="Блок-схема: вузол 108">
            <a:extLst>
              <a:ext uri="{FF2B5EF4-FFF2-40B4-BE49-F238E27FC236}">
                <a16:creationId xmlns:a16="http://schemas.microsoft.com/office/drawing/2014/main" id="{F59E2B28-F46C-4F63-9FE7-33A744ABB040}"/>
              </a:ext>
            </a:extLst>
          </p:cNvPr>
          <p:cNvSpPr/>
          <p:nvPr/>
        </p:nvSpPr>
        <p:spPr>
          <a:xfrm>
            <a:off x="1811970" y="224263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0" name="Блок-схема: вузол 109">
            <a:extLst>
              <a:ext uri="{FF2B5EF4-FFF2-40B4-BE49-F238E27FC236}">
                <a16:creationId xmlns:a16="http://schemas.microsoft.com/office/drawing/2014/main" id="{B7AB92CC-AE8F-404A-9F09-364CE62A971E}"/>
              </a:ext>
            </a:extLst>
          </p:cNvPr>
          <p:cNvSpPr/>
          <p:nvPr/>
        </p:nvSpPr>
        <p:spPr>
          <a:xfrm>
            <a:off x="1996089" y="224717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1" name="Блок-схема: вузол 110">
            <a:extLst>
              <a:ext uri="{FF2B5EF4-FFF2-40B4-BE49-F238E27FC236}">
                <a16:creationId xmlns:a16="http://schemas.microsoft.com/office/drawing/2014/main" id="{59F17D85-A2F9-4B2D-BDB3-E993C3ECC294}"/>
              </a:ext>
            </a:extLst>
          </p:cNvPr>
          <p:cNvSpPr/>
          <p:nvPr/>
        </p:nvSpPr>
        <p:spPr>
          <a:xfrm>
            <a:off x="1909663" y="207802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2" name="Блок-схема: вузол 111">
            <a:extLst>
              <a:ext uri="{FF2B5EF4-FFF2-40B4-BE49-F238E27FC236}">
                <a16:creationId xmlns:a16="http://schemas.microsoft.com/office/drawing/2014/main" id="{4AE1005A-0B6B-4739-BF11-0EB745FC6168}"/>
              </a:ext>
            </a:extLst>
          </p:cNvPr>
          <p:cNvSpPr/>
          <p:nvPr/>
        </p:nvSpPr>
        <p:spPr>
          <a:xfrm rot="16200000">
            <a:off x="2602415" y="172839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3" name="Блок-схема: вузол 112">
            <a:extLst>
              <a:ext uri="{FF2B5EF4-FFF2-40B4-BE49-F238E27FC236}">
                <a16:creationId xmlns:a16="http://schemas.microsoft.com/office/drawing/2014/main" id="{417BFA6A-9BD3-433A-A156-76A444F41590}"/>
              </a:ext>
            </a:extLst>
          </p:cNvPr>
          <p:cNvSpPr/>
          <p:nvPr/>
        </p:nvSpPr>
        <p:spPr>
          <a:xfrm rot="16200000">
            <a:off x="2606959" y="154427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4" name="Блок-схема: вузол 113">
            <a:extLst>
              <a:ext uri="{FF2B5EF4-FFF2-40B4-BE49-F238E27FC236}">
                <a16:creationId xmlns:a16="http://schemas.microsoft.com/office/drawing/2014/main" id="{F0201953-A62D-4664-BFE6-75442D46840C}"/>
              </a:ext>
            </a:extLst>
          </p:cNvPr>
          <p:cNvSpPr/>
          <p:nvPr/>
        </p:nvSpPr>
        <p:spPr>
          <a:xfrm rot="16200000">
            <a:off x="2776499" y="163378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5" name="Блок-схема: вузол 114">
            <a:extLst>
              <a:ext uri="{FF2B5EF4-FFF2-40B4-BE49-F238E27FC236}">
                <a16:creationId xmlns:a16="http://schemas.microsoft.com/office/drawing/2014/main" id="{24D9FAF3-9661-40A5-88A9-2F734791853C}"/>
              </a:ext>
            </a:extLst>
          </p:cNvPr>
          <p:cNvSpPr/>
          <p:nvPr/>
        </p:nvSpPr>
        <p:spPr>
          <a:xfrm rot="16200000">
            <a:off x="2432872" y="163378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116" name="Группа 8">
            <a:extLst>
              <a:ext uri="{FF2B5EF4-FFF2-40B4-BE49-F238E27FC236}">
                <a16:creationId xmlns:a16="http://schemas.microsoft.com/office/drawing/2014/main" id="{1C608A63-C18D-4DD3-84EF-27D7F473B7A1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17" name="Прямокутник 116">
              <a:extLst>
                <a:ext uri="{FF2B5EF4-FFF2-40B4-BE49-F238E27FC236}">
                  <a16:creationId xmlns:a16="http://schemas.microsoft.com/office/drawing/2014/main" id="{E43AEA92-FB1E-40A7-A3ED-0022D00C7223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B86880E0-565E-42DE-981F-135718845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19" name="Заголовок 3">
            <a:extLst>
              <a:ext uri="{FF2B5EF4-FFF2-40B4-BE49-F238E27FC236}">
                <a16:creationId xmlns:a16="http://schemas.microsoft.com/office/drawing/2014/main" id="{69EC5A79-5637-40A7-8F3B-6E5EAA98D897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11013612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Подвійне Т-подібне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T SHORE (Vertical/Class 2)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5082F79-30BE-4C24-8A83-CE33BFAED4FA}"/>
              </a:ext>
            </a:extLst>
          </p:cNvPr>
          <p:cNvSpPr/>
          <p:nvPr/>
        </p:nvSpPr>
        <p:spPr>
          <a:xfrm>
            <a:off x="5352176" y="3024469"/>
            <a:ext cx="6377002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Розмір подвійної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-подібної підпорки не більше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0B778BF-BE1C-4A55-B9FE-928913B63480}"/>
              </a:ext>
            </a:extLst>
          </p:cNvPr>
          <p:cNvSpPr/>
          <p:nvPr/>
        </p:nvSpPr>
        <p:spPr>
          <a:xfrm>
            <a:off x="5352176" y="4330332"/>
            <a:ext cx="6377002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Розмір подвійної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-подібної підпорки не більше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DF6204A9-1E51-4F2F-8BC8-D93FE936F564}"/>
              </a:ext>
            </a:extLst>
          </p:cNvPr>
          <p:cNvSpPr/>
          <p:nvPr/>
        </p:nvSpPr>
        <p:spPr>
          <a:xfrm>
            <a:off x="5352176" y="5737267"/>
            <a:ext cx="6377002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Розмір подвійної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-подібної підпорки не більше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438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21648">
        <p159:morph option="byWord"/>
      </p:transition>
    </mc:Choice>
    <mc:Fallback>
      <p:transition spd="slow" advTm="21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70" y="2089703"/>
            <a:ext cx="4562067" cy="30413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9" r="2133" b="21094"/>
          <a:stretch/>
        </p:blipFill>
        <p:spPr>
          <a:xfrm>
            <a:off x="659429" y="2836392"/>
            <a:ext cx="2484000" cy="154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6" t="25958" r="7487" b="15706"/>
          <a:stretch/>
        </p:blipFill>
        <p:spPr>
          <a:xfrm>
            <a:off x="546973" y="1212552"/>
            <a:ext cx="2714617" cy="13573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0909" y="4650923"/>
            <a:ext cx="2821039" cy="18806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" b="6186"/>
          <a:stretch/>
        </p:blipFill>
        <p:spPr>
          <a:xfrm>
            <a:off x="8644738" y="1642360"/>
            <a:ext cx="2994518" cy="39360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0" name="Группа 8">
            <a:extLst>
              <a:ext uri="{FF2B5EF4-FFF2-40B4-BE49-F238E27FC236}">
                <a16:creationId xmlns:a16="http://schemas.microsoft.com/office/drawing/2014/main" id="{AA394B19-AC17-4656-AB86-191D85D89B14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26360035-2F05-4691-92BB-C3BB3C83C195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175E7E5-E8CA-45B0-AB64-179919F88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17188C94-B5C0-4F9F-A5D6-C8430694D417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11013612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Подвійне Т-подібне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T SHORE (Vertical/Class 2)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Підзаголовок 2">
            <a:extLst>
              <a:ext uri="{FF2B5EF4-FFF2-40B4-BE49-F238E27FC236}">
                <a16:creationId xmlns:a16="http://schemas.microsoft.com/office/drawing/2014/main" id="{6073DCAD-2341-43C5-9499-35FEC60B27C5}"/>
              </a:ext>
            </a:extLst>
          </p:cNvPr>
          <p:cNvSpPr txBox="1">
            <a:spLocks/>
          </p:cNvSpPr>
          <p:nvPr/>
        </p:nvSpPr>
        <p:spPr>
          <a:xfrm>
            <a:off x="4050722" y="742886"/>
            <a:ext cx="4090555" cy="553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виготовлення</a:t>
            </a:r>
            <a:r>
              <a:rPr lang="uk-UA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9643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8851">
        <p159:morph option="byWord"/>
      </p:transition>
    </mc:Choice>
    <mc:Fallback>
      <p:transition spd="slow" advTm="188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90110" y="1520849"/>
            <a:ext cx="4957009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Жорстка конструкція виготовляється безпосередньо на</a:t>
            </a:r>
          </a:p>
        </p:txBody>
      </p:sp>
      <p:sp>
        <p:nvSpPr>
          <p:cNvPr id="9" name="Підзаголовок 2"/>
          <p:cNvSpPr txBox="1">
            <a:spLocks/>
          </p:cNvSpPr>
          <p:nvPr/>
        </p:nvSpPr>
        <p:spPr>
          <a:xfrm>
            <a:off x="1158482" y="1154479"/>
            <a:ext cx="2770421" cy="4391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Застереження: </a:t>
            </a: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3859714" y="732265"/>
            <a:ext cx="4472571" cy="446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uk-UA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стійки</a:t>
            </a:r>
            <a:r>
              <a:rPr lang="uk-UA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(може бути 3 або 5)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4" y="3161615"/>
            <a:ext cx="3905739" cy="3402809"/>
          </a:xfrm>
          <a:prstGeom prst="rect">
            <a:avLst/>
          </a:prstGeom>
        </p:spPr>
      </p:pic>
      <p:graphicFrame>
        <p:nvGraphicFramePr>
          <p:cNvPr id="13" name="Таблиця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289672"/>
              </p:ext>
            </p:extLst>
          </p:nvPr>
        </p:nvGraphicFramePr>
        <p:xfrm>
          <a:off x="5072857" y="2440094"/>
          <a:ext cx="6428718" cy="4052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237">
                  <a:extLst>
                    <a:ext uri="{9D8B030D-6E8A-4147-A177-3AD203B41FA5}">
                      <a16:colId xmlns:a16="http://schemas.microsoft.com/office/drawing/2014/main" val="1916574076"/>
                    </a:ext>
                  </a:extLst>
                </a:gridCol>
                <a:gridCol w="1115320">
                  <a:extLst>
                    <a:ext uri="{9D8B030D-6E8A-4147-A177-3AD203B41FA5}">
                      <a16:colId xmlns:a16="http://schemas.microsoft.com/office/drawing/2014/main" val="2928645874"/>
                    </a:ext>
                  </a:extLst>
                </a:gridCol>
                <a:gridCol w="1306141">
                  <a:extLst>
                    <a:ext uri="{9D8B030D-6E8A-4147-A177-3AD203B41FA5}">
                      <a16:colId xmlns:a16="http://schemas.microsoft.com/office/drawing/2014/main" val="87625692"/>
                    </a:ext>
                  </a:extLst>
                </a:gridCol>
                <a:gridCol w="2179974">
                  <a:extLst>
                    <a:ext uri="{9D8B030D-6E8A-4147-A177-3AD203B41FA5}">
                      <a16:colId xmlns:a16="http://schemas.microsoft.com/office/drawing/2014/main" val="2936727185"/>
                    </a:ext>
                  </a:extLst>
                </a:gridCol>
                <a:gridCol w="1364046">
                  <a:extLst>
                    <a:ext uri="{9D8B030D-6E8A-4147-A177-3AD203B41FA5}">
                      <a16:colId xmlns:a16="http://schemas.microsoft.com/office/drawing/2014/main" val="1902022799"/>
                    </a:ext>
                  </a:extLst>
                </a:gridCol>
              </a:tblGrid>
              <a:tr h="321205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Стійка 10 см х 10 см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98189"/>
                  </a:ext>
                </a:extLst>
              </a:tr>
              <a:tr h="32120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Висота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Навантаження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002670"/>
                  </a:ext>
                </a:extLst>
              </a:tr>
              <a:tr h="321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Метрична система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Навантаження в фунтах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Метрична система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8739963"/>
                  </a:ext>
                </a:extLst>
              </a:tr>
              <a:tr h="321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футів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 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8000 фунтів на кожну стойку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3625 кг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9562203"/>
                  </a:ext>
                </a:extLst>
              </a:tr>
              <a:tr h="321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футів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 фунтів на кожну стойку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2260 кг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2378545"/>
                  </a:ext>
                </a:extLst>
              </a:tr>
              <a:tr h="321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футів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 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3500 фунтів на кожну стойку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1580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6848436"/>
                  </a:ext>
                </a:extLst>
              </a:tr>
              <a:tr h="321205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Стійка 15 см х 15 см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690597"/>
                  </a:ext>
                </a:extLst>
              </a:tr>
              <a:tr h="321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футів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 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20000 фунтів на кожну стойку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9070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6429105"/>
                  </a:ext>
                </a:extLst>
              </a:tr>
              <a:tr h="321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футів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 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12000 фунтів на кожну стойку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5440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54537"/>
                  </a:ext>
                </a:extLst>
              </a:tr>
              <a:tr h="321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футів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7500 фунтів на кожну стойку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3400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2532518"/>
                  </a:ext>
                </a:extLst>
              </a:tr>
            </a:tbl>
          </a:graphicData>
        </a:graphic>
      </p:graphicFrame>
      <p:sp>
        <p:nvSpPr>
          <p:cNvPr id="14" name="Прямокутник 13"/>
          <p:cNvSpPr/>
          <p:nvPr/>
        </p:nvSpPr>
        <p:spPr>
          <a:xfrm>
            <a:off x="5147119" y="1636512"/>
            <a:ext cx="6428718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Допустимі навантаження в залежності від висоти та матеріалу</a:t>
            </a:r>
          </a:p>
        </p:txBody>
      </p:sp>
      <p:cxnSp>
        <p:nvCxnSpPr>
          <p:cNvPr id="4" name="Пряма сполучна лінія 3"/>
          <p:cNvCxnSpPr/>
          <p:nvPr/>
        </p:nvCxnSpPr>
        <p:spPr>
          <a:xfrm>
            <a:off x="2889880" y="2542315"/>
            <a:ext cx="15553" cy="178633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/>
          <p:cNvCxnSpPr/>
          <p:nvPr/>
        </p:nvCxnSpPr>
        <p:spPr>
          <a:xfrm>
            <a:off x="3882935" y="2517735"/>
            <a:ext cx="15553" cy="178633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 15"/>
          <p:cNvCxnSpPr/>
          <p:nvPr/>
        </p:nvCxnSpPr>
        <p:spPr>
          <a:xfrm>
            <a:off x="1051254" y="2569357"/>
            <a:ext cx="15553" cy="178633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/>
          <p:cNvCxnSpPr/>
          <p:nvPr/>
        </p:nvCxnSpPr>
        <p:spPr>
          <a:xfrm>
            <a:off x="1985311" y="2552148"/>
            <a:ext cx="15553" cy="178633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 зі стрілкою 9"/>
          <p:cNvCxnSpPr/>
          <p:nvPr/>
        </p:nvCxnSpPr>
        <p:spPr>
          <a:xfrm>
            <a:off x="1059030" y="2972691"/>
            <a:ext cx="926281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зі стрілкою 17"/>
          <p:cNvCxnSpPr/>
          <p:nvPr/>
        </p:nvCxnSpPr>
        <p:spPr>
          <a:xfrm>
            <a:off x="1985311" y="2972691"/>
            <a:ext cx="926281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/>
          <p:cNvCxnSpPr/>
          <p:nvPr/>
        </p:nvCxnSpPr>
        <p:spPr>
          <a:xfrm>
            <a:off x="2905433" y="2972691"/>
            <a:ext cx="97750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кутник 20"/>
          <p:cNvSpPr/>
          <p:nvPr/>
        </p:nvSpPr>
        <p:spPr>
          <a:xfrm>
            <a:off x="190110" y="2047289"/>
            <a:ext cx="4957009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 відстань між осями </a:t>
            </a:r>
            <a:r>
              <a:rPr lang="uk-UA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Стійок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брусу </a:t>
            </a:r>
            <a:r>
              <a:rPr lang="uk-UA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 </a:t>
            </a:r>
            <a:r>
              <a:rPr lang="uk-UA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повинна</a:t>
            </a:r>
            <a:endParaRPr lang="uk-UA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 сполучна лінія 21"/>
          <p:cNvCxnSpPr/>
          <p:nvPr/>
        </p:nvCxnSpPr>
        <p:spPr>
          <a:xfrm>
            <a:off x="687461" y="3038847"/>
            <a:ext cx="5713" cy="13168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зі стрілкою 23"/>
          <p:cNvCxnSpPr/>
          <p:nvPr/>
        </p:nvCxnSpPr>
        <p:spPr>
          <a:xfrm flipV="1">
            <a:off x="687461" y="4164852"/>
            <a:ext cx="366503" cy="156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кутник 25"/>
          <p:cNvSpPr/>
          <p:nvPr/>
        </p:nvSpPr>
        <p:spPr>
          <a:xfrm>
            <a:off x="3169109" y="2748142"/>
            <a:ext cx="5261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>
                <a:solidFill>
                  <a:srgbClr val="FF0000"/>
                </a:solidFill>
              </a:rPr>
              <a:t>1,2</a:t>
            </a:r>
            <a:r>
              <a:rPr lang="uk-UA" sz="1200" b="1" dirty="0"/>
              <a:t> м</a:t>
            </a:r>
            <a:endParaRPr lang="uk-UA" sz="1200" dirty="0"/>
          </a:p>
        </p:txBody>
      </p:sp>
      <p:sp>
        <p:nvSpPr>
          <p:cNvPr id="27" name="Прямокутник 26"/>
          <p:cNvSpPr/>
          <p:nvPr/>
        </p:nvSpPr>
        <p:spPr>
          <a:xfrm>
            <a:off x="1345224" y="2767810"/>
            <a:ext cx="5261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>
                <a:solidFill>
                  <a:srgbClr val="FF0000"/>
                </a:solidFill>
              </a:rPr>
              <a:t>1,2</a:t>
            </a:r>
            <a:r>
              <a:rPr lang="uk-UA" sz="1200" b="1" dirty="0"/>
              <a:t> м</a:t>
            </a:r>
            <a:endParaRPr lang="uk-UA" sz="1200" dirty="0"/>
          </a:p>
        </p:txBody>
      </p:sp>
      <p:sp>
        <p:nvSpPr>
          <p:cNvPr id="28" name="Прямокутник 27"/>
          <p:cNvSpPr/>
          <p:nvPr/>
        </p:nvSpPr>
        <p:spPr>
          <a:xfrm>
            <a:off x="2235045" y="2765350"/>
            <a:ext cx="5261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>
                <a:solidFill>
                  <a:srgbClr val="FF0000"/>
                </a:solidFill>
              </a:rPr>
              <a:t>1,2</a:t>
            </a:r>
            <a:r>
              <a:rPr lang="uk-UA" sz="1200" b="1" dirty="0"/>
              <a:t> м</a:t>
            </a:r>
            <a:endParaRPr lang="uk-UA" sz="1200" dirty="0"/>
          </a:p>
        </p:txBody>
      </p:sp>
      <p:sp>
        <p:nvSpPr>
          <p:cNvPr id="29" name="Прямокутник 28"/>
          <p:cNvSpPr/>
          <p:nvPr/>
        </p:nvSpPr>
        <p:spPr>
          <a:xfrm>
            <a:off x="228967" y="3994910"/>
            <a:ext cx="5261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>
                <a:solidFill>
                  <a:srgbClr val="FF0000"/>
                </a:solidFill>
              </a:rPr>
              <a:t>0,3</a:t>
            </a:r>
            <a:r>
              <a:rPr lang="uk-UA" sz="1200" b="1" dirty="0"/>
              <a:t> м</a:t>
            </a:r>
            <a:endParaRPr lang="uk-UA" sz="1200" dirty="0"/>
          </a:p>
        </p:txBody>
      </p:sp>
      <p:grpSp>
        <p:nvGrpSpPr>
          <p:cNvPr id="23" name="Группа 8">
            <a:extLst>
              <a:ext uri="{FF2B5EF4-FFF2-40B4-BE49-F238E27FC236}">
                <a16:creationId xmlns:a16="http://schemas.microsoft.com/office/drawing/2014/main" id="{5D7C4241-2CB3-44AA-9229-7B4D2D2D9E8C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25" name="Прямокутник 24">
              <a:extLst>
                <a:ext uri="{FF2B5EF4-FFF2-40B4-BE49-F238E27FC236}">
                  <a16:creationId xmlns:a16="http://schemas.microsoft.com/office/drawing/2014/main" id="{DDB887BB-29B1-4DD6-99F8-6ABA368FD507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CFF1726-D411-47CD-A1C9-E3DCF014F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31" name="Заголовок 3">
            <a:extLst>
              <a:ext uri="{FF2B5EF4-FFF2-40B4-BE49-F238E27FC236}">
                <a16:creationId xmlns:a16="http://schemas.microsoft.com/office/drawing/2014/main" id="{F3FF27E5-354A-4279-B7AC-2C201D99FB0C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10241423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SHORE (Vertical/Class 2)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EAC4E3D-F415-491E-8346-65BB3D1F037B}"/>
              </a:ext>
            </a:extLst>
          </p:cNvPr>
          <p:cNvSpPr/>
          <p:nvPr/>
        </p:nvSpPr>
        <p:spPr>
          <a:xfrm>
            <a:off x="282286" y="1722754"/>
            <a:ext cx="4674725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небезпечному місці. Елементи конструкції готуються заздалегідь </a:t>
            </a:r>
            <a:endParaRPr lang="uk-UA" sz="1200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E95E1BA2-9488-4573-A3FB-412AA441916F}"/>
              </a:ext>
            </a:extLst>
          </p:cNvPr>
          <p:cNvSpPr/>
          <p:nvPr/>
        </p:nvSpPr>
        <p:spPr>
          <a:xfrm>
            <a:off x="1668179" y="2281110"/>
            <a:ext cx="2156809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перевищувати </a:t>
            </a:r>
            <a:r>
              <a:rPr lang="uk-UA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фута</a:t>
            </a:r>
            <a:r>
              <a:rPr lang="uk-UA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 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м)</a:t>
            </a:r>
            <a:endParaRPr lang="uk-UA" sz="1200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2ACAE5ED-B132-4A95-AEBF-B53903BD9942}"/>
              </a:ext>
            </a:extLst>
          </p:cNvPr>
          <p:cNvSpPr/>
          <p:nvPr/>
        </p:nvSpPr>
        <p:spPr>
          <a:xfrm>
            <a:off x="7611229" y="1841901"/>
            <a:ext cx="135197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конструкції: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200346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28665">
        <p159:morph option="byWord"/>
      </p:transition>
    </mc:Choice>
    <mc:Fallback>
      <p:transition spd="slow" advTm="28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0"/>
                            </p:stCondLst>
                            <p:childTnLst>
                              <p:par>
                                <p:cTn id="8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/>
      <p:bldP spid="21" grpId="0"/>
      <p:bldP spid="26" grpId="0"/>
      <p:bldP spid="27" grpId="0"/>
      <p:bldP spid="28" grpId="0"/>
      <p:bldP spid="29" grpId="0"/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Блок-схема: вузол 284">
            <a:extLst>
              <a:ext uri="{FF2B5EF4-FFF2-40B4-BE49-F238E27FC236}">
                <a16:creationId xmlns:a16="http://schemas.microsoft.com/office/drawing/2014/main" id="{2629FE80-78E4-48A0-9C0D-1364502B7B9B}"/>
              </a:ext>
            </a:extLst>
          </p:cNvPr>
          <p:cNvSpPr/>
          <p:nvPr/>
        </p:nvSpPr>
        <p:spPr>
          <a:xfrm rot="13084610" flipH="1" flipV="1">
            <a:off x="3262186" y="233415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6" name="Блок-схема: вузол 285">
            <a:extLst>
              <a:ext uri="{FF2B5EF4-FFF2-40B4-BE49-F238E27FC236}">
                <a16:creationId xmlns:a16="http://schemas.microsoft.com/office/drawing/2014/main" id="{F16D0F58-4874-4952-9CFC-65A171974D17}"/>
              </a:ext>
            </a:extLst>
          </p:cNvPr>
          <p:cNvSpPr/>
          <p:nvPr/>
        </p:nvSpPr>
        <p:spPr>
          <a:xfrm rot="13084610" flipH="1" flipV="1">
            <a:off x="3359745" y="237134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7" name="Блок-схема: вузол 286">
            <a:extLst>
              <a:ext uri="{FF2B5EF4-FFF2-40B4-BE49-F238E27FC236}">
                <a16:creationId xmlns:a16="http://schemas.microsoft.com/office/drawing/2014/main" id="{7102F7D0-B4B9-4E9D-B5B4-7B9A02C3F48D}"/>
              </a:ext>
            </a:extLst>
          </p:cNvPr>
          <p:cNvSpPr/>
          <p:nvPr/>
        </p:nvSpPr>
        <p:spPr>
          <a:xfrm rot="13084610" flipH="1" flipV="1">
            <a:off x="3323496" y="225313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8" name="Блок-схема: вузол 287">
            <a:extLst>
              <a:ext uri="{FF2B5EF4-FFF2-40B4-BE49-F238E27FC236}">
                <a16:creationId xmlns:a16="http://schemas.microsoft.com/office/drawing/2014/main" id="{AD141414-D433-4DCF-BCED-F7E2C5D9C94A}"/>
              </a:ext>
            </a:extLst>
          </p:cNvPr>
          <p:cNvSpPr/>
          <p:nvPr/>
        </p:nvSpPr>
        <p:spPr>
          <a:xfrm rot="13084610" flipH="1" flipV="1">
            <a:off x="3420321" y="227738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9" name="Блок-схема: вузол 288">
            <a:extLst>
              <a:ext uri="{FF2B5EF4-FFF2-40B4-BE49-F238E27FC236}">
                <a16:creationId xmlns:a16="http://schemas.microsoft.com/office/drawing/2014/main" id="{B962A46A-FE8A-413F-83DD-CAF2B0573637}"/>
              </a:ext>
            </a:extLst>
          </p:cNvPr>
          <p:cNvSpPr/>
          <p:nvPr/>
        </p:nvSpPr>
        <p:spPr>
          <a:xfrm rot="13084610" flipH="1" flipV="1">
            <a:off x="3334626" y="230734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0" name="Блок-схема: вузол 289">
            <a:extLst>
              <a:ext uri="{FF2B5EF4-FFF2-40B4-BE49-F238E27FC236}">
                <a16:creationId xmlns:a16="http://schemas.microsoft.com/office/drawing/2014/main" id="{669A93EC-609A-41F9-B793-511DE5BB801A}"/>
              </a:ext>
            </a:extLst>
          </p:cNvPr>
          <p:cNvSpPr/>
          <p:nvPr/>
        </p:nvSpPr>
        <p:spPr>
          <a:xfrm rot="13084610" flipH="1" flipV="1">
            <a:off x="3469309" y="213827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1" name="Блок-схема: вузол 290">
            <a:extLst>
              <a:ext uri="{FF2B5EF4-FFF2-40B4-BE49-F238E27FC236}">
                <a16:creationId xmlns:a16="http://schemas.microsoft.com/office/drawing/2014/main" id="{1A1B2D97-58D2-4725-A2FA-C132E2E1B7E9}"/>
              </a:ext>
            </a:extLst>
          </p:cNvPr>
          <p:cNvSpPr/>
          <p:nvPr/>
        </p:nvSpPr>
        <p:spPr>
          <a:xfrm rot="13084610" flipH="1" flipV="1">
            <a:off x="3566868" y="217546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2" name="Блок-схема: вузол 291">
            <a:extLst>
              <a:ext uri="{FF2B5EF4-FFF2-40B4-BE49-F238E27FC236}">
                <a16:creationId xmlns:a16="http://schemas.microsoft.com/office/drawing/2014/main" id="{72CB3885-94BE-469F-8D20-DFF4EB63D7B9}"/>
              </a:ext>
            </a:extLst>
          </p:cNvPr>
          <p:cNvSpPr/>
          <p:nvPr/>
        </p:nvSpPr>
        <p:spPr>
          <a:xfrm rot="13084610" flipH="1" flipV="1">
            <a:off x="3530618" y="205725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3" name="Блок-схема: вузол 292">
            <a:extLst>
              <a:ext uri="{FF2B5EF4-FFF2-40B4-BE49-F238E27FC236}">
                <a16:creationId xmlns:a16="http://schemas.microsoft.com/office/drawing/2014/main" id="{6EB0D66A-3CD8-442E-810A-2B473394743B}"/>
              </a:ext>
            </a:extLst>
          </p:cNvPr>
          <p:cNvSpPr/>
          <p:nvPr/>
        </p:nvSpPr>
        <p:spPr>
          <a:xfrm rot="13084610" flipH="1" flipV="1">
            <a:off x="3627444" y="208150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4" name="Блок-схема: вузол 293">
            <a:extLst>
              <a:ext uri="{FF2B5EF4-FFF2-40B4-BE49-F238E27FC236}">
                <a16:creationId xmlns:a16="http://schemas.microsoft.com/office/drawing/2014/main" id="{2738C293-F94E-4BFE-AB20-1855EE48EBF4}"/>
              </a:ext>
            </a:extLst>
          </p:cNvPr>
          <p:cNvSpPr/>
          <p:nvPr/>
        </p:nvSpPr>
        <p:spPr>
          <a:xfrm rot="13084610" flipH="1" flipV="1">
            <a:off x="3541749" y="211146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0" name="Блок-схема: вузол 279">
            <a:extLst>
              <a:ext uri="{FF2B5EF4-FFF2-40B4-BE49-F238E27FC236}">
                <a16:creationId xmlns:a16="http://schemas.microsoft.com/office/drawing/2014/main" id="{7DC3A544-BFE2-44DE-A8B8-D17A15C59ACC}"/>
              </a:ext>
            </a:extLst>
          </p:cNvPr>
          <p:cNvSpPr/>
          <p:nvPr/>
        </p:nvSpPr>
        <p:spPr>
          <a:xfrm rot="13084610" flipH="1" flipV="1">
            <a:off x="2566070" y="307107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1" name="Блок-схема: вузол 280">
            <a:extLst>
              <a:ext uri="{FF2B5EF4-FFF2-40B4-BE49-F238E27FC236}">
                <a16:creationId xmlns:a16="http://schemas.microsoft.com/office/drawing/2014/main" id="{4DB0521C-9952-4207-8921-CD03D8162E01}"/>
              </a:ext>
            </a:extLst>
          </p:cNvPr>
          <p:cNvSpPr/>
          <p:nvPr/>
        </p:nvSpPr>
        <p:spPr>
          <a:xfrm rot="13084610" flipH="1" flipV="1">
            <a:off x="2663629" y="310826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2" name="Блок-схема: вузол 281">
            <a:extLst>
              <a:ext uri="{FF2B5EF4-FFF2-40B4-BE49-F238E27FC236}">
                <a16:creationId xmlns:a16="http://schemas.microsoft.com/office/drawing/2014/main" id="{3E718E4D-75FF-4C31-9EA1-21E78F62CFFC}"/>
              </a:ext>
            </a:extLst>
          </p:cNvPr>
          <p:cNvSpPr/>
          <p:nvPr/>
        </p:nvSpPr>
        <p:spPr>
          <a:xfrm rot="13084610" flipH="1" flipV="1">
            <a:off x="2627379" y="299005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3" name="Блок-схема: вузол 282">
            <a:extLst>
              <a:ext uri="{FF2B5EF4-FFF2-40B4-BE49-F238E27FC236}">
                <a16:creationId xmlns:a16="http://schemas.microsoft.com/office/drawing/2014/main" id="{E11827E6-A8D4-43BE-8836-19F99D2E90FF}"/>
              </a:ext>
            </a:extLst>
          </p:cNvPr>
          <p:cNvSpPr/>
          <p:nvPr/>
        </p:nvSpPr>
        <p:spPr>
          <a:xfrm rot="13084610" flipH="1" flipV="1">
            <a:off x="2724205" y="301430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4" name="Блок-схема: вузол 283">
            <a:extLst>
              <a:ext uri="{FF2B5EF4-FFF2-40B4-BE49-F238E27FC236}">
                <a16:creationId xmlns:a16="http://schemas.microsoft.com/office/drawing/2014/main" id="{1DC1ABA7-7CDC-48F5-B5CD-6090A73E1299}"/>
              </a:ext>
            </a:extLst>
          </p:cNvPr>
          <p:cNvSpPr/>
          <p:nvPr/>
        </p:nvSpPr>
        <p:spPr>
          <a:xfrm rot="13084610" flipH="1" flipV="1">
            <a:off x="2638509" y="304426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5" name="Блок-схема: вузол 294">
            <a:extLst>
              <a:ext uri="{FF2B5EF4-FFF2-40B4-BE49-F238E27FC236}">
                <a16:creationId xmlns:a16="http://schemas.microsoft.com/office/drawing/2014/main" id="{BDB22D9D-0D16-41F1-9BE7-D53596B1AD61}"/>
              </a:ext>
            </a:extLst>
          </p:cNvPr>
          <p:cNvSpPr/>
          <p:nvPr/>
        </p:nvSpPr>
        <p:spPr>
          <a:xfrm rot="13084610" flipH="1" flipV="1">
            <a:off x="1870620" y="378539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6" name="Блок-схема: вузол 295">
            <a:extLst>
              <a:ext uri="{FF2B5EF4-FFF2-40B4-BE49-F238E27FC236}">
                <a16:creationId xmlns:a16="http://schemas.microsoft.com/office/drawing/2014/main" id="{FE83B36C-CFFF-451C-BFA5-AE85D6D29ACA}"/>
              </a:ext>
            </a:extLst>
          </p:cNvPr>
          <p:cNvSpPr/>
          <p:nvPr/>
        </p:nvSpPr>
        <p:spPr>
          <a:xfrm rot="13084610" flipH="1" flipV="1">
            <a:off x="1968179" y="382258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7" name="Блок-схема: вузол 296">
            <a:extLst>
              <a:ext uri="{FF2B5EF4-FFF2-40B4-BE49-F238E27FC236}">
                <a16:creationId xmlns:a16="http://schemas.microsoft.com/office/drawing/2014/main" id="{B7AE0C64-E95B-4F27-B9AB-07EAE7FACDF1}"/>
              </a:ext>
            </a:extLst>
          </p:cNvPr>
          <p:cNvSpPr/>
          <p:nvPr/>
        </p:nvSpPr>
        <p:spPr>
          <a:xfrm rot="13084610" flipH="1" flipV="1">
            <a:off x="1931929" y="370438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8" name="Блок-схема: вузол 297">
            <a:extLst>
              <a:ext uri="{FF2B5EF4-FFF2-40B4-BE49-F238E27FC236}">
                <a16:creationId xmlns:a16="http://schemas.microsoft.com/office/drawing/2014/main" id="{B21A6597-1111-4B34-BF79-3D3CFF49605E}"/>
              </a:ext>
            </a:extLst>
          </p:cNvPr>
          <p:cNvSpPr/>
          <p:nvPr/>
        </p:nvSpPr>
        <p:spPr>
          <a:xfrm rot="13084610" flipH="1" flipV="1">
            <a:off x="2028755" y="372862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9" name="Блок-схема: вузол 298">
            <a:extLst>
              <a:ext uri="{FF2B5EF4-FFF2-40B4-BE49-F238E27FC236}">
                <a16:creationId xmlns:a16="http://schemas.microsoft.com/office/drawing/2014/main" id="{23409103-7273-4459-9C71-284CE48892CA}"/>
              </a:ext>
            </a:extLst>
          </p:cNvPr>
          <p:cNvSpPr/>
          <p:nvPr/>
        </p:nvSpPr>
        <p:spPr>
          <a:xfrm rot="13084610" flipH="1" flipV="1">
            <a:off x="1943059" y="375858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0" name="Блок-схема: вузол 299">
            <a:extLst>
              <a:ext uri="{FF2B5EF4-FFF2-40B4-BE49-F238E27FC236}">
                <a16:creationId xmlns:a16="http://schemas.microsoft.com/office/drawing/2014/main" id="{387B6D88-A965-433B-9D63-E8F353867096}"/>
              </a:ext>
            </a:extLst>
          </p:cNvPr>
          <p:cNvSpPr/>
          <p:nvPr/>
        </p:nvSpPr>
        <p:spPr>
          <a:xfrm rot="13084610" flipH="1" flipV="1">
            <a:off x="1164707" y="448396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1" name="Блок-схема: вузол 300">
            <a:extLst>
              <a:ext uri="{FF2B5EF4-FFF2-40B4-BE49-F238E27FC236}">
                <a16:creationId xmlns:a16="http://schemas.microsoft.com/office/drawing/2014/main" id="{B2C8856E-B432-4C53-BB87-C7940EA57E54}"/>
              </a:ext>
            </a:extLst>
          </p:cNvPr>
          <p:cNvSpPr/>
          <p:nvPr/>
        </p:nvSpPr>
        <p:spPr>
          <a:xfrm rot="13084610" flipH="1" flipV="1">
            <a:off x="1262266" y="452115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2" name="Блок-схема: вузол 301">
            <a:extLst>
              <a:ext uri="{FF2B5EF4-FFF2-40B4-BE49-F238E27FC236}">
                <a16:creationId xmlns:a16="http://schemas.microsoft.com/office/drawing/2014/main" id="{062203CF-2A8F-43E1-80FE-50E82841D704}"/>
              </a:ext>
            </a:extLst>
          </p:cNvPr>
          <p:cNvSpPr/>
          <p:nvPr/>
        </p:nvSpPr>
        <p:spPr>
          <a:xfrm rot="13084610" flipH="1" flipV="1">
            <a:off x="1226016" y="440295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3" name="Блок-схема: вузол 302">
            <a:extLst>
              <a:ext uri="{FF2B5EF4-FFF2-40B4-BE49-F238E27FC236}">
                <a16:creationId xmlns:a16="http://schemas.microsoft.com/office/drawing/2014/main" id="{36B84BF2-F304-4C39-8030-C285A25CB05D}"/>
              </a:ext>
            </a:extLst>
          </p:cNvPr>
          <p:cNvSpPr/>
          <p:nvPr/>
        </p:nvSpPr>
        <p:spPr>
          <a:xfrm rot="13084610" flipH="1" flipV="1">
            <a:off x="1322842" y="442720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4" name="Блок-схема: вузол 303">
            <a:extLst>
              <a:ext uri="{FF2B5EF4-FFF2-40B4-BE49-F238E27FC236}">
                <a16:creationId xmlns:a16="http://schemas.microsoft.com/office/drawing/2014/main" id="{60D2D377-915C-4776-B62B-05D2F5C39C21}"/>
              </a:ext>
            </a:extLst>
          </p:cNvPr>
          <p:cNvSpPr/>
          <p:nvPr/>
        </p:nvSpPr>
        <p:spPr>
          <a:xfrm rot="13084610" flipH="1" flipV="1">
            <a:off x="1237146" y="445716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5" name="Блок-схема: вузол 304">
            <a:extLst>
              <a:ext uri="{FF2B5EF4-FFF2-40B4-BE49-F238E27FC236}">
                <a16:creationId xmlns:a16="http://schemas.microsoft.com/office/drawing/2014/main" id="{7863703D-8775-48DA-9677-64A09C59D30D}"/>
              </a:ext>
            </a:extLst>
          </p:cNvPr>
          <p:cNvSpPr/>
          <p:nvPr/>
        </p:nvSpPr>
        <p:spPr>
          <a:xfrm rot="13084610" flipH="1" flipV="1">
            <a:off x="1049943" y="466920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6" name="Блок-схема: вузол 305">
            <a:extLst>
              <a:ext uri="{FF2B5EF4-FFF2-40B4-BE49-F238E27FC236}">
                <a16:creationId xmlns:a16="http://schemas.microsoft.com/office/drawing/2014/main" id="{F33C58B7-05A1-48F3-84C4-CB240DB2E771}"/>
              </a:ext>
            </a:extLst>
          </p:cNvPr>
          <p:cNvSpPr/>
          <p:nvPr/>
        </p:nvSpPr>
        <p:spPr>
          <a:xfrm rot="13084610" flipH="1" flipV="1">
            <a:off x="1147502" y="470639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7" name="Блок-схема: вузол 306">
            <a:extLst>
              <a:ext uri="{FF2B5EF4-FFF2-40B4-BE49-F238E27FC236}">
                <a16:creationId xmlns:a16="http://schemas.microsoft.com/office/drawing/2014/main" id="{524AEFEC-62C1-429E-AF8C-47026FEA71C6}"/>
              </a:ext>
            </a:extLst>
          </p:cNvPr>
          <p:cNvSpPr/>
          <p:nvPr/>
        </p:nvSpPr>
        <p:spPr>
          <a:xfrm rot="13084610" flipH="1" flipV="1">
            <a:off x="1111252" y="458818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8" name="Блок-схема: вузол 307">
            <a:extLst>
              <a:ext uri="{FF2B5EF4-FFF2-40B4-BE49-F238E27FC236}">
                <a16:creationId xmlns:a16="http://schemas.microsoft.com/office/drawing/2014/main" id="{53398057-6A06-487F-AC6B-6583860EE6C7}"/>
              </a:ext>
            </a:extLst>
          </p:cNvPr>
          <p:cNvSpPr/>
          <p:nvPr/>
        </p:nvSpPr>
        <p:spPr>
          <a:xfrm rot="13084610" flipH="1" flipV="1">
            <a:off x="1208078" y="461243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9" name="Блок-схема: вузол 308">
            <a:extLst>
              <a:ext uri="{FF2B5EF4-FFF2-40B4-BE49-F238E27FC236}">
                <a16:creationId xmlns:a16="http://schemas.microsoft.com/office/drawing/2014/main" id="{A764F53F-7FA0-4839-A9EC-1015A26C80B7}"/>
              </a:ext>
            </a:extLst>
          </p:cNvPr>
          <p:cNvSpPr/>
          <p:nvPr/>
        </p:nvSpPr>
        <p:spPr>
          <a:xfrm rot="13084610" flipH="1" flipV="1">
            <a:off x="1122382" y="464239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4" name="Блок-схема: вузол 263">
            <a:extLst>
              <a:ext uri="{FF2B5EF4-FFF2-40B4-BE49-F238E27FC236}">
                <a16:creationId xmlns:a16="http://schemas.microsoft.com/office/drawing/2014/main" id="{AB91C4B0-03FE-43D2-9311-6BC95128D4BB}"/>
              </a:ext>
            </a:extLst>
          </p:cNvPr>
          <p:cNvSpPr/>
          <p:nvPr/>
        </p:nvSpPr>
        <p:spPr>
          <a:xfrm rot="10800000" flipH="1" flipV="1">
            <a:off x="3462798" y="469993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5" name="Блок-схема: вузол 264">
            <a:extLst>
              <a:ext uri="{FF2B5EF4-FFF2-40B4-BE49-F238E27FC236}">
                <a16:creationId xmlns:a16="http://schemas.microsoft.com/office/drawing/2014/main" id="{F3B6F705-B9D6-4A6F-B985-5A8281032091}"/>
              </a:ext>
            </a:extLst>
          </p:cNvPr>
          <p:cNvSpPr/>
          <p:nvPr/>
        </p:nvSpPr>
        <p:spPr>
          <a:xfrm rot="10800000" flipH="1" flipV="1">
            <a:off x="3302911" y="469993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6" name="Блок-схема: вузол 265">
            <a:extLst>
              <a:ext uri="{FF2B5EF4-FFF2-40B4-BE49-F238E27FC236}">
                <a16:creationId xmlns:a16="http://schemas.microsoft.com/office/drawing/2014/main" id="{F17D7FBA-2D32-45BD-80C3-85CA350C3339}"/>
              </a:ext>
            </a:extLst>
          </p:cNvPr>
          <p:cNvSpPr/>
          <p:nvPr/>
        </p:nvSpPr>
        <p:spPr>
          <a:xfrm rot="10800000" flipH="1" flipV="1">
            <a:off x="3466009" y="458325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7" name="Блок-схема: вузол 266">
            <a:extLst>
              <a:ext uri="{FF2B5EF4-FFF2-40B4-BE49-F238E27FC236}">
                <a16:creationId xmlns:a16="http://schemas.microsoft.com/office/drawing/2014/main" id="{C172C027-0F94-4D50-9FC1-295D443E259C}"/>
              </a:ext>
            </a:extLst>
          </p:cNvPr>
          <p:cNvSpPr/>
          <p:nvPr/>
        </p:nvSpPr>
        <p:spPr>
          <a:xfrm rot="10800000" flipH="1" flipV="1">
            <a:off x="3306122" y="458325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8" name="Блок-схема: вузол 267">
            <a:extLst>
              <a:ext uri="{FF2B5EF4-FFF2-40B4-BE49-F238E27FC236}">
                <a16:creationId xmlns:a16="http://schemas.microsoft.com/office/drawing/2014/main" id="{585CCC11-0232-4D81-B71E-4B2B5B66ACCB}"/>
              </a:ext>
            </a:extLst>
          </p:cNvPr>
          <p:cNvSpPr/>
          <p:nvPr/>
        </p:nvSpPr>
        <p:spPr>
          <a:xfrm rot="10800000" flipH="1" flipV="1">
            <a:off x="3328021" y="444053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9" name="Блок-схема: вузол 268">
            <a:extLst>
              <a:ext uri="{FF2B5EF4-FFF2-40B4-BE49-F238E27FC236}">
                <a16:creationId xmlns:a16="http://schemas.microsoft.com/office/drawing/2014/main" id="{028F4E51-5DE8-487B-9BC3-FFA817640217}"/>
              </a:ext>
            </a:extLst>
          </p:cNvPr>
          <p:cNvSpPr/>
          <p:nvPr/>
        </p:nvSpPr>
        <p:spPr>
          <a:xfrm rot="10800000" flipH="1" flipV="1">
            <a:off x="3443967" y="444053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0" name="Блок-схема: вузол 269">
            <a:extLst>
              <a:ext uri="{FF2B5EF4-FFF2-40B4-BE49-F238E27FC236}">
                <a16:creationId xmlns:a16="http://schemas.microsoft.com/office/drawing/2014/main" id="{8419107C-E931-42AE-8AAB-1B6E9B6A3659}"/>
              </a:ext>
            </a:extLst>
          </p:cNvPr>
          <p:cNvSpPr/>
          <p:nvPr/>
        </p:nvSpPr>
        <p:spPr>
          <a:xfrm rot="10800000" flipH="1" flipV="1">
            <a:off x="3328021" y="427051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1" name="Блок-схема: вузол 270">
            <a:extLst>
              <a:ext uri="{FF2B5EF4-FFF2-40B4-BE49-F238E27FC236}">
                <a16:creationId xmlns:a16="http://schemas.microsoft.com/office/drawing/2014/main" id="{FCA19182-FEAA-4720-AB32-637D798FC09C}"/>
              </a:ext>
            </a:extLst>
          </p:cNvPr>
          <p:cNvSpPr/>
          <p:nvPr/>
        </p:nvSpPr>
        <p:spPr>
          <a:xfrm rot="10800000" flipH="1" flipV="1">
            <a:off x="3443967" y="427486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6" name="Блок-схема: вузол 255">
            <a:extLst>
              <a:ext uri="{FF2B5EF4-FFF2-40B4-BE49-F238E27FC236}">
                <a16:creationId xmlns:a16="http://schemas.microsoft.com/office/drawing/2014/main" id="{A426EF7D-A707-4A6A-B3F7-72AC5E4A2A6E}"/>
              </a:ext>
            </a:extLst>
          </p:cNvPr>
          <p:cNvSpPr/>
          <p:nvPr/>
        </p:nvSpPr>
        <p:spPr>
          <a:xfrm rot="10800000" flipH="1" flipV="1">
            <a:off x="2764734" y="468193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7" name="Блок-схема: вузол 256">
            <a:extLst>
              <a:ext uri="{FF2B5EF4-FFF2-40B4-BE49-F238E27FC236}">
                <a16:creationId xmlns:a16="http://schemas.microsoft.com/office/drawing/2014/main" id="{B620A0D0-D6AA-42DD-8253-4BD8C2250AE7}"/>
              </a:ext>
            </a:extLst>
          </p:cNvPr>
          <p:cNvSpPr/>
          <p:nvPr/>
        </p:nvSpPr>
        <p:spPr>
          <a:xfrm rot="10800000" flipH="1" flipV="1">
            <a:off x="2604847" y="468193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8" name="Блок-схема: вузол 257">
            <a:extLst>
              <a:ext uri="{FF2B5EF4-FFF2-40B4-BE49-F238E27FC236}">
                <a16:creationId xmlns:a16="http://schemas.microsoft.com/office/drawing/2014/main" id="{1F163092-BA50-412F-AF9E-15FF28383D9E}"/>
              </a:ext>
            </a:extLst>
          </p:cNvPr>
          <p:cNvSpPr/>
          <p:nvPr/>
        </p:nvSpPr>
        <p:spPr>
          <a:xfrm rot="10800000" flipH="1" flipV="1">
            <a:off x="2767945" y="456525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9" name="Блок-схема: вузол 258">
            <a:extLst>
              <a:ext uri="{FF2B5EF4-FFF2-40B4-BE49-F238E27FC236}">
                <a16:creationId xmlns:a16="http://schemas.microsoft.com/office/drawing/2014/main" id="{BA8E7ED8-C6A2-4D1E-94E8-7D80984B9FE9}"/>
              </a:ext>
            </a:extLst>
          </p:cNvPr>
          <p:cNvSpPr/>
          <p:nvPr/>
        </p:nvSpPr>
        <p:spPr>
          <a:xfrm rot="10800000" flipH="1" flipV="1">
            <a:off x="2608058" y="456525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0" name="Блок-схема: вузол 259">
            <a:extLst>
              <a:ext uri="{FF2B5EF4-FFF2-40B4-BE49-F238E27FC236}">
                <a16:creationId xmlns:a16="http://schemas.microsoft.com/office/drawing/2014/main" id="{B409970B-1F40-4989-A838-19FD708842CF}"/>
              </a:ext>
            </a:extLst>
          </p:cNvPr>
          <p:cNvSpPr/>
          <p:nvPr/>
        </p:nvSpPr>
        <p:spPr>
          <a:xfrm rot="10800000" flipH="1" flipV="1">
            <a:off x="2629957" y="442253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1" name="Блок-схема: вузол 260">
            <a:extLst>
              <a:ext uri="{FF2B5EF4-FFF2-40B4-BE49-F238E27FC236}">
                <a16:creationId xmlns:a16="http://schemas.microsoft.com/office/drawing/2014/main" id="{0E3E563F-5CBF-4B53-9E78-8F3F0498A4EB}"/>
              </a:ext>
            </a:extLst>
          </p:cNvPr>
          <p:cNvSpPr/>
          <p:nvPr/>
        </p:nvSpPr>
        <p:spPr>
          <a:xfrm rot="10800000" flipH="1" flipV="1">
            <a:off x="2745903" y="442253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2" name="Блок-схема: вузол 261">
            <a:extLst>
              <a:ext uri="{FF2B5EF4-FFF2-40B4-BE49-F238E27FC236}">
                <a16:creationId xmlns:a16="http://schemas.microsoft.com/office/drawing/2014/main" id="{AC893E1A-7975-4E68-8689-F877F62010BE}"/>
              </a:ext>
            </a:extLst>
          </p:cNvPr>
          <p:cNvSpPr/>
          <p:nvPr/>
        </p:nvSpPr>
        <p:spPr>
          <a:xfrm rot="10800000" flipH="1" flipV="1">
            <a:off x="2629957" y="425251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3" name="Блок-схема: вузол 262">
            <a:extLst>
              <a:ext uri="{FF2B5EF4-FFF2-40B4-BE49-F238E27FC236}">
                <a16:creationId xmlns:a16="http://schemas.microsoft.com/office/drawing/2014/main" id="{226860D5-9F86-45A8-BC15-BD8A17BB30AB}"/>
              </a:ext>
            </a:extLst>
          </p:cNvPr>
          <p:cNvSpPr/>
          <p:nvPr/>
        </p:nvSpPr>
        <p:spPr>
          <a:xfrm rot="10800000" flipH="1" flipV="1">
            <a:off x="2745903" y="425686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8" name="Блок-схема: вузол 247">
            <a:extLst>
              <a:ext uri="{FF2B5EF4-FFF2-40B4-BE49-F238E27FC236}">
                <a16:creationId xmlns:a16="http://schemas.microsoft.com/office/drawing/2014/main" id="{2E9108F7-C9E9-4487-BF82-D544DBFA71A1}"/>
              </a:ext>
            </a:extLst>
          </p:cNvPr>
          <p:cNvSpPr/>
          <p:nvPr/>
        </p:nvSpPr>
        <p:spPr>
          <a:xfrm rot="10800000" flipH="1" flipV="1">
            <a:off x="2065719" y="468542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9" name="Блок-схема: вузол 248">
            <a:extLst>
              <a:ext uri="{FF2B5EF4-FFF2-40B4-BE49-F238E27FC236}">
                <a16:creationId xmlns:a16="http://schemas.microsoft.com/office/drawing/2014/main" id="{43A998F7-A0D5-49A6-8D32-ABACB3431C24}"/>
              </a:ext>
            </a:extLst>
          </p:cNvPr>
          <p:cNvSpPr/>
          <p:nvPr/>
        </p:nvSpPr>
        <p:spPr>
          <a:xfrm rot="10800000" flipH="1" flipV="1">
            <a:off x="1905832" y="468542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0" name="Блок-схема: вузол 249">
            <a:extLst>
              <a:ext uri="{FF2B5EF4-FFF2-40B4-BE49-F238E27FC236}">
                <a16:creationId xmlns:a16="http://schemas.microsoft.com/office/drawing/2014/main" id="{50A6EA79-1354-4FF4-88A7-F0EA656A7B47}"/>
              </a:ext>
            </a:extLst>
          </p:cNvPr>
          <p:cNvSpPr/>
          <p:nvPr/>
        </p:nvSpPr>
        <p:spPr>
          <a:xfrm rot="10800000" flipH="1" flipV="1">
            <a:off x="2068930" y="456874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1" name="Блок-схема: вузол 250">
            <a:extLst>
              <a:ext uri="{FF2B5EF4-FFF2-40B4-BE49-F238E27FC236}">
                <a16:creationId xmlns:a16="http://schemas.microsoft.com/office/drawing/2014/main" id="{475C424F-B9B5-4773-8026-20ECF8456031}"/>
              </a:ext>
            </a:extLst>
          </p:cNvPr>
          <p:cNvSpPr/>
          <p:nvPr/>
        </p:nvSpPr>
        <p:spPr>
          <a:xfrm rot="10800000" flipH="1" flipV="1">
            <a:off x="1909043" y="456874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2" name="Блок-схема: вузол 251">
            <a:extLst>
              <a:ext uri="{FF2B5EF4-FFF2-40B4-BE49-F238E27FC236}">
                <a16:creationId xmlns:a16="http://schemas.microsoft.com/office/drawing/2014/main" id="{39B0AFD0-7E00-4748-9F64-2A91A1B3F867}"/>
              </a:ext>
            </a:extLst>
          </p:cNvPr>
          <p:cNvSpPr/>
          <p:nvPr/>
        </p:nvSpPr>
        <p:spPr>
          <a:xfrm rot="10800000" flipH="1" flipV="1">
            <a:off x="1930942" y="442603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3" name="Блок-схема: вузол 252">
            <a:extLst>
              <a:ext uri="{FF2B5EF4-FFF2-40B4-BE49-F238E27FC236}">
                <a16:creationId xmlns:a16="http://schemas.microsoft.com/office/drawing/2014/main" id="{E00FDF70-01C5-4B42-9437-3234352549D2}"/>
              </a:ext>
            </a:extLst>
          </p:cNvPr>
          <p:cNvSpPr/>
          <p:nvPr/>
        </p:nvSpPr>
        <p:spPr>
          <a:xfrm rot="10800000" flipH="1" flipV="1">
            <a:off x="2046888" y="442603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4" name="Блок-схема: вузол 253">
            <a:extLst>
              <a:ext uri="{FF2B5EF4-FFF2-40B4-BE49-F238E27FC236}">
                <a16:creationId xmlns:a16="http://schemas.microsoft.com/office/drawing/2014/main" id="{8F2E0D70-5D0A-424E-8818-0A958CB53CE9}"/>
              </a:ext>
            </a:extLst>
          </p:cNvPr>
          <p:cNvSpPr/>
          <p:nvPr/>
        </p:nvSpPr>
        <p:spPr>
          <a:xfrm rot="10800000" flipH="1" flipV="1">
            <a:off x="1930942" y="425600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5" name="Блок-схема: вузол 254">
            <a:extLst>
              <a:ext uri="{FF2B5EF4-FFF2-40B4-BE49-F238E27FC236}">
                <a16:creationId xmlns:a16="http://schemas.microsoft.com/office/drawing/2014/main" id="{76EBA4AE-FAC0-4C48-A362-BC926D7C997F}"/>
              </a:ext>
            </a:extLst>
          </p:cNvPr>
          <p:cNvSpPr/>
          <p:nvPr/>
        </p:nvSpPr>
        <p:spPr>
          <a:xfrm rot="10800000" flipH="1" flipV="1">
            <a:off x="2046888" y="426035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4" name="Куб 153">
            <a:extLst>
              <a:ext uri="{FF2B5EF4-FFF2-40B4-BE49-F238E27FC236}">
                <a16:creationId xmlns:a16="http://schemas.microsoft.com/office/drawing/2014/main" id="{93EC3FCF-8E43-4B04-A0FF-49FA868E14E7}"/>
              </a:ext>
            </a:extLst>
          </p:cNvPr>
          <p:cNvSpPr/>
          <p:nvPr/>
        </p:nvSpPr>
        <p:spPr>
          <a:xfrm>
            <a:off x="2551580" y="4197700"/>
            <a:ext cx="280505" cy="531735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5" name="Куб 154">
            <a:extLst>
              <a:ext uri="{FF2B5EF4-FFF2-40B4-BE49-F238E27FC236}">
                <a16:creationId xmlns:a16="http://schemas.microsoft.com/office/drawing/2014/main" id="{AEE25C31-F0D0-4F19-A0CB-20804ED6489F}"/>
              </a:ext>
            </a:extLst>
          </p:cNvPr>
          <p:cNvSpPr/>
          <p:nvPr/>
        </p:nvSpPr>
        <p:spPr>
          <a:xfrm>
            <a:off x="1858682" y="4190577"/>
            <a:ext cx="280505" cy="549598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6" name="Куб 155">
            <a:extLst>
              <a:ext uri="{FF2B5EF4-FFF2-40B4-BE49-F238E27FC236}">
                <a16:creationId xmlns:a16="http://schemas.microsoft.com/office/drawing/2014/main" id="{C74ABAAF-A3E6-4937-82CB-78658D811F81}"/>
              </a:ext>
            </a:extLst>
          </p:cNvPr>
          <p:cNvSpPr/>
          <p:nvPr/>
        </p:nvSpPr>
        <p:spPr>
          <a:xfrm>
            <a:off x="3245652" y="4208440"/>
            <a:ext cx="280505" cy="531735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9" name="Куб 148">
            <a:extLst>
              <a:ext uri="{FF2B5EF4-FFF2-40B4-BE49-F238E27FC236}">
                <a16:creationId xmlns:a16="http://schemas.microsoft.com/office/drawing/2014/main" id="{0B112BB3-0C11-49D1-A1C7-0FBB0E24CE04}"/>
              </a:ext>
            </a:extLst>
          </p:cNvPr>
          <p:cNvSpPr/>
          <p:nvPr/>
        </p:nvSpPr>
        <p:spPr>
          <a:xfrm rot="13414402" flipV="1">
            <a:off x="2236417" y="1549286"/>
            <a:ext cx="234058" cy="3636385"/>
          </a:xfrm>
          <a:prstGeom prst="cube">
            <a:avLst>
              <a:gd name="adj" fmla="val 101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/>
          <p:cNvSpPr/>
          <p:nvPr/>
        </p:nvSpPr>
        <p:spPr>
          <a:xfrm>
            <a:off x="1204208" y="5202318"/>
            <a:ext cx="2026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Звичайна  конструкція </a:t>
            </a:r>
          </a:p>
        </p:txBody>
      </p:sp>
      <p:sp>
        <p:nvSpPr>
          <p:cNvPr id="16" name="Прямокутник 15"/>
          <p:cNvSpPr/>
          <p:nvPr/>
        </p:nvSpPr>
        <p:spPr>
          <a:xfrm>
            <a:off x="4946056" y="5195150"/>
            <a:ext cx="2171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Звичайна  конструкція </a:t>
            </a:r>
          </a:p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висоті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2,7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дошки посередині</a:t>
            </a:r>
          </a:p>
        </p:txBody>
      </p:sp>
      <p:sp>
        <p:nvSpPr>
          <p:cNvPr id="17" name="Прямокутник 16"/>
          <p:cNvSpPr/>
          <p:nvPr/>
        </p:nvSpPr>
        <p:spPr>
          <a:xfrm>
            <a:off x="8833749" y="5196878"/>
            <a:ext cx="2171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Полегшена  конструкція  </a:t>
            </a:r>
          </a:p>
          <a:p>
            <a:pPr algn="ctr"/>
            <a:r>
              <a:rPr lang="uk-UA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бокового навантаження</a:t>
            </a: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33DECD17-CB0E-42F4-898B-1479AA2502BA}"/>
              </a:ext>
            </a:extLst>
          </p:cNvPr>
          <p:cNvSpPr txBox="1">
            <a:spLocks/>
          </p:cNvSpPr>
          <p:nvPr/>
        </p:nvSpPr>
        <p:spPr>
          <a:xfrm>
            <a:off x="3859714" y="732265"/>
            <a:ext cx="4472571" cy="446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uk-UA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стійки</a:t>
            </a:r>
            <a:r>
              <a:rPr lang="uk-UA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(може бути 3 або 5)</a:t>
            </a:r>
          </a:p>
        </p:txBody>
      </p:sp>
      <p:grpSp>
        <p:nvGrpSpPr>
          <p:cNvPr id="10" name="Группа 8">
            <a:extLst>
              <a:ext uri="{FF2B5EF4-FFF2-40B4-BE49-F238E27FC236}">
                <a16:creationId xmlns:a16="http://schemas.microsoft.com/office/drawing/2014/main" id="{F731130F-A46C-4C76-8006-901E0720DAC9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14B88978-6D66-4790-ABD3-2012BB8F1E7B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7C99ECF-4368-49F2-9A33-7496881C7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64301E59-C1FA-4416-8791-3ED16DA6973A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10102878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SHORE (Vertical/Class 2)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4" name="Куб 43">
            <a:extLst>
              <a:ext uri="{FF2B5EF4-FFF2-40B4-BE49-F238E27FC236}">
                <a16:creationId xmlns:a16="http://schemas.microsoft.com/office/drawing/2014/main" id="{1D349F5E-688D-43D0-8635-1356256B6283}"/>
              </a:ext>
            </a:extLst>
          </p:cNvPr>
          <p:cNvSpPr/>
          <p:nvPr/>
        </p:nvSpPr>
        <p:spPr>
          <a:xfrm>
            <a:off x="775361" y="4498595"/>
            <a:ext cx="3027011" cy="307921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DB737C32-0081-42DC-AE50-C6C16C420B0B}"/>
              </a:ext>
            </a:extLst>
          </p:cNvPr>
          <p:cNvGrpSpPr/>
          <p:nvPr/>
        </p:nvGrpSpPr>
        <p:grpSpPr>
          <a:xfrm>
            <a:off x="1026944" y="4422930"/>
            <a:ext cx="456417" cy="151249"/>
            <a:chOff x="-406760" y="4513503"/>
            <a:chExt cx="1182615" cy="400664"/>
          </a:xfrm>
        </p:grpSpPr>
        <p:sp>
          <p:nvSpPr>
            <p:cNvPr id="46" name="Прямокутний трикутник 45">
              <a:extLst>
                <a:ext uri="{FF2B5EF4-FFF2-40B4-BE49-F238E27FC236}">
                  <a16:creationId xmlns:a16="http://schemas.microsoft.com/office/drawing/2014/main" id="{A5530F8F-60A5-4CFD-B141-7640E23F95C5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Полілінія: фігура 46">
              <a:extLst>
                <a:ext uri="{FF2B5EF4-FFF2-40B4-BE49-F238E27FC236}">
                  <a16:creationId xmlns:a16="http://schemas.microsoft.com/office/drawing/2014/main" id="{DC6B0EAE-1210-4D88-84F2-4C78ECF19C97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CF5E1F91-FE40-44E4-A96F-1E89878CB0C8}"/>
              </a:ext>
            </a:extLst>
          </p:cNvPr>
          <p:cNvGrpSpPr/>
          <p:nvPr/>
        </p:nvGrpSpPr>
        <p:grpSpPr>
          <a:xfrm>
            <a:off x="1034363" y="4415138"/>
            <a:ext cx="462837" cy="154576"/>
            <a:chOff x="-423951" y="4495030"/>
            <a:chExt cx="1199252" cy="409480"/>
          </a:xfrm>
        </p:grpSpPr>
        <p:sp>
          <p:nvSpPr>
            <p:cNvPr id="49" name="Прямокутний трикутник 48">
              <a:extLst>
                <a:ext uri="{FF2B5EF4-FFF2-40B4-BE49-F238E27FC236}">
                  <a16:creationId xmlns:a16="http://schemas.microsoft.com/office/drawing/2014/main" id="{7AE73D9D-FDA9-499E-858B-A4047FCA8C42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0" name="Полілінія: фігура 49">
              <a:extLst>
                <a:ext uri="{FF2B5EF4-FFF2-40B4-BE49-F238E27FC236}">
                  <a16:creationId xmlns:a16="http://schemas.microsoft.com/office/drawing/2014/main" id="{950BE814-1F48-41FD-A211-3ABD7BB484B6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1" name="Полілінія: фігура 50">
              <a:extLst>
                <a:ext uri="{FF2B5EF4-FFF2-40B4-BE49-F238E27FC236}">
                  <a16:creationId xmlns:a16="http://schemas.microsoft.com/office/drawing/2014/main" id="{E668D311-41B5-45CA-A438-3692B2AEA61B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52" name="Куб 51">
            <a:extLst>
              <a:ext uri="{FF2B5EF4-FFF2-40B4-BE49-F238E27FC236}">
                <a16:creationId xmlns:a16="http://schemas.microsoft.com/office/drawing/2014/main" id="{AEEB7A01-2BA0-4230-BDC0-54D57FB2A330}"/>
              </a:ext>
            </a:extLst>
          </p:cNvPr>
          <p:cNvSpPr/>
          <p:nvPr/>
        </p:nvSpPr>
        <p:spPr>
          <a:xfrm>
            <a:off x="1168849" y="2197377"/>
            <a:ext cx="209401" cy="2258704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2" name="Групувати 121">
            <a:extLst>
              <a:ext uri="{FF2B5EF4-FFF2-40B4-BE49-F238E27FC236}">
                <a16:creationId xmlns:a16="http://schemas.microsoft.com/office/drawing/2014/main" id="{D180D1C0-6D08-4E69-82D5-A6FFA0C9BA99}"/>
              </a:ext>
            </a:extLst>
          </p:cNvPr>
          <p:cNvGrpSpPr/>
          <p:nvPr/>
        </p:nvGrpSpPr>
        <p:grpSpPr>
          <a:xfrm>
            <a:off x="1707866" y="4426610"/>
            <a:ext cx="456417" cy="151249"/>
            <a:chOff x="-406760" y="4513503"/>
            <a:chExt cx="1182615" cy="400664"/>
          </a:xfrm>
        </p:grpSpPr>
        <p:sp>
          <p:nvSpPr>
            <p:cNvPr id="123" name="Прямокутний трикутник 122">
              <a:extLst>
                <a:ext uri="{FF2B5EF4-FFF2-40B4-BE49-F238E27FC236}">
                  <a16:creationId xmlns:a16="http://schemas.microsoft.com/office/drawing/2014/main" id="{CC0D4928-C184-40EA-9D5D-5267943786A3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4" name="Полілінія: фігура 123">
              <a:extLst>
                <a:ext uri="{FF2B5EF4-FFF2-40B4-BE49-F238E27FC236}">
                  <a16:creationId xmlns:a16="http://schemas.microsoft.com/office/drawing/2014/main" id="{BF3C14E8-E2DC-4AB5-8282-1FF10A99C925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25" name="Групувати 124">
            <a:extLst>
              <a:ext uri="{FF2B5EF4-FFF2-40B4-BE49-F238E27FC236}">
                <a16:creationId xmlns:a16="http://schemas.microsoft.com/office/drawing/2014/main" id="{271CF074-BAB5-4267-B535-3E65EFBC8CCB}"/>
              </a:ext>
            </a:extLst>
          </p:cNvPr>
          <p:cNvGrpSpPr/>
          <p:nvPr/>
        </p:nvGrpSpPr>
        <p:grpSpPr>
          <a:xfrm>
            <a:off x="1715285" y="4418818"/>
            <a:ext cx="462837" cy="154576"/>
            <a:chOff x="-423951" y="4495030"/>
            <a:chExt cx="1199252" cy="409480"/>
          </a:xfrm>
        </p:grpSpPr>
        <p:sp>
          <p:nvSpPr>
            <p:cNvPr id="126" name="Прямокутний трикутник 125">
              <a:extLst>
                <a:ext uri="{FF2B5EF4-FFF2-40B4-BE49-F238E27FC236}">
                  <a16:creationId xmlns:a16="http://schemas.microsoft.com/office/drawing/2014/main" id="{048DE4CD-6EB9-431E-8274-61A470824DD4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7" name="Полілінія: фігура 126">
              <a:extLst>
                <a:ext uri="{FF2B5EF4-FFF2-40B4-BE49-F238E27FC236}">
                  <a16:creationId xmlns:a16="http://schemas.microsoft.com/office/drawing/2014/main" id="{D1C4E86B-E6D3-452D-9D67-F08EEF1402B6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8" name="Полілінія: фігура 127">
              <a:extLst>
                <a:ext uri="{FF2B5EF4-FFF2-40B4-BE49-F238E27FC236}">
                  <a16:creationId xmlns:a16="http://schemas.microsoft.com/office/drawing/2014/main" id="{2D8A68FD-88F9-4059-88B3-7D12E8BC1CC0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29" name="Куб 128">
            <a:extLst>
              <a:ext uri="{FF2B5EF4-FFF2-40B4-BE49-F238E27FC236}">
                <a16:creationId xmlns:a16="http://schemas.microsoft.com/office/drawing/2014/main" id="{02677D0E-124E-490F-97EA-476DA156817F}"/>
              </a:ext>
            </a:extLst>
          </p:cNvPr>
          <p:cNvSpPr/>
          <p:nvPr/>
        </p:nvSpPr>
        <p:spPr>
          <a:xfrm>
            <a:off x="1849771" y="2201057"/>
            <a:ext cx="209401" cy="2258704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30" name="Групувати 129">
            <a:extLst>
              <a:ext uri="{FF2B5EF4-FFF2-40B4-BE49-F238E27FC236}">
                <a16:creationId xmlns:a16="http://schemas.microsoft.com/office/drawing/2014/main" id="{30210623-6745-4086-8303-2DB1A5B717D9}"/>
              </a:ext>
            </a:extLst>
          </p:cNvPr>
          <p:cNvGrpSpPr/>
          <p:nvPr/>
        </p:nvGrpSpPr>
        <p:grpSpPr>
          <a:xfrm>
            <a:off x="2405766" y="4418674"/>
            <a:ext cx="456417" cy="151249"/>
            <a:chOff x="-406760" y="4513503"/>
            <a:chExt cx="1182615" cy="400664"/>
          </a:xfrm>
        </p:grpSpPr>
        <p:sp>
          <p:nvSpPr>
            <p:cNvPr id="131" name="Прямокутний трикутник 130">
              <a:extLst>
                <a:ext uri="{FF2B5EF4-FFF2-40B4-BE49-F238E27FC236}">
                  <a16:creationId xmlns:a16="http://schemas.microsoft.com/office/drawing/2014/main" id="{5D5F61DC-41A7-4794-B673-FE3211175206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2" name="Полілінія: фігура 131">
              <a:extLst>
                <a:ext uri="{FF2B5EF4-FFF2-40B4-BE49-F238E27FC236}">
                  <a16:creationId xmlns:a16="http://schemas.microsoft.com/office/drawing/2014/main" id="{76B20EF9-8304-45A8-9EC1-00D32F3C975D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33" name="Групувати 132">
            <a:extLst>
              <a:ext uri="{FF2B5EF4-FFF2-40B4-BE49-F238E27FC236}">
                <a16:creationId xmlns:a16="http://schemas.microsoft.com/office/drawing/2014/main" id="{989AA1E9-AFE8-4F11-BBF8-A2E15A403626}"/>
              </a:ext>
            </a:extLst>
          </p:cNvPr>
          <p:cNvGrpSpPr/>
          <p:nvPr/>
        </p:nvGrpSpPr>
        <p:grpSpPr>
          <a:xfrm>
            <a:off x="2413185" y="4410882"/>
            <a:ext cx="462837" cy="154576"/>
            <a:chOff x="-423951" y="4495030"/>
            <a:chExt cx="1199252" cy="409480"/>
          </a:xfrm>
        </p:grpSpPr>
        <p:sp>
          <p:nvSpPr>
            <p:cNvPr id="134" name="Прямокутний трикутник 133">
              <a:extLst>
                <a:ext uri="{FF2B5EF4-FFF2-40B4-BE49-F238E27FC236}">
                  <a16:creationId xmlns:a16="http://schemas.microsoft.com/office/drawing/2014/main" id="{5F8DD81F-84FB-4DB5-B222-476F475B1B28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5" name="Полілінія: фігура 134">
              <a:extLst>
                <a:ext uri="{FF2B5EF4-FFF2-40B4-BE49-F238E27FC236}">
                  <a16:creationId xmlns:a16="http://schemas.microsoft.com/office/drawing/2014/main" id="{3E20FFB1-D271-4EC9-AB38-57D828314351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6" name="Полілінія: фігура 135">
              <a:extLst>
                <a:ext uri="{FF2B5EF4-FFF2-40B4-BE49-F238E27FC236}">
                  <a16:creationId xmlns:a16="http://schemas.microsoft.com/office/drawing/2014/main" id="{57646B39-AEFA-4EFC-A461-3ED515817CBB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37" name="Куб 136">
            <a:extLst>
              <a:ext uri="{FF2B5EF4-FFF2-40B4-BE49-F238E27FC236}">
                <a16:creationId xmlns:a16="http://schemas.microsoft.com/office/drawing/2014/main" id="{3C18E490-9659-461F-B20F-47737CE0E99F}"/>
              </a:ext>
            </a:extLst>
          </p:cNvPr>
          <p:cNvSpPr/>
          <p:nvPr/>
        </p:nvSpPr>
        <p:spPr>
          <a:xfrm>
            <a:off x="2547671" y="2193121"/>
            <a:ext cx="209401" cy="2258704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38" name="Групувати 137">
            <a:extLst>
              <a:ext uri="{FF2B5EF4-FFF2-40B4-BE49-F238E27FC236}">
                <a16:creationId xmlns:a16="http://schemas.microsoft.com/office/drawing/2014/main" id="{82E595E2-B094-4FE9-83B2-5F60DD49AB3D}"/>
              </a:ext>
            </a:extLst>
          </p:cNvPr>
          <p:cNvGrpSpPr/>
          <p:nvPr/>
        </p:nvGrpSpPr>
        <p:grpSpPr>
          <a:xfrm>
            <a:off x="3111467" y="4418674"/>
            <a:ext cx="456417" cy="151249"/>
            <a:chOff x="-406760" y="4513503"/>
            <a:chExt cx="1182615" cy="400664"/>
          </a:xfrm>
        </p:grpSpPr>
        <p:sp>
          <p:nvSpPr>
            <p:cNvPr id="139" name="Прямокутний трикутник 138">
              <a:extLst>
                <a:ext uri="{FF2B5EF4-FFF2-40B4-BE49-F238E27FC236}">
                  <a16:creationId xmlns:a16="http://schemas.microsoft.com/office/drawing/2014/main" id="{1151D7E7-E32B-4AB8-8A06-F61106C1425F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0" name="Полілінія: фігура 139">
              <a:extLst>
                <a:ext uri="{FF2B5EF4-FFF2-40B4-BE49-F238E27FC236}">
                  <a16:creationId xmlns:a16="http://schemas.microsoft.com/office/drawing/2014/main" id="{67D6CD35-27E2-4A65-87F0-85DB0F1AB3DF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41" name="Групувати 140">
            <a:extLst>
              <a:ext uri="{FF2B5EF4-FFF2-40B4-BE49-F238E27FC236}">
                <a16:creationId xmlns:a16="http://schemas.microsoft.com/office/drawing/2014/main" id="{27081AC3-BAA1-464B-AF12-2C79C4129711}"/>
              </a:ext>
            </a:extLst>
          </p:cNvPr>
          <p:cNvGrpSpPr/>
          <p:nvPr/>
        </p:nvGrpSpPr>
        <p:grpSpPr>
          <a:xfrm>
            <a:off x="3118886" y="4410882"/>
            <a:ext cx="462837" cy="154576"/>
            <a:chOff x="-423951" y="4495030"/>
            <a:chExt cx="1199252" cy="409480"/>
          </a:xfrm>
        </p:grpSpPr>
        <p:sp>
          <p:nvSpPr>
            <p:cNvPr id="142" name="Прямокутний трикутник 141">
              <a:extLst>
                <a:ext uri="{FF2B5EF4-FFF2-40B4-BE49-F238E27FC236}">
                  <a16:creationId xmlns:a16="http://schemas.microsoft.com/office/drawing/2014/main" id="{0441B70F-D82F-497A-96F0-B52A5ED6C5BA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3" name="Полілінія: фігура 142">
              <a:extLst>
                <a:ext uri="{FF2B5EF4-FFF2-40B4-BE49-F238E27FC236}">
                  <a16:creationId xmlns:a16="http://schemas.microsoft.com/office/drawing/2014/main" id="{C533D9F6-4761-4C00-BE38-5DDB19A79633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4" name="Полілінія: фігура 143">
              <a:extLst>
                <a:ext uri="{FF2B5EF4-FFF2-40B4-BE49-F238E27FC236}">
                  <a16:creationId xmlns:a16="http://schemas.microsoft.com/office/drawing/2014/main" id="{21E87E82-4141-40C0-BFBC-8D3E89C1DC56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45" name="Куб 144">
            <a:extLst>
              <a:ext uri="{FF2B5EF4-FFF2-40B4-BE49-F238E27FC236}">
                <a16:creationId xmlns:a16="http://schemas.microsoft.com/office/drawing/2014/main" id="{63F352EB-FFF6-426B-9538-56FBC00AC345}"/>
              </a:ext>
            </a:extLst>
          </p:cNvPr>
          <p:cNvSpPr/>
          <p:nvPr/>
        </p:nvSpPr>
        <p:spPr>
          <a:xfrm>
            <a:off x="3253372" y="2193121"/>
            <a:ext cx="209401" cy="2258704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Куб 69">
            <a:extLst>
              <a:ext uri="{FF2B5EF4-FFF2-40B4-BE49-F238E27FC236}">
                <a16:creationId xmlns:a16="http://schemas.microsoft.com/office/drawing/2014/main" id="{30194609-AE71-42AA-9C7D-600FBD0199C7}"/>
              </a:ext>
            </a:extLst>
          </p:cNvPr>
          <p:cNvSpPr/>
          <p:nvPr/>
        </p:nvSpPr>
        <p:spPr>
          <a:xfrm>
            <a:off x="773269" y="1932676"/>
            <a:ext cx="3029103" cy="315939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7" name="Куб 146">
            <a:extLst>
              <a:ext uri="{FF2B5EF4-FFF2-40B4-BE49-F238E27FC236}">
                <a16:creationId xmlns:a16="http://schemas.microsoft.com/office/drawing/2014/main" id="{3A121875-0A78-496E-A5E3-20487BA85DB6}"/>
              </a:ext>
            </a:extLst>
          </p:cNvPr>
          <p:cNvSpPr/>
          <p:nvPr/>
        </p:nvSpPr>
        <p:spPr>
          <a:xfrm rot="16200000" flipV="1">
            <a:off x="2188912" y="2187211"/>
            <a:ext cx="234058" cy="2372788"/>
          </a:xfrm>
          <a:prstGeom prst="cube">
            <a:avLst>
              <a:gd name="adj" fmla="val 101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8" name="Куб 147">
            <a:extLst>
              <a:ext uri="{FF2B5EF4-FFF2-40B4-BE49-F238E27FC236}">
                <a16:creationId xmlns:a16="http://schemas.microsoft.com/office/drawing/2014/main" id="{F253BD4F-0B76-435C-8043-F59CEB72526A}"/>
              </a:ext>
            </a:extLst>
          </p:cNvPr>
          <p:cNvSpPr/>
          <p:nvPr/>
        </p:nvSpPr>
        <p:spPr>
          <a:xfrm rot="18934672" flipV="1">
            <a:off x="2188913" y="1521856"/>
            <a:ext cx="234058" cy="3703497"/>
          </a:xfrm>
          <a:prstGeom prst="cube">
            <a:avLst>
              <a:gd name="adj" fmla="val 101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Куб 52">
            <a:extLst>
              <a:ext uri="{FF2B5EF4-FFF2-40B4-BE49-F238E27FC236}">
                <a16:creationId xmlns:a16="http://schemas.microsoft.com/office/drawing/2014/main" id="{BBC1BBD6-CBED-43A7-B2DD-DDBB8526C650}"/>
              </a:ext>
            </a:extLst>
          </p:cNvPr>
          <p:cNvSpPr/>
          <p:nvPr/>
        </p:nvSpPr>
        <p:spPr>
          <a:xfrm>
            <a:off x="2478995" y="2016329"/>
            <a:ext cx="280505" cy="535701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0" name="Куб 149">
            <a:extLst>
              <a:ext uri="{FF2B5EF4-FFF2-40B4-BE49-F238E27FC236}">
                <a16:creationId xmlns:a16="http://schemas.microsoft.com/office/drawing/2014/main" id="{21BE9079-8620-46BA-90EB-1CE34A7F8E1F}"/>
              </a:ext>
            </a:extLst>
          </p:cNvPr>
          <p:cNvSpPr/>
          <p:nvPr/>
        </p:nvSpPr>
        <p:spPr>
          <a:xfrm>
            <a:off x="1786734" y="2020932"/>
            <a:ext cx="280505" cy="535701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1" name="Куб 150">
            <a:extLst>
              <a:ext uri="{FF2B5EF4-FFF2-40B4-BE49-F238E27FC236}">
                <a16:creationId xmlns:a16="http://schemas.microsoft.com/office/drawing/2014/main" id="{4FEC495D-EAC3-4140-8893-EC45196DF89C}"/>
              </a:ext>
            </a:extLst>
          </p:cNvPr>
          <p:cNvSpPr/>
          <p:nvPr/>
        </p:nvSpPr>
        <p:spPr>
          <a:xfrm>
            <a:off x="1813586" y="4268959"/>
            <a:ext cx="280505" cy="531735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2" name="Куб 151">
            <a:extLst>
              <a:ext uri="{FF2B5EF4-FFF2-40B4-BE49-F238E27FC236}">
                <a16:creationId xmlns:a16="http://schemas.microsoft.com/office/drawing/2014/main" id="{595A1A27-0510-4686-AA27-4388EAD7B4C5}"/>
              </a:ext>
            </a:extLst>
          </p:cNvPr>
          <p:cNvSpPr/>
          <p:nvPr/>
        </p:nvSpPr>
        <p:spPr>
          <a:xfrm>
            <a:off x="1131411" y="4250726"/>
            <a:ext cx="280505" cy="549598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3" name="Куб 152">
            <a:extLst>
              <a:ext uri="{FF2B5EF4-FFF2-40B4-BE49-F238E27FC236}">
                <a16:creationId xmlns:a16="http://schemas.microsoft.com/office/drawing/2014/main" id="{ADC33EC0-71FD-4EB1-B833-4513A395B4EA}"/>
              </a:ext>
            </a:extLst>
          </p:cNvPr>
          <p:cNvSpPr/>
          <p:nvPr/>
        </p:nvSpPr>
        <p:spPr>
          <a:xfrm>
            <a:off x="2496536" y="4266858"/>
            <a:ext cx="280505" cy="531735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Блок-схема: вузол 53">
            <a:extLst>
              <a:ext uri="{FF2B5EF4-FFF2-40B4-BE49-F238E27FC236}">
                <a16:creationId xmlns:a16="http://schemas.microsoft.com/office/drawing/2014/main" id="{84A93DA6-BC29-4D48-BB7C-AD863F1355B3}"/>
              </a:ext>
            </a:extLst>
          </p:cNvPr>
          <p:cNvSpPr/>
          <p:nvPr/>
        </p:nvSpPr>
        <p:spPr>
          <a:xfrm flipH="1" flipV="1">
            <a:off x="1811209" y="207562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5" name="Блок-схема: вузол 54">
            <a:extLst>
              <a:ext uri="{FF2B5EF4-FFF2-40B4-BE49-F238E27FC236}">
                <a16:creationId xmlns:a16="http://schemas.microsoft.com/office/drawing/2014/main" id="{92B425A3-6C10-4002-9D73-886DA9EA21C4}"/>
              </a:ext>
            </a:extLst>
          </p:cNvPr>
          <p:cNvSpPr/>
          <p:nvPr/>
        </p:nvSpPr>
        <p:spPr>
          <a:xfrm flipH="1" flipV="1">
            <a:off x="1989805" y="207562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Блок-схема: вузол 55">
            <a:extLst>
              <a:ext uri="{FF2B5EF4-FFF2-40B4-BE49-F238E27FC236}">
                <a16:creationId xmlns:a16="http://schemas.microsoft.com/office/drawing/2014/main" id="{4AE8BE76-2496-4861-8E8E-A869A2D0B106}"/>
              </a:ext>
            </a:extLst>
          </p:cNvPr>
          <p:cNvSpPr/>
          <p:nvPr/>
        </p:nvSpPr>
        <p:spPr>
          <a:xfrm flipH="1" flipV="1">
            <a:off x="1807998" y="219230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7" name="Блок-схема: вузол 56">
            <a:extLst>
              <a:ext uri="{FF2B5EF4-FFF2-40B4-BE49-F238E27FC236}">
                <a16:creationId xmlns:a16="http://schemas.microsoft.com/office/drawing/2014/main" id="{D244D72B-3570-44E5-BF22-2DFAC2C66CFE}"/>
              </a:ext>
            </a:extLst>
          </p:cNvPr>
          <p:cNvSpPr/>
          <p:nvPr/>
        </p:nvSpPr>
        <p:spPr>
          <a:xfrm flipH="1" flipV="1">
            <a:off x="1986594" y="219230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Блок-схема: вузол 57">
            <a:extLst>
              <a:ext uri="{FF2B5EF4-FFF2-40B4-BE49-F238E27FC236}">
                <a16:creationId xmlns:a16="http://schemas.microsoft.com/office/drawing/2014/main" id="{0326A38A-F6A7-4F15-BE62-226493276BBB}"/>
              </a:ext>
            </a:extLst>
          </p:cNvPr>
          <p:cNvSpPr/>
          <p:nvPr/>
        </p:nvSpPr>
        <p:spPr>
          <a:xfrm flipH="1" flipV="1">
            <a:off x="1964695" y="233501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9" name="Блок-схема: вузол 58">
            <a:extLst>
              <a:ext uri="{FF2B5EF4-FFF2-40B4-BE49-F238E27FC236}">
                <a16:creationId xmlns:a16="http://schemas.microsoft.com/office/drawing/2014/main" id="{97B2D416-B59C-4C3D-81DA-D5E561187A8F}"/>
              </a:ext>
            </a:extLst>
          </p:cNvPr>
          <p:cNvSpPr/>
          <p:nvPr/>
        </p:nvSpPr>
        <p:spPr>
          <a:xfrm flipH="1" flipV="1">
            <a:off x="1848749" y="233501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Блок-схема: вузол 59">
            <a:extLst>
              <a:ext uri="{FF2B5EF4-FFF2-40B4-BE49-F238E27FC236}">
                <a16:creationId xmlns:a16="http://schemas.microsoft.com/office/drawing/2014/main" id="{D1C281BD-5256-4CFF-BBAB-FE4D889D8B7F}"/>
              </a:ext>
            </a:extLst>
          </p:cNvPr>
          <p:cNvSpPr/>
          <p:nvPr/>
        </p:nvSpPr>
        <p:spPr>
          <a:xfrm flipH="1" flipV="1">
            <a:off x="1964695" y="250504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1" name="Блок-схема: вузол 60">
            <a:extLst>
              <a:ext uri="{FF2B5EF4-FFF2-40B4-BE49-F238E27FC236}">
                <a16:creationId xmlns:a16="http://schemas.microsoft.com/office/drawing/2014/main" id="{64E1F108-6477-48F1-A02B-195E3A9B6B70}"/>
              </a:ext>
            </a:extLst>
          </p:cNvPr>
          <p:cNvSpPr/>
          <p:nvPr/>
        </p:nvSpPr>
        <p:spPr>
          <a:xfrm flipH="1" flipV="1">
            <a:off x="1848749" y="250069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7" name="Блок-схема: вузол 156">
            <a:extLst>
              <a:ext uri="{FF2B5EF4-FFF2-40B4-BE49-F238E27FC236}">
                <a16:creationId xmlns:a16="http://schemas.microsoft.com/office/drawing/2014/main" id="{92824BAA-9DB6-49F2-86C8-785E94DDB08B}"/>
              </a:ext>
            </a:extLst>
          </p:cNvPr>
          <p:cNvSpPr/>
          <p:nvPr/>
        </p:nvSpPr>
        <p:spPr>
          <a:xfrm flipH="1" flipV="1">
            <a:off x="2508915" y="207562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8" name="Блок-схема: вузол 157">
            <a:extLst>
              <a:ext uri="{FF2B5EF4-FFF2-40B4-BE49-F238E27FC236}">
                <a16:creationId xmlns:a16="http://schemas.microsoft.com/office/drawing/2014/main" id="{D3CFAD4D-85DB-4193-A9A9-3BCA04955FAD}"/>
              </a:ext>
            </a:extLst>
          </p:cNvPr>
          <p:cNvSpPr/>
          <p:nvPr/>
        </p:nvSpPr>
        <p:spPr>
          <a:xfrm flipH="1" flipV="1">
            <a:off x="2687511" y="207562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9" name="Блок-схема: вузол 158">
            <a:extLst>
              <a:ext uri="{FF2B5EF4-FFF2-40B4-BE49-F238E27FC236}">
                <a16:creationId xmlns:a16="http://schemas.microsoft.com/office/drawing/2014/main" id="{89AB99FD-83EB-4D91-9020-27DE0AA7518A}"/>
              </a:ext>
            </a:extLst>
          </p:cNvPr>
          <p:cNvSpPr/>
          <p:nvPr/>
        </p:nvSpPr>
        <p:spPr>
          <a:xfrm flipH="1" flipV="1">
            <a:off x="2505704" y="219230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0" name="Блок-схема: вузол 159">
            <a:extLst>
              <a:ext uri="{FF2B5EF4-FFF2-40B4-BE49-F238E27FC236}">
                <a16:creationId xmlns:a16="http://schemas.microsoft.com/office/drawing/2014/main" id="{10E67624-DE51-442C-8CF1-E6E3999FC1C6}"/>
              </a:ext>
            </a:extLst>
          </p:cNvPr>
          <p:cNvSpPr/>
          <p:nvPr/>
        </p:nvSpPr>
        <p:spPr>
          <a:xfrm flipH="1" flipV="1">
            <a:off x="2684300" y="219230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1" name="Блок-схема: вузол 160">
            <a:extLst>
              <a:ext uri="{FF2B5EF4-FFF2-40B4-BE49-F238E27FC236}">
                <a16:creationId xmlns:a16="http://schemas.microsoft.com/office/drawing/2014/main" id="{44B13075-AC32-445B-B3C4-5B8AEEB4429A}"/>
              </a:ext>
            </a:extLst>
          </p:cNvPr>
          <p:cNvSpPr/>
          <p:nvPr/>
        </p:nvSpPr>
        <p:spPr>
          <a:xfrm flipH="1" flipV="1">
            <a:off x="2662401" y="233501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2" name="Блок-схема: вузол 161">
            <a:extLst>
              <a:ext uri="{FF2B5EF4-FFF2-40B4-BE49-F238E27FC236}">
                <a16:creationId xmlns:a16="http://schemas.microsoft.com/office/drawing/2014/main" id="{0C8F91B6-3BB3-429A-A7E7-9DA0C3F735BF}"/>
              </a:ext>
            </a:extLst>
          </p:cNvPr>
          <p:cNvSpPr/>
          <p:nvPr/>
        </p:nvSpPr>
        <p:spPr>
          <a:xfrm flipH="1" flipV="1">
            <a:off x="2546455" y="233501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3" name="Блок-схема: вузол 162">
            <a:extLst>
              <a:ext uri="{FF2B5EF4-FFF2-40B4-BE49-F238E27FC236}">
                <a16:creationId xmlns:a16="http://schemas.microsoft.com/office/drawing/2014/main" id="{27D7E1D3-57F6-4ED6-99CD-BC1BC0D5C3D7}"/>
              </a:ext>
            </a:extLst>
          </p:cNvPr>
          <p:cNvSpPr/>
          <p:nvPr/>
        </p:nvSpPr>
        <p:spPr>
          <a:xfrm flipH="1" flipV="1">
            <a:off x="2662401" y="250504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4" name="Блок-схема: вузол 163">
            <a:extLst>
              <a:ext uri="{FF2B5EF4-FFF2-40B4-BE49-F238E27FC236}">
                <a16:creationId xmlns:a16="http://schemas.microsoft.com/office/drawing/2014/main" id="{C3A8E773-48CA-4952-B01B-1757FC7DAD24}"/>
              </a:ext>
            </a:extLst>
          </p:cNvPr>
          <p:cNvSpPr/>
          <p:nvPr/>
        </p:nvSpPr>
        <p:spPr>
          <a:xfrm flipH="1" flipV="1">
            <a:off x="2546455" y="250069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5" name="Блок-схема: вузол 164">
            <a:extLst>
              <a:ext uri="{FF2B5EF4-FFF2-40B4-BE49-F238E27FC236}">
                <a16:creationId xmlns:a16="http://schemas.microsoft.com/office/drawing/2014/main" id="{110EB4B7-5613-4D9A-BB2E-B47495DD6065}"/>
              </a:ext>
            </a:extLst>
          </p:cNvPr>
          <p:cNvSpPr/>
          <p:nvPr/>
        </p:nvSpPr>
        <p:spPr>
          <a:xfrm rot="10800000" flipH="1" flipV="1">
            <a:off x="1322785" y="475641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6" name="Блок-схема: вузол 165">
            <a:extLst>
              <a:ext uri="{FF2B5EF4-FFF2-40B4-BE49-F238E27FC236}">
                <a16:creationId xmlns:a16="http://schemas.microsoft.com/office/drawing/2014/main" id="{F5F1CD91-5E6F-4671-B664-924D264EA6A7}"/>
              </a:ext>
            </a:extLst>
          </p:cNvPr>
          <p:cNvSpPr/>
          <p:nvPr/>
        </p:nvSpPr>
        <p:spPr>
          <a:xfrm rot="10800000" flipH="1" flipV="1">
            <a:off x="1162898" y="475641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7" name="Блок-схема: вузол 166">
            <a:extLst>
              <a:ext uri="{FF2B5EF4-FFF2-40B4-BE49-F238E27FC236}">
                <a16:creationId xmlns:a16="http://schemas.microsoft.com/office/drawing/2014/main" id="{3EECDE51-0355-429F-9965-B929853A0A22}"/>
              </a:ext>
            </a:extLst>
          </p:cNvPr>
          <p:cNvSpPr/>
          <p:nvPr/>
        </p:nvSpPr>
        <p:spPr>
          <a:xfrm rot="10800000" flipH="1" flipV="1">
            <a:off x="1325996" y="463973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8" name="Блок-схема: вузол 167">
            <a:extLst>
              <a:ext uri="{FF2B5EF4-FFF2-40B4-BE49-F238E27FC236}">
                <a16:creationId xmlns:a16="http://schemas.microsoft.com/office/drawing/2014/main" id="{D967AED5-135B-4E3E-9AF4-71CC0C8545DD}"/>
              </a:ext>
            </a:extLst>
          </p:cNvPr>
          <p:cNvSpPr/>
          <p:nvPr/>
        </p:nvSpPr>
        <p:spPr>
          <a:xfrm rot="10800000" flipH="1" flipV="1">
            <a:off x="1166109" y="463973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9" name="Блок-схема: вузол 168">
            <a:extLst>
              <a:ext uri="{FF2B5EF4-FFF2-40B4-BE49-F238E27FC236}">
                <a16:creationId xmlns:a16="http://schemas.microsoft.com/office/drawing/2014/main" id="{36AF2426-7E04-415F-979B-09874D53829F}"/>
              </a:ext>
            </a:extLst>
          </p:cNvPr>
          <p:cNvSpPr/>
          <p:nvPr/>
        </p:nvSpPr>
        <p:spPr>
          <a:xfrm rot="10800000" flipH="1" flipV="1">
            <a:off x="1188008" y="449701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0" name="Блок-схема: вузол 169">
            <a:extLst>
              <a:ext uri="{FF2B5EF4-FFF2-40B4-BE49-F238E27FC236}">
                <a16:creationId xmlns:a16="http://schemas.microsoft.com/office/drawing/2014/main" id="{769E9D33-8439-41A6-911B-B163A1B946DE}"/>
              </a:ext>
            </a:extLst>
          </p:cNvPr>
          <p:cNvSpPr/>
          <p:nvPr/>
        </p:nvSpPr>
        <p:spPr>
          <a:xfrm rot="10800000" flipH="1" flipV="1">
            <a:off x="1303954" y="449701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1" name="Блок-схема: вузол 170">
            <a:extLst>
              <a:ext uri="{FF2B5EF4-FFF2-40B4-BE49-F238E27FC236}">
                <a16:creationId xmlns:a16="http://schemas.microsoft.com/office/drawing/2014/main" id="{A3E7D678-3DEF-45B5-87EC-282E253D41A0}"/>
              </a:ext>
            </a:extLst>
          </p:cNvPr>
          <p:cNvSpPr/>
          <p:nvPr/>
        </p:nvSpPr>
        <p:spPr>
          <a:xfrm rot="10800000" flipH="1" flipV="1">
            <a:off x="1188008" y="432699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2" name="Блок-схема: вузол 171">
            <a:extLst>
              <a:ext uri="{FF2B5EF4-FFF2-40B4-BE49-F238E27FC236}">
                <a16:creationId xmlns:a16="http://schemas.microsoft.com/office/drawing/2014/main" id="{61C585A2-1A8C-4D34-8F08-A10593B60FD7}"/>
              </a:ext>
            </a:extLst>
          </p:cNvPr>
          <p:cNvSpPr/>
          <p:nvPr/>
        </p:nvSpPr>
        <p:spPr>
          <a:xfrm rot="10800000" flipH="1" flipV="1">
            <a:off x="1303954" y="433134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3" name="Блок-схема: вузол 172">
            <a:extLst>
              <a:ext uri="{FF2B5EF4-FFF2-40B4-BE49-F238E27FC236}">
                <a16:creationId xmlns:a16="http://schemas.microsoft.com/office/drawing/2014/main" id="{D10C6C24-8954-495C-B9F0-C2A7506662D6}"/>
              </a:ext>
            </a:extLst>
          </p:cNvPr>
          <p:cNvSpPr/>
          <p:nvPr/>
        </p:nvSpPr>
        <p:spPr>
          <a:xfrm rot="10800000" flipH="1" flipV="1">
            <a:off x="2010208" y="476541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4" name="Блок-схема: вузол 173">
            <a:extLst>
              <a:ext uri="{FF2B5EF4-FFF2-40B4-BE49-F238E27FC236}">
                <a16:creationId xmlns:a16="http://schemas.microsoft.com/office/drawing/2014/main" id="{A580E4C0-3BDB-49BC-9D86-4A6DBF572639}"/>
              </a:ext>
            </a:extLst>
          </p:cNvPr>
          <p:cNvSpPr/>
          <p:nvPr/>
        </p:nvSpPr>
        <p:spPr>
          <a:xfrm rot="10800000" flipH="1" flipV="1">
            <a:off x="1850321" y="476541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5" name="Блок-схема: вузол 174">
            <a:extLst>
              <a:ext uri="{FF2B5EF4-FFF2-40B4-BE49-F238E27FC236}">
                <a16:creationId xmlns:a16="http://schemas.microsoft.com/office/drawing/2014/main" id="{F8FF2C22-C895-4350-B635-9E77CA0A6EC4}"/>
              </a:ext>
            </a:extLst>
          </p:cNvPr>
          <p:cNvSpPr/>
          <p:nvPr/>
        </p:nvSpPr>
        <p:spPr>
          <a:xfrm rot="10800000" flipH="1" flipV="1">
            <a:off x="2013419" y="464873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6" name="Блок-схема: вузол 175">
            <a:extLst>
              <a:ext uri="{FF2B5EF4-FFF2-40B4-BE49-F238E27FC236}">
                <a16:creationId xmlns:a16="http://schemas.microsoft.com/office/drawing/2014/main" id="{FB561232-2202-4F8E-853A-C164CE754C5C}"/>
              </a:ext>
            </a:extLst>
          </p:cNvPr>
          <p:cNvSpPr/>
          <p:nvPr/>
        </p:nvSpPr>
        <p:spPr>
          <a:xfrm rot="10800000" flipH="1" flipV="1">
            <a:off x="1853532" y="464873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7" name="Блок-схема: вузол 176">
            <a:extLst>
              <a:ext uri="{FF2B5EF4-FFF2-40B4-BE49-F238E27FC236}">
                <a16:creationId xmlns:a16="http://schemas.microsoft.com/office/drawing/2014/main" id="{49DA3B30-8961-488F-917D-3F3A72223520}"/>
              </a:ext>
            </a:extLst>
          </p:cNvPr>
          <p:cNvSpPr/>
          <p:nvPr/>
        </p:nvSpPr>
        <p:spPr>
          <a:xfrm rot="10800000" flipH="1" flipV="1">
            <a:off x="1875431" y="450601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8" name="Блок-схема: вузол 177">
            <a:extLst>
              <a:ext uri="{FF2B5EF4-FFF2-40B4-BE49-F238E27FC236}">
                <a16:creationId xmlns:a16="http://schemas.microsoft.com/office/drawing/2014/main" id="{D578DE8C-2028-4F70-B8D5-E45057E29D6D}"/>
              </a:ext>
            </a:extLst>
          </p:cNvPr>
          <p:cNvSpPr/>
          <p:nvPr/>
        </p:nvSpPr>
        <p:spPr>
          <a:xfrm rot="10800000" flipH="1" flipV="1">
            <a:off x="1991377" y="450601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9" name="Блок-схема: вузол 178">
            <a:extLst>
              <a:ext uri="{FF2B5EF4-FFF2-40B4-BE49-F238E27FC236}">
                <a16:creationId xmlns:a16="http://schemas.microsoft.com/office/drawing/2014/main" id="{C63B1C36-94B3-44A7-92A8-07ECA8D88193}"/>
              </a:ext>
            </a:extLst>
          </p:cNvPr>
          <p:cNvSpPr/>
          <p:nvPr/>
        </p:nvSpPr>
        <p:spPr>
          <a:xfrm rot="10800000" flipH="1" flipV="1">
            <a:off x="1875431" y="433599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0" name="Блок-схема: вузол 179">
            <a:extLst>
              <a:ext uri="{FF2B5EF4-FFF2-40B4-BE49-F238E27FC236}">
                <a16:creationId xmlns:a16="http://schemas.microsoft.com/office/drawing/2014/main" id="{05704368-8669-463A-92E4-92AD731A98D3}"/>
              </a:ext>
            </a:extLst>
          </p:cNvPr>
          <p:cNvSpPr/>
          <p:nvPr/>
        </p:nvSpPr>
        <p:spPr>
          <a:xfrm rot="10800000" flipH="1" flipV="1">
            <a:off x="1991377" y="434034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1" name="Блок-схема: вузол 180">
            <a:extLst>
              <a:ext uri="{FF2B5EF4-FFF2-40B4-BE49-F238E27FC236}">
                <a16:creationId xmlns:a16="http://schemas.microsoft.com/office/drawing/2014/main" id="{DA2F1F6D-423C-468C-940A-0304940E2E45}"/>
              </a:ext>
            </a:extLst>
          </p:cNvPr>
          <p:cNvSpPr/>
          <p:nvPr/>
        </p:nvSpPr>
        <p:spPr>
          <a:xfrm rot="10800000" flipH="1" flipV="1">
            <a:off x="2697803" y="475534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2" name="Блок-схема: вузол 181">
            <a:extLst>
              <a:ext uri="{FF2B5EF4-FFF2-40B4-BE49-F238E27FC236}">
                <a16:creationId xmlns:a16="http://schemas.microsoft.com/office/drawing/2014/main" id="{5B9A9743-DE39-42F5-A525-8035280F4ED4}"/>
              </a:ext>
            </a:extLst>
          </p:cNvPr>
          <p:cNvSpPr/>
          <p:nvPr/>
        </p:nvSpPr>
        <p:spPr>
          <a:xfrm rot="10800000" flipH="1" flipV="1">
            <a:off x="2537916" y="475534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3" name="Блок-схема: вузол 182">
            <a:extLst>
              <a:ext uri="{FF2B5EF4-FFF2-40B4-BE49-F238E27FC236}">
                <a16:creationId xmlns:a16="http://schemas.microsoft.com/office/drawing/2014/main" id="{994322AD-F6CA-417A-86EE-A8C61EF0B5EF}"/>
              </a:ext>
            </a:extLst>
          </p:cNvPr>
          <p:cNvSpPr/>
          <p:nvPr/>
        </p:nvSpPr>
        <p:spPr>
          <a:xfrm rot="10800000" flipH="1" flipV="1">
            <a:off x="2701014" y="463866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4" name="Блок-схема: вузол 183">
            <a:extLst>
              <a:ext uri="{FF2B5EF4-FFF2-40B4-BE49-F238E27FC236}">
                <a16:creationId xmlns:a16="http://schemas.microsoft.com/office/drawing/2014/main" id="{54D9EAA5-087B-4A90-82A8-D1D48E8AF48C}"/>
              </a:ext>
            </a:extLst>
          </p:cNvPr>
          <p:cNvSpPr/>
          <p:nvPr/>
        </p:nvSpPr>
        <p:spPr>
          <a:xfrm rot="10800000" flipH="1" flipV="1">
            <a:off x="2541127" y="463866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5" name="Блок-схема: вузол 184">
            <a:extLst>
              <a:ext uri="{FF2B5EF4-FFF2-40B4-BE49-F238E27FC236}">
                <a16:creationId xmlns:a16="http://schemas.microsoft.com/office/drawing/2014/main" id="{819BED04-98F8-4E9D-9AB1-72922E3AD630}"/>
              </a:ext>
            </a:extLst>
          </p:cNvPr>
          <p:cNvSpPr/>
          <p:nvPr/>
        </p:nvSpPr>
        <p:spPr>
          <a:xfrm rot="10800000" flipH="1" flipV="1">
            <a:off x="2563026" y="449595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6" name="Блок-схема: вузол 185">
            <a:extLst>
              <a:ext uri="{FF2B5EF4-FFF2-40B4-BE49-F238E27FC236}">
                <a16:creationId xmlns:a16="http://schemas.microsoft.com/office/drawing/2014/main" id="{E6CF4395-2BAD-4F22-A429-7C476CFE7BD2}"/>
              </a:ext>
            </a:extLst>
          </p:cNvPr>
          <p:cNvSpPr/>
          <p:nvPr/>
        </p:nvSpPr>
        <p:spPr>
          <a:xfrm rot="10800000" flipH="1" flipV="1">
            <a:off x="2678972" y="449595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7" name="Блок-схема: вузол 186">
            <a:extLst>
              <a:ext uri="{FF2B5EF4-FFF2-40B4-BE49-F238E27FC236}">
                <a16:creationId xmlns:a16="http://schemas.microsoft.com/office/drawing/2014/main" id="{F1F1E5EB-3FB2-428E-9370-E2114B1B4889}"/>
              </a:ext>
            </a:extLst>
          </p:cNvPr>
          <p:cNvSpPr/>
          <p:nvPr/>
        </p:nvSpPr>
        <p:spPr>
          <a:xfrm rot="10800000" flipH="1" flipV="1">
            <a:off x="2563026" y="432592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8" name="Блок-схема: вузол 187">
            <a:extLst>
              <a:ext uri="{FF2B5EF4-FFF2-40B4-BE49-F238E27FC236}">
                <a16:creationId xmlns:a16="http://schemas.microsoft.com/office/drawing/2014/main" id="{BE78CBF3-D6D7-4D74-BAF6-D73794B05DDA}"/>
              </a:ext>
            </a:extLst>
          </p:cNvPr>
          <p:cNvSpPr/>
          <p:nvPr/>
        </p:nvSpPr>
        <p:spPr>
          <a:xfrm rot="10800000" flipH="1" flipV="1">
            <a:off x="2678972" y="433027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8" name="Блок-схема: вузол 197">
            <a:extLst>
              <a:ext uri="{FF2B5EF4-FFF2-40B4-BE49-F238E27FC236}">
                <a16:creationId xmlns:a16="http://schemas.microsoft.com/office/drawing/2014/main" id="{E49B4E44-819B-49ED-B0EB-8775243AF615}"/>
              </a:ext>
            </a:extLst>
          </p:cNvPr>
          <p:cNvSpPr/>
          <p:nvPr/>
        </p:nvSpPr>
        <p:spPr>
          <a:xfrm rot="8069650" flipH="1" flipV="1">
            <a:off x="3508458" y="469648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9" name="Блок-схема: вузол 198">
            <a:extLst>
              <a:ext uri="{FF2B5EF4-FFF2-40B4-BE49-F238E27FC236}">
                <a16:creationId xmlns:a16="http://schemas.microsoft.com/office/drawing/2014/main" id="{144C019B-D0FD-4DAC-A9C8-00602F6D0974}"/>
              </a:ext>
            </a:extLst>
          </p:cNvPr>
          <p:cNvSpPr/>
          <p:nvPr/>
        </p:nvSpPr>
        <p:spPr>
          <a:xfrm rot="8069650" flipH="1" flipV="1">
            <a:off x="3589717" y="461377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0" name="Блок-схема: вузол 199">
            <a:extLst>
              <a:ext uri="{FF2B5EF4-FFF2-40B4-BE49-F238E27FC236}">
                <a16:creationId xmlns:a16="http://schemas.microsoft.com/office/drawing/2014/main" id="{A0E6A963-0A94-4E2E-8C37-1C787335D6B4}"/>
              </a:ext>
            </a:extLst>
          </p:cNvPr>
          <p:cNvSpPr/>
          <p:nvPr/>
        </p:nvSpPr>
        <p:spPr>
          <a:xfrm rot="8069650" flipH="1" flipV="1">
            <a:off x="3434803" y="462650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1" name="Блок-схема: вузол 200">
            <a:extLst>
              <a:ext uri="{FF2B5EF4-FFF2-40B4-BE49-F238E27FC236}">
                <a16:creationId xmlns:a16="http://schemas.microsoft.com/office/drawing/2014/main" id="{9C534731-4CC1-414D-A5DA-A70879850570}"/>
              </a:ext>
            </a:extLst>
          </p:cNvPr>
          <p:cNvSpPr/>
          <p:nvPr/>
        </p:nvSpPr>
        <p:spPr>
          <a:xfrm rot="8069650" flipH="1" flipV="1">
            <a:off x="3515790" y="456238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2" name="Блок-схема: вузол 201">
            <a:extLst>
              <a:ext uri="{FF2B5EF4-FFF2-40B4-BE49-F238E27FC236}">
                <a16:creationId xmlns:a16="http://schemas.microsoft.com/office/drawing/2014/main" id="{0A31B7B3-AE86-49D0-998F-B7C0C2DB08B0}"/>
              </a:ext>
            </a:extLst>
          </p:cNvPr>
          <p:cNvSpPr/>
          <p:nvPr/>
        </p:nvSpPr>
        <p:spPr>
          <a:xfrm rot="8069650" flipH="1" flipV="1">
            <a:off x="3512523" y="463274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3" name="Блок-схема: вузол 202">
            <a:extLst>
              <a:ext uri="{FF2B5EF4-FFF2-40B4-BE49-F238E27FC236}">
                <a16:creationId xmlns:a16="http://schemas.microsoft.com/office/drawing/2014/main" id="{D4013EA2-25D0-42B8-9530-35C333FCBE9C}"/>
              </a:ext>
            </a:extLst>
          </p:cNvPr>
          <p:cNvSpPr/>
          <p:nvPr/>
        </p:nvSpPr>
        <p:spPr>
          <a:xfrm rot="8069650" flipH="1" flipV="1">
            <a:off x="3308006" y="444432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4" name="Блок-схема: вузол 203">
            <a:extLst>
              <a:ext uri="{FF2B5EF4-FFF2-40B4-BE49-F238E27FC236}">
                <a16:creationId xmlns:a16="http://schemas.microsoft.com/office/drawing/2014/main" id="{CF7DEC16-2A63-4AA9-ACAE-4BB3831593F4}"/>
              </a:ext>
            </a:extLst>
          </p:cNvPr>
          <p:cNvSpPr/>
          <p:nvPr/>
        </p:nvSpPr>
        <p:spPr>
          <a:xfrm rot="8069650" flipH="1" flipV="1">
            <a:off x="3355867" y="435153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5" name="Блок-схема: вузол 204">
            <a:extLst>
              <a:ext uri="{FF2B5EF4-FFF2-40B4-BE49-F238E27FC236}">
                <a16:creationId xmlns:a16="http://schemas.microsoft.com/office/drawing/2014/main" id="{C00C6A2D-E2C4-4A0B-816E-967B4B744271}"/>
              </a:ext>
            </a:extLst>
          </p:cNvPr>
          <p:cNvSpPr/>
          <p:nvPr/>
        </p:nvSpPr>
        <p:spPr>
          <a:xfrm rot="8069650" flipH="1" flipV="1">
            <a:off x="3234351" y="437434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6" name="Блок-схема: вузол 205">
            <a:extLst>
              <a:ext uri="{FF2B5EF4-FFF2-40B4-BE49-F238E27FC236}">
                <a16:creationId xmlns:a16="http://schemas.microsoft.com/office/drawing/2014/main" id="{7F29F2A6-8568-4068-B915-F71FB31F9A87}"/>
              </a:ext>
            </a:extLst>
          </p:cNvPr>
          <p:cNvSpPr/>
          <p:nvPr/>
        </p:nvSpPr>
        <p:spPr>
          <a:xfrm rot="8069650" flipH="1" flipV="1">
            <a:off x="3269268" y="428083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7" name="Блок-схема: вузол 206">
            <a:extLst>
              <a:ext uri="{FF2B5EF4-FFF2-40B4-BE49-F238E27FC236}">
                <a16:creationId xmlns:a16="http://schemas.microsoft.com/office/drawing/2014/main" id="{121B6DF0-A260-4F08-8986-7D4558693EB3}"/>
              </a:ext>
            </a:extLst>
          </p:cNvPr>
          <p:cNvSpPr/>
          <p:nvPr/>
        </p:nvSpPr>
        <p:spPr>
          <a:xfrm rot="8069650" flipH="1" flipV="1">
            <a:off x="3289465" y="436934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8" name="Блок-схема: вузол 207">
            <a:extLst>
              <a:ext uri="{FF2B5EF4-FFF2-40B4-BE49-F238E27FC236}">
                <a16:creationId xmlns:a16="http://schemas.microsoft.com/office/drawing/2014/main" id="{3B588F7D-33F5-4107-B953-DE71FC7B5A58}"/>
              </a:ext>
            </a:extLst>
          </p:cNvPr>
          <p:cNvSpPr/>
          <p:nvPr/>
        </p:nvSpPr>
        <p:spPr>
          <a:xfrm rot="8069650" flipH="1" flipV="1">
            <a:off x="2629886" y="379099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9" name="Блок-схема: вузол 208">
            <a:extLst>
              <a:ext uri="{FF2B5EF4-FFF2-40B4-BE49-F238E27FC236}">
                <a16:creationId xmlns:a16="http://schemas.microsoft.com/office/drawing/2014/main" id="{41622639-426F-409C-A4D3-D1CF378D580B}"/>
              </a:ext>
            </a:extLst>
          </p:cNvPr>
          <p:cNvSpPr/>
          <p:nvPr/>
        </p:nvSpPr>
        <p:spPr>
          <a:xfrm rot="8069650" flipH="1" flipV="1">
            <a:off x="2677747" y="369820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0" name="Блок-схема: вузол 209">
            <a:extLst>
              <a:ext uri="{FF2B5EF4-FFF2-40B4-BE49-F238E27FC236}">
                <a16:creationId xmlns:a16="http://schemas.microsoft.com/office/drawing/2014/main" id="{A879606A-2B60-48B9-999E-FA6F5C68FA56}"/>
              </a:ext>
            </a:extLst>
          </p:cNvPr>
          <p:cNvSpPr/>
          <p:nvPr/>
        </p:nvSpPr>
        <p:spPr>
          <a:xfrm rot="8069650" flipH="1" flipV="1">
            <a:off x="2556231" y="372101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1" name="Блок-схема: вузол 210">
            <a:extLst>
              <a:ext uri="{FF2B5EF4-FFF2-40B4-BE49-F238E27FC236}">
                <a16:creationId xmlns:a16="http://schemas.microsoft.com/office/drawing/2014/main" id="{32514FC1-8F6B-48E0-92DC-8D3FCAB7DE50}"/>
              </a:ext>
            </a:extLst>
          </p:cNvPr>
          <p:cNvSpPr/>
          <p:nvPr/>
        </p:nvSpPr>
        <p:spPr>
          <a:xfrm rot="8069650" flipH="1" flipV="1">
            <a:off x="2591148" y="362750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2" name="Блок-схема: вузол 211">
            <a:extLst>
              <a:ext uri="{FF2B5EF4-FFF2-40B4-BE49-F238E27FC236}">
                <a16:creationId xmlns:a16="http://schemas.microsoft.com/office/drawing/2014/main" id="{6739EEFE-F512-418E-A119-171285DBE44B}"/>
              </a:ext>
            </a:extLst>
          </p:cNvPr>
          <p:cNvSpPr/>
          <p:nvPr/>
        </p:nvSpPr>
        <p:spPr>
          <a:xfrm rot="8069650" flipH="1" flipV="1">
            <a:off x="2611345" y="371601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3" name="Блок-схема: вузол 212">
            <a:extLst>
              <a:ext uri="{FF2B5EF4-FFF2-40B4-BE49-F238E27FC236}">
                <a16:creationId xmlns:a16="http://schemas.microsoft.com/office/drawing/2014/main" id="{9F1B7945-D561-4216-B403-29473437BD38}"/>
              </a:ext>
            </a:extLst>
          </p:cNvPr>
          <p:cNvSpPr/>
          <p:nvPr/>
        </p:nvSpPr>
        <p:spPr>
          <a:xfrm rot="8069650" flipH="1" flipV="1">
            <a:off x="1925704" y="306544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4" name="Блок-схема: вузол 213">
            <a:extLst>
              <a:ext uri="{FF2B5EF4-FFF2-40B4-BE49-F238E27FC236}">
                <a16:creationId xmlns:a16="http://schemas.microsoft.com/office/drawing/2014/main" id="{A8255C70-D677-4CF3-B0ED-2AFB161700EE}"/>
              </a:ext>
            </a:extLst>
          </p:cNvPr>
          <p:cNvSpPr/>
          <p:nvPr/>
        </p:nvSpPr>
        <p:spPr>
          <a:xfrm rot="8069650" flipH="1" flipV="1">
            <a:off x="1973565" y="297265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5" name="Блок-схема: вузол 214">
            <a:extLst>
              <a:ext uri="{FF2B5EF4-FFF2-40B4-BE49-F238E27FC236}">
                <a16:creationId xmlns:a16="http://schemas.microsoft.com/office/drawing/2014/main" id="{D087F271-AA35-4BF6-8305-B1925B646CC8}"/>
              </a:ext>
            </a:extLst>
          </p:cNvPr>
          <p:cNvSpPr/>
          <p:nvPr/>
        </p:nvSpPr>
        <p:spPr>
          <a:xfrm rot="8069650" flipH="1" flipV="1">
            <a:off x="1852049" y="299546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6" name="Блок-схема: вузол 215">
            <a:extLst>
              <a:ext uri="{FF2B5EF4-FFF2-40B4-BE49-F238E27FC236}">
                <a16:creationId xmlns:a16="http://schemas.microsoft.com/office/drawing/2014/main" id="{495CA33E-8A96-4CF8-ADE7-49CFEF219AEE}"/>
              </a:ext>
            </a:extLst>
          </p:cNvPr>
          <p:cNvSpPr/>
          <p:nvPr/>
        </p:nvSpPr>
        <p:spPr>
          <a:xfrm rot="8069650" flipH="1" flipV="1">
            <a:off x="1886966" y="290195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7" name="Блок-схема: вузол 216">
            <a:extLst>
              <a:ext uri="{FF2B5EF4-FFF2-40B4-BE49-F238E27FC236}">
                <a16:creationId xmlns:a16="http://schemas.microsoft.com/office/drawing/2014/main" id="{E2D36F4E-CCB5-4725-A14C-6E2F042DD17F}"/>
              </a:ext>
            </a:extLst>
          </p:cNvPr>
          <p:cNvSpPr/>
          <p:nvPr/>
        </p:nvSpPr>
        <p:spPr>
          <a:xfrm rot="8069650" flipH="1" flipV="1">
            <a:off x="1907163" y="299046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8" name="Блок-схема: вузол 217">
            <a:extLst>
              <a:ext uri="{FF2B5EF4-FFF2-40B4-BE49-F238E27FC236}">
                <a16:creationId xmlns:a16="http://schemas.microsoft.com/office/drawing/2014/main" id="{6EEC2A20-5A6D-4AFA-B205-06CC49E0051A}"/>
              </a:ext>
            </a:extLst>
          </p:cNvPr>
          <p:cNvSpPr/>
          <p:nvPr/>
        </p:nvSpPr>
        <p:spPr>
          <a:xfrm rot="8069650" flipH="1" flipV="1">
            <a:off x="1268707" y="243457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9" name="Блок-схема: вузол 218">
            <a:extLst>
              <a:ext uri="{FF2B5EF4-FFF2-40B4-BE49-F238E27FC236}">
                <a16:creationId xmlns:a16="http://schemas.microsoft.com/office/drawing/2014/main" id="{CAE03138-B9C1-4192-8248-96539BF10E25}"/>
              </a:ext>
            </a:extLst>
          </p:cNvPr>
          <p:cNvSpPr/>
          <p:nvPr/>
        </p:nvSpPr>
        <p:spPr>
          <a:xfrm rot="8069650" flipH="1" flipV="1">
            <a:off x="1316568" y="234178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0" name="Блок-схема: вузол 219">
            <a:extLst>
              <a:ext uri="{FF2B5EF4-FFF2-40B4-BE49-F238E27FC236}">
                <a16:creationId xmlns:a16="http://schemas.microsoft.com/office/drawing/2014/main" id="{E91E24DD-C54D-4CA7-AE88-05B42365B336}"/>
              </a:ext>
            </a:extLst>
          </p:cNvPr>
          <p:cNvSpPr/>
          <p:nvPr/>
        </p:nvSpPr>
        <p:spPr>
          <a:xfrm rot="8069650" flipH="1" flipV="1">
            <a:off x="1195052" y="236459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1" name="Блок-схема: вузол 220">
            <a:extLst>
              <a:ext uri="{FF2B5EF4-FFF2-40B4-BE49-F238E27FC236}">
                <a16:creationId xmlns:a16="http://schemas.microsoft.com/office/drawing/2014/main" id="{EA2A7CAE-9634-4B38-89C2-1E288E8525E5}"/>
              </a:ext>
            </a:extLst>
          </p:cNvPr>
          <p:cNvSpPr/>
          <p:nvPr/>
        </p:nvSpPr>
        <p:spPr>
          <a:xfrm rot="8069650" flipH="1" flipV="1">
            <a:off x="1229969" y="227108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2" name="Блок-схема: вузол 221">
            <a:extLst>
              <a:ext uri="{FF2B5EF4-FFF2-40B4-BE49-F238E27FC236}">
                <a16:creationId xmlns:a16="http://schemas.microsoft.com/office/drawing/2014/main" id="{37602AF3-0F5A-443E-8CE2-BA1458E43981}"/>
              </a:ext>
            </a:extLst>
          </p:cNvPr>
          <p:cNvSpPr/>
          <p:nvPr/>
        </p:nvSpPr>
        <p:spPr>
          <a:xfrm rot="8069650" flipH="1" flipV="1">
            <a:off x="1250166" y="235959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3" name="Блок-схема: вузол 222">
            <a:extLst>
              <a:ext uri="{FF2B5EF4-FFF2-40B4-BE49-F238E27FC236}">
                <a16:creationId xmlns:a16="http://schemas.microsoft.com/office/drawing/2014/main" id="{3F7DF7D5-DE80-4477-A27B-1CB2BC2E36BD}"/>
              </a:ext>
            </a:extLst>
          </p:cNvPr>
          <p:cNvSpPr/>
          <p:nvPr/>
        </p:nvSpPr>
        <p:spPr>
          <a:xfrm rot="8069650" flipH="1" flipV="1">
            <a:off x="1097204" y="220685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4" name="Блок-схема: вузол 223">
            <a:extLst>
              <a:ext uri="{FF2B5EF4-FFF2-40B4-BE49-F238E27FC236}">
                <a16:creationId xmlns:a16="http://schemas.microsoft.com/office/drawing/2014/main" id="{CA913820-B828-4D98-A33D-5E37771E4466}"/>
              </a:ext>
            </a:extLst>
          </p:cNvPr>
          <p:cNvSpPr/>
          <p:nvPr/>
        </p:nvSpPr>
        <p:spPr>
          <a:xfrm rot="8069650" flipH="1" flipV="1">
            <a:off x="1145065" y="211406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5" name="Блок-схема: вузол 224">
            <a:extLst>
              <a:ext uri="{FF2B5EF4-FFF2-40B4-BE49-F238E27FC236}">
                <a16:creationId xmlns:a16="http://schemas.microsoft.com/office/drawing/2014/main" id="{B38BB9BE-78E7-40DA-A4D6-B07BF9BEB1BC}"/>
              </a:ext>
            </a:extLst>
          </p:cNvPr>
          <p:cNvSpPr/>
          <p:nvPr/>
        </p:nvSpPr>
        <p:spPr>
          <a:xfrm rot="8069650" flipH="1" flipV="1">
            <a:off x="1023549" y="213687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6" name="Блок-схема: вузол 225">
            <a:extLst>
              <a:ext uri="{FF2B5EF4-FFF2-40B4-BE49-F238E27FC236}">
                <a16:creationId xmlns:a16="http://schemas.microsoft.com/office/drawing/2014/main" id="{486B4254-97BF-4A81-A421-D51A1337C1B8}"/>
              </a:ext>
            </a:extLst>
          </p:cNvPr>
          <p:cNvSpPr/>
          <p:nvPr/>
        </p:nvSpPr>
        <p:spPr>
          <a:xfrm rot="8069650" flipH="1" flipV="1">
            <a:off x="1058466" y="204336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7" name="Блок-схема: вузол 226">
            <a:extLst>
              <a:ext uri="{FF2B5EF4-FFF2-40B4-BE49-F238E27FC236}">
                <a16:creationId xmlns:a16="http://schemas.microsoft.com/office/drawing/2014/main" id="{126058D2-CE14-48EF-B491-E55A659E49C0}"/>
              </a:ext>
            </a:extLst>
          </p:cNvPr>
          <p:cNvSpPr/>
          <p:nvPr/>
        </p:nvSpPr>
        <p:spPr>
          <a:xfrm rot="8069650" flipH="1" flipV="1">
            <a:off x="1078663" y="213187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8" name="Блок-схема: вузол 227">
            <a:extLst>
              <a:ext uri="{FF2B5EF4-FFF2-40B4-BE49-F238E27FC236}">
                <a16:creationId xmlns:a16="http://schemas.microsoft.com/office/drawing/2014/main" id="{3FD158BE-90B9-4D5B-AF1C-B91064D26FB6}"/>
              </a:ext>
            </a:extLst>
          </p:cNvPr>
          <p:cNvSpPr/>
          <p:nvPr/>
        </p:nvSpPr>
        <p:spPr>
          <a:xfrm rot="10800000" flipH="1" flipV="1">
            <a:off x="1189549" y="345656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9" name="Блок-схема: вузол 228">
            <a:extLst>
              <a:ext uri="{FF2B5EF4-FFF2-40B4-BE49-F238E27FC236}">
                <a16:creationId xmlns:a16="http://schemas.microsoft.com/office/drawing/2014/main" id="{9F57ED8E-E35E-42CA-8A88-E9D23FDACF9F}"/>
              </a:ext>
            </a:extLst>
          </p:cNvPr>
          <p:cNvSpPr/>
          <p:nvPr/>
        </p:nvSpPr>
        <p:spPr>
          <a:xfrm rot="10800000" flipH="1" flipV="1">
            <a:off x="1305495" y="345656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0" name="Блок-схема: вузол 229">
            <a:extLst>
              <a:ext uri="{FF2B5EF4-FFF2-40B4-BE49-F238E27FC236}">
                <a16:creationId xmlns:a16="http://schemas.microsoft.com/office/drawing/2014/main" id="{E47D7BB7-3D46-4041-8602-3CFE95751348}"/>
              </a:ext>
            </a:extLst>
          </p:cNvPr>
          <p:cNvSpPr/>
          <p:nvPr/>
        </p:nvSpPr>
        <p:spPr>
          <a:xfrm rot="10800000" flipH="1" flipV="1">
            <a:off x="1187316" y="330873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1" name="Блок-схема: вузол 230">
            <a:extLst>
              <a:ext uri="{FF2B5EF4-FFF2-40B4-BE49-F238E27FC236}">
                <a16:creationId xmlns:a16="http://schemas.microsoft.com/office/drawing/2014/main" id="{0BDFE6F7-B1A7-4C77-AD4D-F5A6F8D64BA9}"/>
              </a:ext>
            </a:extLst>
          </p:cNvPr>
          <p:cNvSpPr/>
          <p:nvPr/>
        </p:nvSpPr>
        <p:spPr>
          <a:xfrm rot="10800000" flipH="1" flipV="1">
            <a:off x="1303262" y="331308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2" name="Блок-схема: вузол 231">
            <a:extLst>
              <a:ext uri="{FF2B5EF4-FFF2-40B4-BE49-F238E27FC236}">
                <a16:creationId xmlns:a16="http://schemas.microsoft.com/office/drawing/2014/main" id="{51D3BEA0-8596-4944-829D-BEA6A3964CD8}"/>
              </a:ext>
            </a:extLst>
          </p:cNvPr>
          <p:cNvSpPr/>
          <p:nvPr/>
        </p:nvSpPr>
        <p:spPr>
          <a:xfrm rot="10800000" flipH="1" flipV="1">
            <a:off x="1246438" y="339193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3" name="Блок-схема: вузол 232">
            <a:extLst>
              <a:ext uri="{FF2B5EF4-FFF2-40B4-BE49-F238E27FC236}">
                <a16:creationId xmlns:a16="http://schemas.microsoft.com/office/drawing/2014/main" id="{D8A47061-4965-47E8-9A79-0D39FED8226E}"/>
              </a:ext>
            </a:extLst>
          </p:cNvPr>
          <p:cNvSpPr/>
          <p:nvPr/>
        </p:nvSpPr>
        <p:spPr>
          <a:xfrm rot="10800000" flipH="1" flipV="1">
            <a:off x="1867121" y="345122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4" name="Блок-схема: вузол 233">
            <a:extLst>
              <a:ext uri="{FF2B5EF4-FFF2-40B4-BE49-F238E27FC236}">
                <a16:creationId xmlns:a16="http://schemas.microsoft.com/office/drawing/2014/main" id="{2E7B49F5-0260-4B7D-8444-FC42A75330C5}"/>
              </a:ext>
            </a:extLst>
          </p:cNvPr>
          <p:cNvSpPr/>
          <p:nvPr/>
        </p:nvSpPr>
        <p:spPr>
          <a:xfrm rot="10800000" flipH="1" flipV="1">
            <a:off x="1983067" y="345122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5" name="Блок-схема: вузол 234">
            <a:extLst>
              <a:ext uri="{FF2B5EF4-FFF2-40B4-BE49-F238E27FC236}">
                <a16:creationId xmlns:a16="http://schemas.microsoft.com/office/drawing/2014/main" id="{7E93168C-EC29-4764-8F34-8AE4F3B75C70}"/>
              </a:ext>
            </a:extLst>
          </p:cNvPr>
          <p:cNvSpPr/>
          <p:nvPr/>
        </p:nvSpPr>
        <p:spPr>
          <a:xfrm rot="10800000" flipH="1" flipV="1">
            <a:off x="1864888" y="330339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6" name="Блок-схема: вузол 235">
            <a:extLst>
              <a:ext uri="{FF2B5EF4-FFF2-40B4-BE49-F238E27FC236}">
                <a16:creationId xmlns:a16="http://schemas.microsoft.com/office/drawing/2014/main" id="{23C8E965-C56D-4972-B654-16C9FFC4A6DA}"/>
              </a:ext>
            </a:extLst>
          </p:cNvPr>
          <p:cNvSpPr/>
          <p:nvPr/>
        </p:nvSpPr>
        <p:spPr>
          <a:xfrm rot="10800000" flipH="1" flipV="1">
            <a:off x="1980834" y="330774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7" name="Блок-схема: вузол 236">
            <a:extLst>
              <a:ext uri="{FF2B5EF4-FFF2-40B4-BE49-F238E27FC236}">
                <a16:creationId xmlns:a16="http://schemas.microsoft.com/office/drawing/2014/main" id="{CA49CDA6-D5E8-42BF-96CE-5D5020BBB8EB}"/>
              </a:ext>
            </a:extLst>
          </p:cNvPr>
          <p:cNvSpPr/>
          <p:nvPr/>
        </p:nvSpPr>
        <p:spPr>
          <a:xfrm rot="10800000" flipH="1" flipV="1">
            <a:off x="1924010" y="338659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8" name="Блок-схема: вузол 237">
            <a:extLst>
              <a:ext uri="{FF2B5EF4-FFF2-40B4-BE49-F238E27FC236}">
                <a16:creationId xmlns:a16="http://schemas.microsoft.com/office/drawing/2014/main" id="{040F5C70-0E62-4FA9-87E4-62A49F19BFBA}"/>
              </a:ext>
            </a:extLst>
          </p:cNvPr>
          <p:cNvSpPr/>
          <p:nvPr/>
        </p:nvSpPr>
        <p:spPr>
          <a:xfrm rot="10800000" flipH="1" flipV="1">
            <a:off x="3266120" y="345383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9" name="Блок-схема: вузол 238">
            <a:extLst>
              <a:ext uri="{FF2B5EF4-FFF2-40B4-BE49-F238E27FC236}">
                <a16:creationId xmlns:a16="http://schemas.microsoft.com/office/drawing/2014/main" id="{23CB808C-D44A-4B95-94AD-E77EBCA98160}"/>
              </a:ext>
            </a:extLst>
          </p:cNvPr>
          <p:cNvSpPr/>
          <p:nvPr/>
        </p:nvSpPr>
        <p:spPr>
          <a:xfrm rot="10800000" flipH="1" flipV="1">
            <a:off x="3382066" y="345383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0" name="Блок-схема: вузол 239">
            <a:extLst>
              <a:ext uri="{FF2B5EF4-FFF2-40B4-BE49-F238E27FC236}">
                <a16:creationId xmlns:a16="http://schemas.microsoft.com/office/drawing/2014/main" id="{FD8AFB28-03FB-48BF-B2E9-00B28788EFC9}"/>
              </a:ext>
            </a:extLst>
          </p:cNvPr>
          <p:cNvSpPr/>
          <p:nvPr/>
        </p:nvSpPr>
        <p:spPr>
          <a:xfrm rot="10800000" flipH="1" flipV="1">
            <a:off x="3263887" y="330600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1" name="Блок-схема: вузол 240">
            <a:extLst>
              <a:ext uri="{FF2B5EF4-FFF2-40B4-BE49-F238E27FC236}">
                <a16:creationId xmlns:a16="http://schemas.microsoft.com/office/drawing/2014/main" id="{23399798-8F11-4B24-98EB-936683872BB0}"/>
              </a:ext>
            </a:extLst>
          </p:cNvPr>
          <p:cNvSpPr/>
          <p:nvPr/>
        </p:nvSpPr>
        <p:spPr>
          <a:xfrm rot="10800000" flipH="1" flipV="1">
            <a:off x="3379833" y="331035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2" name="Блок-схема: вузол 241">
            <a:extLst>
              <a:ext uri="{FF2B5EF4-FFF2-40B4-BE49-F238E27FC236}">
                <a16:creationId xmlns:a16="http://schemas.microsoft.com/office/drawing/2014/main" id="{268B1628-27CD-4679-832F-98D11239F7F2}"/>
              </a:ext>
            </a:extLst>
          </p:cNvPr>
          <p:cNvSpPr/>
          <p:nvPr/>
        </p:nvSpPr>
        <p:spPr>
          <a:xfrm rot="10800000" flipH="1" flipV="1">
            <a:off x="3323009" y="338920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3" name="Блок-схема: вузол 242">
            <a:extLst>
              <a:ext uri="{FF2B5EF4-FFF2-40B4-BE49-F238E27FC236}">
                <a16:creationId xmlns:a16="http://schemas.microsoft.com/office/drawing/2014/main" id="{51E67EF6-3301-4AEE-9BF3-A89BDB5AD5C0}"/>
              </a:ext>
            </a:extLst>
          </p:cNvPr>
          <p:cNvSpPr/>
          <p:nvPr/>
        </p:nvSpPr>
        <p:spPr>
          <a:xfrm rot="10800000" flipH="1" flipV="1">
            <a:off x="2585621" y="344509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4" name="Блок-схема: вузол 243">
            <a:extLst>
              <a:ext uri="{FF2B5EF4-FFF2-40B4-BE49-F238E27FC236}">
                <a16:creationId xmlns:a16="http://schemas.microsoft.com/office/drawing/2014/main" id="{01D62BBE-600E-436D-9A95-9C7B378591D1}"/>
              </a:ext>
            </a:extLst>
          </p:cNvPr>
          <p:cNvSpPr/>
          <p:nvPr/>
        </p:nvSpPr>
        <p:spPr>
          <a:xfrm rot="10800000" flipH="1" flipV="1">
            <a:off x="2683224" y="345270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5" name="Блок-схема: вузол 244">
            <a:extLst>
              <a:ext uri="{FF2B5EF4-FFF2-40B4-BE49-F238E27FC236}">
                <a16:creationId xmlns:a16="http://schemas.microsoft.com/office/drawing/2014/main" id="{33B21181-5304-43BF-97B7-2855910B7CD7}"/>
              </a:ext>
            </a:extLst>
          </p:cNvPr>
          <p:cNvSpPr/>
          <p:nvPr/>
        </p:nvSpPr>
        <p:spPr>
          <a:xfrm rot="10800000" flipH="1" flipV="1">
            <a:off x="2565045" y="330487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6" name="Блок-схема: вузол 245">
            <a:extLst>
              <a:ext uri="{FF2B5EF4-FFF2-40B4-BE49-F238E27FC236}">
                <a16:creationId xmlns:a16="http://schemas.microsoft.com/office/drawing/2014/main" id="{D110F62E-AF46-4923-90EB-1532E33F7284}"/>
              </a:ext>
            </a:extLst>
          </p:cNvPr>
          <p:cNvSpPr/>
          <p:nvPr/>
        </p:nvSpPr>
        <p:spPr>
          <a:xfrm rot="10800000" flipH="1" flipV="1">
            <a:off x="2680991" y="330922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7" name="Блок-схема: вузол 246">
            <a:extLst>
              <a:ext uri="{FF2B5EF4-FFF2-40B4-BE49-F238E27FC236}">
                <a16:creationId xmlns:a16="http://schemas.microsoft.com/office/drawing/2014/main" id="{3FD54D65-07FE-43D1-AD73-BEC3222B5A6A}"/>
              </a:ext>
            </a:extLst>
          </p:cNvPr>
          <p:cNvSpPr/>
          <p:nvPr/>
        </p:nvSpPr>
        <p:spPr>
          <a:xfrm rot="10800000" flipH="1" flipV="1">
            <a:off x="2624167" y="338807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0" name="Блок-схема: вузол 519">
            <a:extLst>
              <a:ext uri="{FF2B5EF4-FFF2-40B4-BE49-F238E27FC236}">
                <a16:creationId xmlns:a16="http://schemas.microsoft.com/office/drawing/2014/main" id="{D6EF1906-8AB8-4EA0-BDFC-E6D73892D487}"/>
              </a:ext>
            </a:extLst>
          </p:cNvPr>
          <p:cNvSpPr/>
          <p:nvPr/>
        </p:nvSpPr>
        <p:spPr>
          <a:xfrm rot="13084610" flipH="1" flipV="1">
            <a:off x="10905933" y="231456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1" name="Блок-схема: вузол 520">
            <a:extLst>
              <a:ext uri="{FF2B5EF4-FFF2-40B4-BE49-F238E27FC236}">
                <a16:creationId xmlns:a16="http://schemas.microsoft.com/office/drawing/2014/main" id="{10CC4F59-E923-454A-9434-AECB2D4398CF}"/>
              </a:ext>
            </a:extLst>
          </p:cNvPr>
          <p:cNvSpPr/>
          <p:nvPr/>
        </p:nvSpPr>
        <p:spPr>
          <a:xfrm rot="13084610" flipH="1" flipV="1">
            <a:off x="11003492" y="235175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2" name="Блок-схема: вузол 521">
            <a:extLst>
              <a:ext uri="{FF2B5EF4-FFF2-40B4-BE49-F238E27FC236}">
                <a16:creationId xmlns:a16="http://schemas.microsoft.com/office/drawing/2014/main" id="{06C91A78-FFB7-42D3-A57F-2558BFF319A4}"/>
              </a:ext>
            </a:extLst>
          </p:cNvPr>
          <p:cNvSpPr/>
          <p:nvPr/>
        </p:nvSpPr>
        <p:spPr>
          <a:xfrm rot="13084610" flipH="1" flipV="1">
            <a:off x="10967243" y="223355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3" name="Блок-схема: вузол 522">
            <a:extLst>
              <a:ext uri="{FF2B5EF4-FFF2-40B4-BE49-F238E27FC236}">
                <a16:creationId xmlns:a16="http://schemas.microsoft.com/office/drawing/2014/main" id="{EE3CB056-1787-425F-ACC2-6C0AF5CC61D7}"/>
              </a:ext>
            </a:extLst>
          </p:cNvPr>
          <p:cNvSpPr/>
          <p:nvPr/>
        </p:nvSpPr>
        <p:spPr>
          <a:xfrm rot="13084610" flipH="1" flipV="1">
            <a:off x="11064068" y="225780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5" name="Блок-схема: вузол 524">
            <a:extLst>
              <a:ext uri="{FF2B5EF4-FFF2-40B4-BE49-F238E27FC236}">
                <a16:creationId xmlns:a16="http://schemas.microsoft.com/office/drawing/2014/main" id="{25B73778-9FCE-4A28-AF47-0230924D9DAF}"/>
              </a:ext>
            </a:extLst>
          </p:cNvPr>
          <p:cNvSpPr/>
          <p:nvPr/>
        </p:nvSpPr>
        <p:spPr>
          <a:xfrm rot="13084610" flipH="1" flipV="1">
            <a:off x="10978373" y="228776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6" name="Блок-схема: вузол 525">
            <a:extLst>
              <a:ext uri="{FF2B5EF4-FFF2-40B4-BE49-F238E27FC236}">
                <a16:creationId xmlns:a16="http://schemas.microsoft.com/office/drawing/2014/main" id="{980ECB4F-DDC5-40A7-B5F9-8400F502A20D}"/>
              </a:ext>
            </a:extLst>
          </p:cNvPr>
          <p:cNvSpPr/>
          <p:nvPr/>
        </p:nvSpPr>
        <p:spPr>
          <a:xfrm rot="13084610" flipH="1" flipV="1">
            <a:off x="11113056" y="211868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7" name="Блок-схема: вузол 526">
            <a:extLst>
              <a:ext uri="{FF2B5EF4-FFF2-40B4-BE49-F238E27FC236}">
                <a16:creationId xmlns:a16="http://schemas.microsoft.com/office/drawing/2014/main" id="{DCA02D2B-B68D-48A3-8CE1-59BF28EBCEA3}"/>
              </a:ext>
            </a:extLst>
          </p:cNvPr>
          <p:cNvSpPr/>
          <p:nvPr/>
        </p:nvSpPr>
        <p:spPr>
          <a:xfrm rot="13084610" flipH="1" flipV="1">
            <a:off x="11210615" y="215587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8" name="Блок-схема: вузол 527">
            <a:extLst>
              <a:ext uri="{FF2B5EF4-FFF2-40B4-BE49-F238E27FC236}">
                <a16:creationId xmlns:a16="http://schemas.microsoft.com/office/drawing/2014/main" id="{EDD09A76-B12C-4F70-B0FA-03F052A5303F}"/>
              </a:ext>
            </a:extLst>
          </p:cNvPr>
          <p:cNvSpPr/>
          <p:nvPr/>
        </p:nvSpPr>
        <p:spPr>
          <a:xfrm rot="13084610" flipH="1" flipV="1">
            <a:off x="11174365" y="203767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53" name="Блок-схема: вузол 552">
            <a:extLst>
              <a:ext uri="{FF2B5EF4-FFF2-40B4-BE49-F238E27FC236}">
                <a16:creationId xmlns:a16="http://schemas.microsoft.com/office/drawing/2014/main" id="{AFAE7753-671D-48A6-A715-5CE25570026E}"/>
              </a:ext>
            </a:extLst>
          </p:cNvPr>
          <p:cNvSpPr/>
          <p:nvPr/>
        </p:nvSpPr>
        <p:spPr>
          <a:xfrm rot="13084610" flipH="1" flipV="1">
            <a:off x="11271191" y="206192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4" name="Блок-схема: вузол 553">
            <a:extLst>
              <a:ext uri="{FF2B5EF4-FFF2-40B4-BE49-F238E27FC236}">
                <a16:creationId xmlns:a16="http://schemas.microsoft.com/office/drawing/2014/main" id="{790E8DD1-0AD6-42BD-B28B-EC40F6474E64}"/>
              </a:ext>
            </a:extLst>
          </p:cNvPr>
          <p:cNvSpPr/>
          <p:nvPr/>
        </p:nvSpPr>
        <p:spPr>
          <a:xfrm rot="13084610" flipH="1" flipV="1">
            <a:off x="11185496" y="209188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5" name="Блок-схема: вузол 554">
            <a:extLst>
              <a:ext uri="{FF2B5EF4-FFF2-40B4-BE49-F238E27FC236}">
                <a16:creationId xmlns:a16="http://schemas.microsoft.com/office/drawing/2014/main" id="{2750C9E2-42B4-4E35-933F-08B67A4C4F36}"/>
              </a:ext>
            </a:extLst>
          </p:cNvPr>
          <p:cNvSpPr/>
          <p:nvPr/>
        </p:nvSpPr>
        <p:spPr>
          <a:xfrm rot="13084610" flipH="1" flipV="1">
            <a:off x="10209817" y="305148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95" name="Блок-схема: вузол 594">
            <a:extLst>
              <a:ext uri="{FF2B5EF4-FFF2-40B4-BE49-F238E27FC236}">
                <a16:creationId xmlns:a16="http://schemas.microsoft.com/office/drawing/2014/main" id="{7B0AC350-523E-4899-9337-7F50374A4FFB}"/>
              </a:ext>
            </a:extLst>
          </p:cNvPr>
          <p:cNvSpPr/>
          <p:nvPr/>
        </p:nvSpPr>
        <p:spPr>
          <a:xfrm rot="13084610" flipH="1" flipV="1">
            <a:off x="10307376" y="308867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3" name="Блок-схема: вузол 612">
            <a:extLst>
              <a:ext uri="{FF2B5EF4-FFF2-40B4-BE49-F238E27FC236}">
                <a16:creationId xmlns:a16="http://schemas.microsoft.com/office/drawing/2014/main" id="{C5550942-6787-4003-B14D-26767F2D0D50}"/>
              </a:ext>
            </a:extLst>
          </p:cNvPr>
          <p:cNvSpPr/>
          <p:nvPr/>
        </p:nvSpPr>
        <p:spPr>
          <a:xfrm rot="13084610" flipH="1" flipV="1">
            <a:off x="10271126" y="297047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14" name="Блок-схема: вузол 613">
            <a:extLst>
              <a:ext uri="{FF2B5EF4-FFF2-40B4-BE49-F238E27FC236}">
                <a16:creationId xmlns:a16="http://schemas.microsoft.com/office/drawing/2014/main" id="{2FF7E1AD-2860-456A-8133-F13CCF749419}"/>
              </a:ext>
            </a:extLst>
          </p:cNvPr>
          <p:cNvSpPr/>
          <p:nvPr/>
        </p:nvSpPr>
        <p:spPr>
          <a:xfrm rot="13084610" flipH="1" flipV="1">
            <a:off x="10367952" y="299471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5" name="Блок-схема: вузол 614">
            <a:extLst>
              <a:ext uri="{FF2B5EF4-FFF2-40B4-BE49-F238E27FC236}">
                <a16:creationId xmlns:a16="http://schemas.microsoft.com/office/drawing/2014/main" id="{3F51DC5C-5D63-4F6C-95FA-096C45FB2A6D}"/>
              </a:ext>
            </a:extLst>
          </p:cNvPr>
          <p:cNvSpPr/>
          <p:nvPr/>
        </p:nvSpPr>
        <p:spPr>
          <a:xfrm rot="13084610" flipH="1" flipV="1">
            <a:off x="10282256" y="302468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6" name="Блок-схема: вузол 615">
            <a:extLst>
              <a:ext uri="{FF2B5EF4-FFF2-40B4-BE49-F238E27FC236}">
                <a16:creationId xmlns:a16="http://schemas.microsoft.com/office/drawing/2014/main" id="{C0FA66FC-C0D0-43D2-8198-AA638F814BCB}"/>
              </a:ext>
            </a:extLst>
          </p:cNvPr>
          <p:cNvSpPr/>
          <p:nvPr/>
        </p:nvSpPr>
        <p:spPr>
          <a:xfrm rot="13084610" flipH="1" flipV="1">
            <a:off x="9514367" y="376581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17" name="Блок-схема: вузол 616">
            <a:extLst>
              <a:ext uri="{FF2B5EF4-FFF2-40B4-BE49-F238E27FC236}">
                <a16:creationId xmlns:a16="http://schemas.microsoft.com/office/drawing/2014/main" id="{830479BA-79F1-4620-9480-06A5C3A6EC7F}"/>
              </a:ext>
            </a:extLst>
          </p:cNvPr>
          <p:cNvSpPr/>
          <p:nvPr/>
        </p:nvSpPr>
        <p:spPr>
          <a:xfrm rot="13084610" flipH="1" flipV="1">
            <a:off x="9611926" y="380300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8" name="Блок-схема: вузол 617">
            <a:extLst>
              <a:ext uri="{FF2B5EF4-FFF2-40B4-BE49-F238E27FC236}">
                <a16:creationId xmlns:a16="http://schemas.microsoft.com/office/drawing/2014/main" id="{ED7BD31D-5094-4925-BF45-238F65D1B49C}"/>
              </a:ext>
            </a:extLst>
          </p:cNvPr>
          <p:cNvSpPr/>
          <p:nvPr/>
        </p:nvSpPr>
        <p:spPr>
          <a:xfrm rot="13084610" flipH="1" flipV="1">
            <a:off x="9575676" y="368479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19" name="Блок-схема: вузол 618">
            <a:extLst>
              <a:ext uri="{FF2B5EF4-FFF2-40B4-BE49-F238E27FC236}">
                <a16:creationId xmlns:a16="http://schemas.microsoft.com/office/drawing/2014/main" id="{7210C67D-9583-484F-BB29-383FB7B706F1}"/>
              </a:ext>
            </a:extLst>
          </p:cNvPr>
          <p:cNvSpPr/>
          <p:nvPr/>
        </p:nvSpPr>
        <p:spPr>
          <a:xfrm rot="13084610" flipH="1" flipV="1">
            <a:off x="9672502" y="370904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0" name="Блок-схема: вузол 619">
            <a:extLst>
              <a:ext uri="{FF2B5EF4-FFF2-40B4-BE49-F238E27FC236}">
                <a16:creationId xmlns:a16="http://schemas.microsoft.com/office/drawing/2014/main" id="{FA4EDFF7-8F18-4519-A383-1ABD321B05D2}"/>
              </a:ext>
            </a:extLst>
          </p:cNvPr>
          <p:cNvSpPr/>
          <p:nvPr/>
        </p:nvSpPr>
        <p:spPr>
          <a:xfrm rot="13084610" flipH="1" flipV="1">
            <a:off x="9586806" y="373900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7" name="Блок-схема: вузол 666">
            <a:extLst>
              <a:ext uri="{FF2B5EF4-FFF2-40B4-BE49-F238E27FC236}">
                <a16:creationId xmlns:a16="http://schemas.microsoft.com/office/drawing/2014/main" id="{AF3D9DDD-3E7D-47EC-A764-4B2180746A94}"/>
              </a:ext>
            </a:extLst>
          </p:cNvPr>
          <p:cNvSpPr/>
          <p:nvPr/>
        </p:nvSpPr>
        <p:spPr>
          <a:xfrm rot="13084610" flipH="1" flipV="1">
            <a:off x="8808454" y="446438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68" name="Блок-схема: вузол 667">
            <a:extLst>
              <a:ext uri="{FF2B5EF4-FFF2-40B4-BE49-F238E27FC236}">
                <a16:creationId xmlns:a16="http://schemas.microsoft.com/office/drawing/2014/main" id="{57AE6166-E5FB-4845-BD1B-6BED14CE470D}"/>
              </a:ext>
            </a:extLst>
          </p:cNvPr>
          <p:cNvSpPr/>
          <p:nvPr/>
        </p:nvSpPr>
        <p:spPr>
          <a:xfrm rot="13084610" flipH="1" flipV="1">
            <a:off x="8906013" y="450157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9" name="Блок-схема: вузол 668">
            <a:extLst>
              <a:ext uri="{FF2B5EF4-FFF2-40B4-BE49-F238E27FC236}">
                <a16:creationId xmlns:a16="http://schemas.microsoft.com/office/drawing/2014/main" id="{E1BB5F8B-993B-4392-8E05-97489BC0F21F}"/>
              </a:ext>
            </a:extLst>
          </p:cNvPr>
          <p:cNvSpPr/>
          <p:nvPr/>
        </p:nvSpPr>
        <p:spPr>
          <a:xfrm rot="13084610" flipH="1" flipV="1">
            <a:off x="8869763" y="438337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70" name="Блок-схема: вузол 669">
            <a:extLst>
              <a:ext uri="{FF2B5EF4-FFF2-40B4-BE49-F238E27FC236}">
                <a16:creationId xmlns:a16="http://schemas.microsoft.com/office/drawing/2014/main" id="{7F450EE8-CB17-45EF-BA96-1843C89CFF16}"/>
              </a:ext>
            </a:extLst>
          </p:cNvPr>
          <p:cNvSpPr/>
          <p:nvPr/>
        </p:nvSpPr>
        <p:spPr>
          <a:xfrm rot="13084610" flipH="1" flipV="1">
            <a:off x="8966589" y="440761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1" name="Блок-схема: вузол 670">
            <a:extLst>
              <a:ext uri="{FF2B5EF4-FFF2-40B4-BE49-F238E27FC236}">
                <a16:creationId xmlns:a16="http://schemas.microsoft.com/office/drawing/2014/main" id="{AE56676B-E7D8-4167-9C78-B0DA9E824810}"/>
              </a:ext>
            </a:extLst>
          </p:cNvPr>
          <p:cNvSpPr/>
          <p:nvPr/>
        </p:nvSpPr>
        <p:spPr>
          <a:xfrm rot="13084610" flipH="1" flipV="1">
            <a:off x="8880893" y="443758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2" name="Блок-схема: вузол 671">
            <a:extLst>
              <a:ext uri="{FF2B5EF4-FFF2-40B4-BE49-F238E27FC236}">
                <a16:creationId xmlns:a16="http://schemas.microsoft.com/office/drawing/2014/main" id="{E0D44220-BD46-4D1E-B150-C54180E24F22}"/>
              </a:ext>
            </a:extLst>
          </p:cNvPr>
          <p:cNvSpPr/>
          <p:nvPr/>
        </p:nvSpPr>
        <p:spPr>
          <a:xfrm rot="13084610" flipH="1" flipV="1">
            <a:off x="8693690" y="464962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73" name="Блок-схема: вузол 672">
            <a:extLst>
              <a:ext uri="{FF2B5EF4-FFF2-40B4-BE49-F238E27FC236}">
                <a16:creationId xmlns:a16="http://schemas.microsoft.com/office/drawing/2014/main" id="{C0DE4EAF-ED01-4807-8C59-45BAE9FD5561}"/>
              </a:ext>
            </a:extLst>
          </p:cNvPr>
          <p:cNvSpPr/>
          <p:nvPr/>
        </p:nvSpPr>
        <p:spPr>
          <a:xfrm rot="13084610" flipH="1" flipV="1">
            <a:off x="8791249" y="468681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4" name="Блок-схема: вузол 673">
            <a:extLst>
              <a:ext uri="{FF2B5EF4-FFF2-40B4-BE49-F238E27FC236}">
                <a16:creationId xmlns:a16="http://schemas.microsoft.com/office/drawing/2014/main" id="{6903A292-60ED-4080-A1B7-FDFFBA35C097}"/>
              </a:ext>
            </a:extLst>
          </p:cNvPr>
          <p:cNvSpPr/>
          <p:nvPr/>
        </p:nvSpPr>
        <p:spPr>
          <a:xfrm rot="13084610" flipH="1" flipV="1">
            <a:off x="8754999" y="456860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75" name="Блок-схема: вузол 674">
            <a:extLst>
              <a:ext uri="{FF2B5EF4-FFF2-40B4-BE49-F238E27FC236}">
                <a16:creationId xmlns:a16="http://schemas.microsoft.com/office/drawing/2014/main" id="{E2EAD71F-C3AD-4D5F-ABEA-3B0F043F89D8}"/>
              </a:ext>
            </a:extLst>
          </p:cNvPr>
          <p:cNvSpPr/>
          <p:nvPr/>
        </p:nvSpPr>
        <p:spPr>
          <a:xfrm rot="13084610" flipH="1" flipV="1">
            <a:off x="8851825" y="459285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6" name="Блок-схема: вузол 675">
            <a:extLst>
              <a:ext uri="{FF2B5EF4-FFF2-40B4-BE49-F238E27FC236}">
                <a16:creationId xmlns:a16="http://schemas.microsoft.com/office/drawing/2014/main" id="{FCF40B1E-7F00-465B-AC00-DE2F28D27901}"/>
              </a:ext>
            </a:extLst>
          </p:cNvPr>
          <p:cNvSpPr/>
          <p:nvPr/>
        </p:nvSpPr>
        <p:spPr>
          <a:xfrm rot="13084610" flipH="1" flipV="1">
            <a:off x="8766129" y="462281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7" name="Блок-схема: вузол 676">
            <a:extLst>
              <a:ext uri="{FF2B5EF4-FFF2-40B4-BE49-F238E27FC236}">
                <a16:creationId xmlns:a16="http://schemas.microsoft.com/office/drawing/2014/main" id="{DB3E9FF4-2D95-431F-8E37-B5C9595C6EF6}"/>
              </a:ext>
            </a:extLst>
          </p:cNvPr>
          <p:cNvSpPr/>
          <p:nvPr/>
        </p:nvSpPr>
        <p:spPr>
          <a:xfrm rot="10800000" flipH="1" flipV="1">
            <a:off x="11106545" y="468035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78" name="Блок-схема: вузол 677">
            <a:extLst>
              <a:ext uri="{FF2B5EF4-FFF2-40B4-BE49-F238E27FC236}">
                <a16:creationId xmlns:a16="http://schemas.microsoft.com/office/drawing/2014/main" id="{7D329202-8F8E-4464-A42C-4AAC63521298}"/>
              </a:ext>
            </a:extLst>
          </p:cNvPr>
          <p:cNvSpPr/>
          <p:nvPr/>
        </p:nvSpPr>
        <p:spPr>
          <a:xfrm rot="10800000" flipH="1" flipV="1">
            <a:off x="10946658" y="468035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9" name="Блок-схема: вузол 678">
            <a:extLst>
              <a:ext uri="{FF2B5EF4-FFF2-40B4-BE49-F238E27FC236}">
                <a16:creationId xmlns:a16="http://schemas.microsoft.com/office/drawing/2014/main" id="{404C04C0-87B3-491F-8F88-7D7A5F0C3EA7}"/>
              </a:ext>
            </a:extLst>
          </p:cNvPr>
          <p:cNvSpPr/>
          <p:nvPr/>
        </p:nvSpPr>
        <p:spPr>
          <a:xfrm rot="10800000" flipH="1" flipV="1">
            <a:off x="11109756" y="456367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80" name="Блок-схема: вузол 679">
            <a:extLst>
              <a:ext uri="{FF2B5EF4-FFF2-40B4-BE49-F238E27FC236}">
                <a16:creationId xmlns:a16="http://schemas.microsoft.com/office/drawing/2014/main" id="{7DFAAAF8-54C7-4313-A915-67756F2D0984}"/>
              </a:ext>
            </a:extLst>
          </p:cNvPr>
          <p:cNvSpPr/>
          <p:nvPr/>
        </p:nvSpPr>
        <p:spPr>
          <a:xfrm rot="10800000" flipH="1" flipV="1">
            <a:off x="10949869" y="456367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1" name="Блок-схема: вузол 680">
            <a:extLst>
              <a:ext uri="{FF2B5EF4-FFF2-40B4-BE49-F238E27FC236}">
                <a16:creationId xmlns:a16="http://schemas.microsoft.com/office/drawing/2014/main" id="{A790FCAF-3DC9-4C2F-9229-67CFE6260BA4}"/>
              </a:ext>
            </a:extLst>
          </p:cNvPr>
          <p:cNvSpPr/>
          <p:nvPr/>
        </p:nvSpPr>
        <p:spPr>
          <a:xfrm rot="10800000" flipH="1" flipV="1">
            <a:off x="10971768" y="442095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82" name="Блок-схема: вузол 681">
            <a:extLst>
              <a:ext uri="{FF2B5EF4-FFF2-40B4-BE49-F238E27FC236}">
                <a16:creationId xmlns:a16="http://schemas.microsoft.com/office/drawing/2014/main" id="{917FD1DF-AB66-4112-9B40-ECB112ECFCAF}"/>
              </a:ext>
            </a:extLst>
          </p:cNvPr>
          <p:cNvSpPr/>
          <p:nvPr/>
        </p:nvSpPr>
        <p:spPr>
          <a:xfrm rot="10800000" flipH="1" flipV="1">
            <a:off x="11087714" y="442095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3" name="Блок-схема: вузол 682">
            <a:extLst>
              <a:ext uri="{FF2B5EF4-FFF2-40B4-BE49-F238E27FC236}">
                <a16:creationId xmlns:a16="http://schemas.microsoft.com/office/drawing/2014/main" id="{BAD89756-3776-4907-88F5-80D482E252D6}"/>
              </a:ext>
            </a:extLst>
          </p:cNvPr>
          <p:cNvSpPr/>
          <p:nvPr/>
        </p:nvSpPr>
        <p:spPr>
          <a:xfrm rot="10800000" flipH="1" flipV="1">
            <a:off x="10971768" y="425093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84" name="Блок-схема: вузол 683">
            <a:extLst>
              <a:ext uri="{FF2B5EF4-FFF2-40B4-BE49-F238E27FC236}">
                <a16:creationId xmlns:a16="http://schemas.microsoft.com/office/drawing/2014/main" id="{A781D2BC-11D4-4CA5-B694-53C8662593DD}"/>
              </a:ext>
            </a:extLst>
          </p:cNvPr>
          <p:cNvSpPr/>
          <p:nvPr/>
        </p:nvSpPr>
        <p:spPr>
          <a:xfrm rot="10800000" flipH="1" flipV="1">
            <a:off x="11087714" y="425527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5" name="Блок-схема: вузол 684">
            <a:extLst>
              <a:ext uri="{FF2B5EF4-FFF2-40B4-BE49-F238E27FC236}">
                <a16:creationId xmlns:a16="http://schemas.microsoft.com/office/drawing/2014/main" id="{B80FA619-98FF-4593-89DC-23B81D8540EA}"/>
              </a:ext>
            </a:extLst>
          </p:cNvPr>
          <p:cNvSpPr/>
          <p:nvPr/>
        </p:nvSpPr>
        <p:spPr>
          <a:xfrm rot="10800000" flipH="1" flipV="1">
            <a:off x="10408481" y="466235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86" name="Блок-схема: вузол 685">
            <a:extLst>
              <a:ext uri="{FF2B5EF4-FFF2-40B4-BE49-F238E27FC236}">
                <a16:creationId xmlns:a16="http://schemas.microsoft.com/office/drawing/2014/main" id="{3E1C5800-AC72-430B-9434-1BF6B4B4B397}"/>
              </a:ext>
            </a:extLst>
          </p:cNvPr>
          <p:cNvSpPr/>
          <p:nvPr/>
        </p:nvSpPr>
        <p:spPr>
          <a:xfrm rot="10800000" flipH="1" flipV="1">
            <a:off x="10248594" y="466235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7" name="Блок-схема: вузол 686">
            <a:extLst>
              <a:ext uri="{FF2B5EF4-FFF2-40B4-BE49-F238E27FC236}">
                <a16:creationId xmlns:a16="http://schemas.microsoft.com/office/drawing/2014/main" id="{46AA01DC-E8F4-465D-890A-5391CB5F2750}"/>
              </a:ext>
            </a:extLst>
          </p:cNvPr>
          <p:cNvSpPr/>
          <p:nvPr/>
        </p:nvSpPr>
        <p:spPr>
          <a:xfrm rot="10800000" flipH="1" flipV="1">
            <a:off x="10411692" y="454567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88" name="Блок-схема: вузол 687">
            <a:extLst>
              <a:ext uri="{FF2B5EF4-FFF2-40B4-BE49-F238E27FC236}">
                <a16:creationId xmlns:a16="http://schemas.microsoft.com/office/drawing/2014/main" id="{CC1867F1-BE73-4735-B5BA-25B1F33F8C11}"/>
              </a:ext>
            </a:extLst>
          </p:cNvPr>
          <p:cNvSpPr/>
          <p:nvPr/>
        </p:nvSpPr>
        <p:spPr>
          <a:xfrm rot="10800000" flipH="1" flipV="1">
            <a:off x="10251805" y="454567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9" name="Блок-схема: вузол 688">
            <a:extLst>
              <a:ext uri="{FF2B5EF4-FFF2-40B4-BE49-F238E27FC236}">
                <a16:creationId xmlns:a16="http://schemas.microsoft.com/office/drawing/2014/main" id="{F683DBC0-91C9-441F-914D-73081E039D45}"/>
              </a:ext>
            </a:extLst>
          </p:cNvPr>
          <p:cNvSpPr/>
          <p:nvPr/>
        </p:nvSpPr>
        <p:spPr>
          <a:xfrm rot="10800000" flipH="1" flipV="1">
            <a:off x="10273704" y="440295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0" name="Блок-схема: вузол 689">
            <a:extLst>
              <a:ext uri="{FF2B5EF4-FFF2-40B4-BE49-F238E27FC236}">
                <a16:creationId xmlns:a16="http://schemas.microsoft.com/office/drawing/2014/main" id="{84FBC3CB-CA04-4527-92AD-F0887CC0F8B5}"/>
              </a:ext>
            </a:extLst>
          </p:cNvPr>
          <p:cNvSpPr/>
          <p:nvPr/>
        </p:nvSpPr>
        <p:spPr>
          <a:xfrm rot="10800000" flipH="1" flipV="1">
            <a:off x="10389650" y="440295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1" name="Блок-схема: вузол 690">
            <a:extLst>
              <a:ext uri="{FF2B5EF4-FFF2-40B4-BE49-F238E27FC236}">
                <a16:creationId xmlns:a16="http://schemas.microsoft.com/office/drawing/2014/main" id="{134A103F-D3F0-4158-9134-717FDB9BC199}"/>
              </a:ext>
            </a:extLst>
          </p:cNvPr>
          <p:cNvSpPr/>
          <p:nvPr/>
        </p:nvSpPr>
        <p:spPr>
          <a:xfrm rot="10800000" flipH="1" flipV="1">
            <a:off x="10273704" y="423293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2" name="Блок-схема: вузол 691">
            <a:extLst>
              <a:ext uri="{FF2B5EF4-FFF2-40B4-BE49-F238E27FC236}">
                <a16:creationId xmlns:a16="http://schemas.microsoft.com/office/drawing/2014/main" id="{7E169793-C37E-4A17-AFBD-7532FB8D58FC}"/>
              </a:ext>
            </a:extLst>
          </p:cNvPr>
          <p:cNvSpPr/>
          <p:nvPr/>
        </p:nvSpPr>
        <p:spPr>
          <a:xfrm rot="10800000" flipH="1" flipV="1">
            <a:off x="10389650" y="423727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3" name="Блок-схема: вузол 692">
            <a:extLst>
              <a:ext uri="{FF2B5EF4-FFF2-40B4-BE49-F238E27FC236}">
                <a16:creationId xmlns:a16="http://schemas.microsoft.com/office/drawing/2014/main" id="{306DCE4E-BC79-4DE2-9051-E74CC2E8C20F}"/>
              </a:ext>
            </a:extLst>
          </p:cNvPr>
          <p:cNvSpPr/>
          <p:nvPr/>
        </p:nvSpPr>
        <p:spPr>
          <a:xfrm rot="10800000" flipH="1" flipV="1">
            <a:off x="9709466" y="466584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4" name="Блок-схема: вузол 693">
            <a:extLst>
              <a:ext uri="{FF2B5EF4-FFF2-40B4-BE49-F238E27FC236}">
                <a16:creationId xmlns:a16="http://schemas.microsoft.com/office/drawing/2014/main" id="{DAE9BDEC-6477-4552-A221-99A1DF21F69D}"/>
              </a:ext>
            </a:extLst>
          </p:cNvPr>
          <p:cNvSpPr/>
          <p:nvPr/>
        </p:nvSpPr>
        <p:spPr>
          <a:xfrm rot="10800000" flipH="1" flipV="1">
            <a:off x="9549579" y="466584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5" name="Блок-схема: вузол 694">
            <a:extLst>
              <a:ext uri="{FF2B5EF4-FFF2-40B4-BE49-F238E27FC236}">
                <a16:creationId xmlns:a16="http://schemas.microsoft.com/office/drawing/2014/main" id="{6B2D224C-60B6-4A8D-9E39-A8EC4F49BAAD}"/>
              </a:ext>
            </a:extLst>
          </p:cNvPr>
          <p:cNvSpPr/>
          <p:nvPr/>
        </p:nvSpPr>
        <p:spPr>
          <a:xfrm rot="10800000" flipH="1" flipV="1">
            <a:off x="9712677" y="454916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6" name="Блок-схема: вузол 695">
            <a:extLst>
              <a:ext uri="{FF2B5EF4-FFF2-40B4-BE49-F238E27FC236}">
                <a16:creationId xmlns:a16="http://schemas.microsoft.com/office/drawing/2014/main" id="{BD3CF271-EE53-4A71-8CBC-1F56A4C5DBD4}"/>
              </a:ext>
            </a:extLst>
          </p:cNvPr>
          <p:cNvSpPr/>
          <p:nvPr/>
        </p:nvSpPr>
        <p:spPr>
          <a:xfrm rot="10800000" flipH="1" flipV="1">
            <a:off x="9552790" y="454916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7" name="Блок-схема: вузол 696">
            <a:extLst>
              <a:ext uri="{FF2B5EF4-FFF2-40B4-BE49-F238E27FC236}">
                <a16:creationId xmlns:a16="http://schemas.microsoft.com/office/drawing/2014/main" id="{D1989DCC-12F5-4DED-9666-9932C0D45812}"/>
              </a:ext>
            </a:extLst>
          </p:cNvPr>
          <p:cNvSpPr/>
          <p:nvPr/>
        </p:nvSpPr>
        <p:spPr>
          <a:xfrm rot="10800000" flipH="1" flipV="1">
            <a:off x="9574689" y="440645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8" name="Блок-схема: вузол 697">
            <a:extLst>
              <a:ext uri="{FF2B5EF4-FFF2-40B4-BE49-F238E27FC236}">
                <a16:creationId xmlns:a16="http://schemas.microsoft.com/office/drawing/2014/main" id="{4C66D930-A8A0-495F-815D-EF62D95FB5C5}"/>
              </a:ext>
            </a:extLst>
          </p:cNvPr>
          <p:cNvSpPr/>
          <p:nvPr/>
        </p:nvSpPr>
        <p:spPr>
          <a:xfrm rot="10800000" flipH="1" flipV="1">
            <a:off x="9690635" y="440645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9" name="Блок-схема: вузол 698">
            <a:extLst>
              <a:ext uri="{FF2B5EF4-FFF2-40B4-BE49-F238E27FC236}">
                <a16:creationId xmlns:a16="http://schemas.microsoft.com/office/drawing/2014/main" id="{1829A5F2-5971-4D33-B572-C4EA8BA3BDDB}"/>
              </a:ext>
            </a:extLst>
          </p:cNvPr>
          <p:cNvSpPr/>
          <p:nvPr/>
        </p:nvSpPr>
        <p:spPr>
          <a:xfrm rot="10800000" flipH="1" flipV="1">
            <a:off x="9574689" y="423642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0" name="Блок-схема: вузол 699">
            <a:extLst>
              <a:ext uri="{FF2B5EF4-FFF2-40B4-BE49-F238E27FC236}">
                <a16:creationId xmlns:a16="http://schemas.microsoft.com/office/drawing/2014/main" id="{450B0788-9074-4F6A-A577-C440ACDB7BCE}"/>
              </a:ext>
            </a:extLst>
          </p:cNvPr>
          <p:cNvSpPr/>
          <p:nvPr/>
        </p:nvSpPr>
        <p:spPr>
          <a:xfrm rot="10800000" flipH="1" flipV="1">
            <a:off x="9690635" y="424077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1" name="Куб 700">
            <a:extLst>
              <a:ext uri="{FF2B5EF4-FFF2-40B4-BE49-F238E27FC236}">
                <a16:creationId xmlns:a16="http://schemas.microsoft.com/office/drawing/2014/main" id="{E0D70BD4-50A2-40B8-9C08-723D1A8C2F24}"/>
              </a:ext>
            </a:extLst>
          </p:cNvPr>
          <p:cNvSpPr/>
          <p:nvPr/>
        </p:nvSpPr>
        <p:spPr>
          <a:xfrm>
            <a:off x="10195327" y="4178117"/>
            <a:ext cx="280505" cy="531735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2" name="Куб 701">
            <a:extLst>
              <a:ext uri="{FF2B5EF4-FFF2-40B4-BE49-F238E27FC236}">
                <a16:creationId xmlns:a16="http://schemas.microsoft.com/office/drawing/2014/main" id="{A02CF321-5F9C-4DF1-9D5E-3D0C283CF8B1}"/>
              </a:ext>
            </a:extLst>
          </p:cNvPr>
          <p:cNvSpPr/>
          <p:nvPr/>
        </p:nvSpPr>
        <p:spPr>
          <a:xfrm>
            <a:off x="9502429" y="4170994"/>
            <a:ext cx="280505" cy="549598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3" name="Куб 702">
            <a:extLst>
              <a:ext uri="{FF2B5EF4-FFF2-40B4-BE49-F238E27FC236}">
                <a16:creationId xmlns:a16="http://schemas.microsoft.com/office/drawing/2014/main" id="{13BDDF99-6CD3-4F87-B23D-9FAEC76A5E43}"/>
              </a:ext>
            </a:extLst>
          </p:cNvPr>
          <p:cNvSpPr/>
          <p:nvPr/>
        </p:nvSpPr>
        <p:spPr>
          <a:xfrm>
            <a:off x="10889399" y="4188857"/>
            <a:ext cx="280505" cy="531735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4" name="Куб 703">
            <a:extLst>
              <a:ext uri="{FF2B5EF4-FFF2-40B4-BE49-F238E27FC236}">
                <a16:creationId xmlns:a16="http://schemas.microsoft.com/office/drawing/2014/main" id="{CC674658-8773-4822-82F5-D61586E89BC7}"/>
              </a:ext>
            </a:extLst>
          </p:cNvPr>
          <p:cNvSpPr/>
          <p:nvPr/>
        </p:nvSpPr>
        <p:spPr>
          <a:xfrm rot="13414402" flipV="1">
            <a:off x="9880164" y="1529703"/>
            <a:ext cx="234058" cy="3636385"/>
          </a:xfrm>
          <a:prstGeom prst="cube">
            <a:avLst>
              <a:gd name="adj" fmla="val 101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5" name="Куб 704">
            <a:extLst>
              <a:ext uri="{FF2B5EF4-FFF2-40B4-BE49-F238E27FC236}">
                <a16:creationId xmlns:a16="http://schemas.microsoft.com/office/drawing/2014/main" id="{6639C334-34F6-4291-8CD6-B16DE994A811}"/>
              </a:ext>
            </a:extLst>
          </p:cNvPr>
          <p:cNvSpPr/>
          <p:nvPr/>
        </p:nvSpPr>
        <p:spPr>
          <a:xfrm>
            <a:off x="8419108" y="4479012"/>
            <a:ext cx="3027011" cy="307921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706" name="Групувати 705">
            <a:extLst>
              <a:ext uri="{FF2B5EF4-FFF2-40B4-BE49-F238E27FC236}">
                <a16:creationId xmlns:a16="http://schemas.microsoft.com/office/drawing/2014/main" id="{A1631ACB-159A-4384-A934-78195CC4B1A8}"/>
              </a:ext>
            </a:extLst>
          </p:cNvPr>
          <p:cNvGrpSpPr/>
          <p:nvPr/>
        </p:nvGrpSpPr>
        <p:grpSpPr>
          <a:xfrm>
            <a:off x="8670691" y="4403347"/>
            <a:ext cx="456417" cy="151249"/>
            <a:chOff x="-406760" y="4513503"/>
            <a:chExt cx="1182615" cy="400664"/>
          </a:xfrm>
        </p:grpSpPr>
        <p:sp>
          <p:nvSpPr>
            <p:cNvPr id="813" name="Прямокутний трикутник 812">
              <a:extLst>
                <a:ext uri="{FF2B5EF4-FFF2-40B4-BE49-F238E27FC236}">
                  <a16:creationId xmlns:a16="http://schemas.microsoft.com/office/drawing/2014/main" id="{67533C9E-6D08-4AC9-AF39-E8AFAF52B2A7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14" name="Полілінія: фігура 813">
              <a:extLst>
                <a:ext uri="{FF2B5EF4-FFF2-40B4-BE49-F238E27FC236}">
                  <a16:creationId xmlns:a16="http://schemas.microsoft.com/office/drawing/2014/main" id="{C4894E8A-2D7D-47AC-B763-E35EC37D9BF3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07" name="Групувати 706">
            <a:extLst>
              <a:ext uri="{FF2B5EF4-FFF2-40B4-BE49-F238E27FC236}">
                <a16:creationId xmlns:a16="http://schemas.microsoft.com/office/drawing/2014/main" id="{5390EDD6-EABC-40F4-8BED-EAC43FE9E660}"/>
              </a:ext>
            </a:extLst>
          </p:cNvPr>
          <p:cNvGrpSpPr/>
          <p:nvPr/>
        </p:nvGrpSpPr>
        <p:grpSpPr>
          <a:xfrm>
            <a:off x="8678110" y="4395555"/>
            <a:ext cx="462837" cy="154576"/>
            <a:chOff x="-423951" y="4495030"/>
            <a:chExt cx="1199252" cy="409480"/>
          </a:xfrm>
        </p:grpSpPr>
        <p:sp>
          <p:nvSpPr>
            <p:cNvPr id="810" name="Прямокутний трикутник 809">
              <a:extLst>
                <a:ext uri="{FF2B5EF4-FFF2-40B4-BE49-F238E27FC236}">
                  <a16:creationId xmlns:a16="http://schemas.microsoft.com/office/drawing/2014/main" id="{1B901536-96C3-4AAE-93A9-74686D319138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11" name="Полілінія: фігура 810">
              <a:extLst>
                <a:ext uri="{FF2B5EF4-FFF2-40B4-BE49-F238E27FC236}">
                  <a16:creationId xmlns:a16="http://schemas.microsoft.com/office/drawing/2014/main" id="{737BA812-0921-445D-A5E2-D6F4FE098951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12" name="Полілінія: фігура 811">
              <a:extLst>
                <a:ext uri="{FF2B5EF4-FFF2-40B4-BE49-F238E27FC236}">
                  <a16:creationId xmlns:a16="http://schemas.microsoft.com/office/drawing/2014/main" id="{EC0B0E8F-DA5A-4F6C-91E4-4EB6DCE60F01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708" name="Куб 707">
            <a:extLst>
              <a:ext uri="{FF2B5EF4-FFF2-40B4-BE49-F238E27FC236}">
                <a16:creationId xmlns:a16="http://schemas.microsoft.com/office/drawing/2014/main" id="{25570E51-5336-4C51-9CED-DC128FBDC058}"/>
              </a:ext>
            </a:extLst>
          </p:cNvPr>
          <p:cNvSpPr/>
          <p:nvPr/>
        </p:nvSpPr>
        <p:spPr>
          <a:xfrm>
            <a:off x="8812596" y="2177794"/>
            <a:ext cx="209401" cy="2258704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709" name="Групувати 708">
            <a:extLst>
              <a:ext uri="{FF2B5EF4-FFF2-40B4-BE49-F238E27FC236}">
                <a16:creationId xmlns:a16="http://schemas.microsoft.com/office/drawing/2014/main" id="{6E13ED70-BD73-4A1B-B997-A95726D3C132}"/>
              </a:ext>
            </a:extLst>
          </p:cNvPr>
          <p:cNvGrpSpPr/>
          <p:nvPr/>
        </p:nvGrpSpPr>
        <p:grpSpPr>
          <a:xfrm>
            <a:off x="9351613" y="4407027"/>
            <a:ext cx="456417" cy="151249"/>
            <a:chOff x="-406760" y="4513503"/>
            <a:chExt cx="1182615" cy="400664"/>
          </a:xfrm>
        </p:grpSpPr>
        <p:sp>
          <p:nvSpPr>
            <p:cNvPr id="808" name="Прямокутний трикутник 807">
              <a:extLst>
                <a:ext uri="{FF2B5EF4-FFF2-40B4-BE49-F238E27FC236}">
                  <a16:creationId xmlns:a16="http://schemas.microsoft.com/office/drawing/2014/main" id="{96B0DE29-C010-4466-9AF6-4F63B0E83323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09" name="Полілінія: фігура 808">
              <a:extLst>
                <a:ext uri="{FF2B5EF4-FFF2-40B4-BE49-F238E27FC236}">
                  <a16:creationId xmlns:a16="http://schemas.microsoft.com/office/drawing/2014/main" id="{BB4B62BB-06F9-4D77-98BA-371A058BE5D1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10" name="Групувати 709">
            <a:extLst>
              <a:ext uri="{FF2B5EF4-FFF2-40B4-BE49-F238E27FC236}">
                <a16:creationId xmlns:a16="http://schemas.microsoft.com/office/drawing/2014/main" id="{7886E55A-D6B1-4118-B992-7724ED3DAA4E}"/>
              </a:ext>
            </a:extLst>
          </p:cNvPr>
          <p:cNvGrpSpPr/>
          <p:nvPr/>
        </p:nvGrpSpPr>
        <p:grpSpPr>
          <a:xfrm>
            <a:off x="9359032" y="4399235"/>
            <a:ext cx="462837" cy="154576"/>
            <a:chOff x="-423951" y="4495030"/>
            <a:chExt cx="1199252" cy="409480"/>
          </a:xfrm>
        </p:grpSpPr>
        <p:sp>
          <p:nvSpPr>
            <p:cNvPr id="805" name="Прямокутний трикутник 804">
              <a:extLst>
                <a:ext uri="{FF2B5EF4-FFF2-40B4-BE49-F238E27FC236}">
                  <a16:creationId xmlns:a16="http://schemas.microsoft.com/office/drawing/2014/main" id="{805B1DB0-86C4-4DAF-8FB8-AA13AF578813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06" name="Полілінія: фігура 805">
              <a:extLst>
                <a:ext uri="{FF2B5EF4-FFF2-40B4-BE49-F238E27FC236}">
                  <a16:creationId xmlns:a16="http://schemas.microsoft.com/office/drawing/2014/main" id="{F6DA91AD-15CA-4382-9751-BC6041515F3B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07" name="Полілінія: фігура 806">
              <a:extLst>
                <a:ext uri="{FF2B5EF4-FFF2-40B4-BE49-F238E27FC236}">
                  <a16:creationId xmlns:a16="http://schemas.microsoft.com/office/drawing/2014/main" id="{3AF00B17-FCF6-4FF9-927B-2E0C5BEC35CF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711" name="Куб 710">
            <a:extLst>
              <a:ext uri="{FF2B5EF4-FFF2-40B4-BE49-F238E27FC236}">
                <a16:creationId xmlns:a16="http://schemas.microsoft.com/office/drawing/2014/main" id="{E495B68F-35C0-4ED3-AE4B-EEA353792ECC}"/>
              </a:ext>
            </a:extLst>
          </p:cNvPr>
          <p:cNvSpPr/>
          <p:nvPr/>
        </p:nvSpPr>
        <p:spPr>
          <a:xfrm>
            <a:off x="9493518" y="2181474"/>
            <a:ext cx="209401" cy="2258704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712" name="Групувати 711">
            <a:extLst>
              <a:ext uri="{FF2B5EF4-FFF2-40B4-BE49-F238E27FC236}">
                <a16:creationId xmlns:a16="http://schemas.microsoft.com/office/drawing/2014/main" id="{10A43B1D-53B1-483C-886D-14A04FEA2CB6}"/>
              </a:ext>
            </a:extLst>
          </p:cNvPr>
          <p:cNvGrpSpPr/>
          <p:nvPr/>
        </p:nvGrpSpPr>
        <p:grpSpPr>
          <a:xfrm>
            <a:off x="10049513" y="4399091"/>
            <a:ext cx="456417" cy="151249"/>
            <a:chOff x="-406760" y="4513503"/>
            <a:chExt cx="1182615" cy="400664"/>
          </a:xfrm>
        </p:grpSpPr>
        <p:sp>
          <p:nvSpPr>
            <p:cNvPr id="803" name="Прямокутний трикутник 802">
              <a:extLst>
                <a:ext uri="{FF2B5EF4-FFF2-40B4-BE49-F238E27FC236}">
                  <a16:creationId xmlns:a16="http://schemas.microsoft.com/office/drawing/2014/main" id="{4DEC8326-2BBB-419B-B448-DD0042B67FE2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04" name="Полілінія: фігура 803">
              <a:extLst>
                <a:ext uri="{FF2B5EF4-FFF2-40B4-BE49-F238E27FC236}">
                  <a16:creationId xmlns:a16="http://schemas.microsoft.com/office/drawing/2014/main" id="{8FA92457-B956-4BE5-A242-3E22C7B1A87A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13" name="Групувати 712">
            <a:extLst>
              <a:ext uri="{FF2B5EF4-FFF2-40B4-BE49-F238E27FC236}">
                <a16:creationId xmlns:a16="http://schemas.microsoft.com/office/drawing/2014/main" id="{5F652B09-48CC-4583-A722-7A7FEF1861B7}"/>
              </a:ext>
            </a:extLst>
          </p:cNvPr>
          <p:cNvGrpSpPr/>
          <p:nvPr/>
        </p:nvGrpSpPr>
        <p:grpSpPr>
          <a:xfrm>
            <a:off x="10056932" y="4391299"/>
            <a:ext cx="462837" cy="154576"/>
            <a:chOff x="-423951" y="4495030"/>
            <a:chExt cx="1199252" cy="409480"/>
          </a:xfrm>
        </p:grpSpPr>
        <p:sp>
          <p:nvSpPr>
            <p:cNvPr id="800" name="Прямокутний трикутник 799">
              <a:extLst>
                <a:ext uri="{FF2B5EF4-FFF2-40B4-BE49-F238E27FC236}">
                  <a16:creationId xmlns:a16="http://schemas.microsoft.com/office/drawing/2014/main" id="{42B0D29D-591D-4DD0-933E-E4F948146DE5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01" name="Полілінія: фігура 800">
              <a:extLst>
                <a:ext uri="{FF2B5EF4-FFF2-40B4-BE49-F238E27FC236}">
                  <a16:creationId xmlns:a16="http://schemas.microsoft.com/office/drawing/2014/main" id="{18D8490A-7A27-4DC2-9E3D-9D0AB30619F9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02" name="Полілінія: фігура 801">
              <a:extLst>
                <a:ext uri="{FF2B5EF4-FFF2-40B4-BE49-F238E27FC236}">
                  <a16:creationId xmlns:a16="http://schemas.microsoft.com/office/drawing/2014/main" id="{7DEC4CE7-6D4D-4788-8D4F-424EC2906EA9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714" name="Куб 713">
            <a:extLst>
              <a:ext uri="{FF2B5EF4-FFF2-40B4-BE49-F238E27FC236}">
                <a16:creationId xmlns:a16="http://schemas.microsoft.com/office/drawing/2014/main" id="{C291A364-6C3B-426B-A9D4-F8C913605E67}"/>
              </a:ext>
            </a:extLst>
          </p:cNvPr>
          <p:cNvSpPr/>
          <p:nvPr/>
        </p:nvSpPr>
        <p:spPr>
          <a:xfrm>
            <a:off x="10191418" y="2173538"/>
            <a:ext cx="209401" cy="2258704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715" name="Групувати 714">
            <a:extLst>
              <a:ext uri="{FF2B5EF4-FFF2-40B4-BE49-F238E27FC236}">
                <a16:creationId xmlns:a16="http://schemas.microsoft.com/office/drawing/2014/main" id="{76F6256B-EA95-4E25-AC9D-278631BF8242}"/>
              </a:ext>
            </a:extLst>
          </p:cNvPr>
          <p:cNvGrpSpPr/>
          <p:nvPr/>
        </p:nvGrpSpPr>
        <p:grpSpPr>
          <a:xfrm>
            <a:off x="10755214" y="4399091"/>
            <a:ext cx="456417" cy="151249"/>
            <a:chOff x="-406760" y="4513503"/>
            <a:chExt cx="1182615" cy="400664"/>
          </a:xfrm>
        </p:grpSpPr>
        <p:sp>
          <p:nvSpPr>
            <p:cNvPr id="798" name="Прямокутний трикутник 797">
              <a:extLst>
                <a:ext uri="{FF2B5EF4-FFF2-40B4-BE49-F238E27FC236}">
                  <a16:creationId xmlns:a16="http://schemas.microsoft.com/office/drawing/2014/main" id="{701E4B8E-AF09-44F6-98F1-EBFA82834B3F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99" name="Полілінія: фігура 798">
              <a:extLst>
                <a:ext uri="{FF2B5EF4-FFF2-40B4-BE49-F238E27FC236}">
                  <a16:creationId xmlns:a16="http://schemas.microsoft.com/office/drawing/2014/main" id="{409538A2-ED42-49FA-B6DC-E928D5411951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16" name="Групувати 715">
            <a:extLst>
              <a:ext uri="{FF2B5EF4-FFF2-40B4-BE49-F238E27FC236}">
                <a16:creationId xmlns:a16="http://schemas.microsoft.com/office/drawing/2014/main" id="{3D4D514B-BA68-41D4-95EA-D0372FF50089}"/>
              </a:ext>
            </a:extLst>
          </p:cNvPr>
          <p:cNvGrpSpPr/>
          <p:nvPr/>
        </p:nvGrpSpPr>
        <p:grpSpPr>
          <a:xfrm>
            <a:off x="10762633" y="4391299"/>
            <a:ext cx="462837" cy="154576"/>
            <a:chOff x="-423951" y="4495030"/>
            <a:chExt cx="1199252" cy="409480"/>
          </a:xfrm>
        </p:grpSpPr>
        <p:sp>
          <p:nvSpPr>
            <p:cNvPr id="795" name="Прямокутний трикутник 794">
              <a:extLst>
                <a:ext uri="{FF2B5EF4-FFF2-40B4-BE49-F238E27FC236}">
                  <a16:creationId xmlns:a16="http://schemas.microsoft.com/office/drawing/2014/main" id="{EEE7C053-F601-4850-B806-68E2BB2CDB35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96" name="Полілінія: фігура 795">
              <a:extLst>
                <a:ext uri="{FF2B5EF4-FFF2-40B4-BE49-F238E27FC236}">
                  <a16:creationId xmlns:a16="http://schemas.microsoft.com/office/drawing/2014/main" id="{20F8FC52-9183-4432-A04A-EA8614ECDEFC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97" name="Полілінія: фігура 796">
              <a:extLst>
                <a:ext uri="{FF2B5EF4-FFF2-40B4-BE49-F238E27FC236}">
                  <a16:creationId xmlns:a16="http://schemas.microsoft.com/office/drawing/2014/main" id="{67F2A5E9-D429-4D37-8091-1272ECAF9CF0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717" name="Куб 716">
            <a:extLst>
              <a:ext uri="{FF2B5EF4-FFF2-40B4-BE49-F238E27FC236}">
                <a16:creationId xmlns:a16="http://schemas.microsoft.com/office/drawing/2014/main" id="{A677B309-2665-400F-9417-9E8DE8ADB566}"/>
              </a:ext>
            </a:extLst>
          </p:cNvPr>
          <p:cNvSpPr/>
          <p:nvPr/>
        </p:nvSpPr>
        <p:spPr>
          <a:xfrm>
            <a:off x="10897119" y="2173538"/>
            <a:ext cx="209401" cy="2258704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8" name="Куб 717">
            <a:extLst>
              <a:ext uri="{FF2B5EF4-FFF2-40B4-BE49-F238E27FC236}">
                <a16:creationId xmlns:a16="http://schemas.microsoft.com/office/drawing/2014/main" id="{0DBB581D-E70A-4ACD-ADF7-371620466331}"/>
              </a:ext>
            </a:extLst>
          </p:cNvPr>
          <p:cNvSpPr/>
          <p:nvPr/>
        </p:nvSpPr>
        <p:spPr>
          <a:xfrm>
            <a:off x="8417016" y="1913093"/>
            <a:ext cx="3029103" cy="315939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9" name="Куб 718">
            <a:extLst>
              <a:ext uri="{FF2B5EF4-FFF2-40B4-BE49-F238E27FC236}">
                <a16:creationId xmlns:a16="http://schemas.microsoft.com/office/drawing/2014/main" id="{D754E3A2-11D1-4077-8487-15072D76E8DB}"/>
              </a:ext>
            </a:extLst>
          </p:cNvPr>
          <p:cNvSpPr/>
          <p:nvPr/>
        </p:nvSpPr>
        <p:spPr>
          <a:xfrm rot="18934672" flipV="1">
            <a:off x="9832660" y="1502273"/>
            <a:ext cx="234058" cy="3703497"/>
          </a:xfrm>
          <a:prstGeom prst="cube">
            <a:avLst>
              <a:gd name="adj" fmla="val 101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0" name="Куб 719">
            <a:extLst>
              <a:ext uri="{FF2B5EF4-FFF2-40B4-BE49-F238E27FC236}">
                <a16:creationId xmlns:a16="http://schemas.microsoft.com/office/drawing/2014/main" id="{6E528AA9-83B0-414C-B0F1-CAD3CF17B44D}"/>
              </a:ext>
            </a:extLst>
          </p:cNvPr>
          <p:cNvSpPr/>
          <p:nvPr/>
        </p:nvSpPr>
        <p:spPr>
          <a:xfrm>
            <a:off x="10122742" y="1996746"/>
            <a:ext cx="280505" cy="535701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1" name="Куб 720">
            <a:extLst>
              <a:ext uri="{FF2B5EF4-FFF2-40B4-BE49-F238E27FC236}">
                <a16:creationId xmlns:a16="http://schemas.microsoft.com/office/drawing/2014/main" id="{1993CAEC-3D71-429F-BB6B-54F97DBB6130}"/>
              </a:ext>
            </a:extLst>
          </p:cNvPr>
          <p:cNvSpPr/>
          <p:nvPr/>
        </p:nvSpPr>
        <p:spPr>
          <a:xfrm>
            <a:off x="9430481" y="2001349"/>
            <a:ext cx="280505" cy="535701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2" name="Куб 721">
            <a:extLst>
              <a:ext uri="{FF2B5EF4-FFF2-40B4-BE49-F238E27FC236}">
                <a16:creationId xmlns:a16="http://schemas.microsoft.com/office/drawing/2014/main" id="{982E7B13-8249-4E42-87E5-1F25BE1212EC}"/>
              </a:ext>
            </a:extLst>
          </p:cNvPr>
          <p:cNvSpPr/>
          <p:nvPr/>
        </p:nvSpPr>
        <p:spPr>
          <a:xfrm>
            <a:off x="9457333" y="4249376"/>
            <a:ext cx="280505" cy="531735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3" name="Куб 722">
            <a:extLst>
              <a:ext uri="{FF2B5EF4-FFF2-40B4-BE49-F238E27FC236}">
                <a16:creationId xmlns:a16="http://schemas.microsoft.com/office/drawing/2014/main" id="{FA620307-3AA8-4F73-93A2-FB005845E9F2}"/>
              </a:ext>
            </a:extLst>
          </p:cNvPr>
          <p:cNvSpPr/>
          <p:nvPr/>
        </p:nvSpPr>
        <p:spPr>
          <a:xfrm>
            <a:off x="8775158" y="4231143"/>
            <a:ext cx="280505" cy="549598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4" name="Куб 723">
            <a:extLst>
              <a:ext uri="{FF2B5EF4-FFF2-40B4-BE49-F238E27FC236}">
                <a16:creationId xmlns:a16="http://schemas.microsoft.com/office/drawing/2014/main" id="{DC9871DD-264D-4949-9D86-4666ABD3889D}"/>
              </a:ext>
            </a:extLst>
          </p:cNvPr>
          <p:cNvSpPr/>
          <p:nvPr/>
        </p:nvSpPr>
        <p:spPr>
          <a:xfrm>
            <a:off x="10140283" y="4247275"/>
            <a:ext cx="280505" cy="531735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5" name="Блок-схема: вузол 724">
            <a:extLst>
              <a:ext uri="{FF2B5EF4-FFF2-40B4-BE49-F238E27FC236}">
                <a16:creationId xmlns:a16="http://schemas.microsoft.com/office/drawing/2014/main" id="{76116B2E-70E1-45C8-A91A-C7ED168F8677}"/>
              </a:ext>
            </a:extLst>
          </p:cNvPr>
          <p:cNvSpPr/>
          <p:nvPr/>
        </p:nvSpPr>
        <p:spPr>
          <a:xfrm flipH="1" flipV="1">
            <a:off x="9454956" y="205603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6" name="Блок-схема: вузол 725">
            <a:extLst>
              <a:ext uri="{FF2B5EF4-FFF2-40B4-BE49-F238E27FC236}">
                <a16:creationId xmlns:a16="http://schemas.microsoft.com/office/drawing/2014/main" id="{257B62F6-27DC-4AC8-A19C-992F72C01899}"/>
              </a:ext>
            </a:extLst>
          </p:cNvPr>
          <p:cNvSpPr/>
          <p:nvPr/>
        </p:nvSpPr>
        <p:spPr>
          <a:xfrm flipH="1" flipV="1">
            <a:off x="9633552" y="205603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7" name="Блок-схема: вузол 726">
            <a:extLst>
              <a:ext uri="{FF2B5EF4-FFF2-40B4-BE49-F238E27FC236}">
                <a16:creationId xmlns:a16="http://schemas.microsoft.com/office/drawing/2014/main" id="{055C8098-CA11-4FE4-9DFB-A82778D191CA}"/>
              </a:ext>
            </a:extLst>
          </p:cNvPr>
          <p:cNvSpPr/>
          <p:nvPr/>
        </p:nvSpPr>
        <p:spPr>
          <a:xfrm flipH="1" flipV="1">
            <a:off x="9451745" y="217271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8" name="Блок-схема: вузол 727">
            <a:extLst>
              <a:ext uri="{FF2B5EF4-FFF2-40B4-BE49-F238E27FC236}">
                <a16:creationId xmlns:a16="http://schemas.microsoft.com/office/drawing/2014/main" id="{30DF6A43-0F0D-458C-ACDE-837F6C30E389}"/>
              </a:ext>
            </a:extLst>
          </p:cNvPr>
          <p:cNvSpPr/>
          <p:nvPr/>
        </p:nvSpPr>
        <p:spPr>
          <a:xfrm flipH="1" flipV="1">
            <a:off x="9630341" y="217271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9" name="Блок-схема: вузол 728">
            <a:extLst>
              <a:ext uri="{FF2B5EF4-FFF2-40B4-BE49-F238E27FC236}">
                <a16:creationId xmlns:a16="http://schemas.microsoft.com/office/drawing/2014/main" id="{06B70990-EB4D-478D-AD4F-7C55818812C0}"/>
              </a:ext>
            </a:extLst>
          </p:cNvPr>
          <p:cNvSpPr/>
          <p:nvPr/>
        </p:nvSpPr>
        <p:spPr>
          <a:xfrm flipH="1" flipV="1">
            <a:off x="9608442" y="231543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0" name="Блок-схема: вузол 729">
            <a:extLst>
              <a:ext uri="{FF2B5EF4-FFF2-40B4-BE49-F238E27FC236}">
                <a16:creationId xmlns:a16="http://schemas.microsoft.com/office/drawing/2014/main" id="{556D8A81-8278-4026-9AB9-A1892151B8CB}"/>
              </a:ext>
            </a:extLst>
          </p:cNvPr>
          <p:cNvSpPr/>
          <p:nvPr/>
        </p:nvSpPr>
        <p:spPr>
          <a:xfrm flipH="1" flipV="1">
            <a:off x="9492496" y="231543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1" name="Блок-схема: вузол 730">
            <a:extLst>
              <a:ext uri="{FF2B5EF4-FFF2-40B4-BE49-F238E27FC236}">
                <a16:creationId xmlns:a16="http://schemas.microsoft.com/office/drawing/2014/main" id="{7DDD3582-820E-4DE1-A460-F5212B591516}"/>
              </a:ext>
            </a:extLst>
          </p:cNvPr>
          <p:cNvSpPr/>
          <p:nvPr/>
        </p:nvSpPr>
        <p:spPr>
          <a:xfrm flipH="1" flipV="1">
            <a:off x="9608442" y="248545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2" name="Блок-схема: вузол 731">
            <a:extLst>
              <a:ext uri="{FF2B5EF4-FFF2-40B4-BE49-F238E27FC236}">
                <a16:creationId xmlns:a16="http://schemas.microsoft.com/office/drawing/2014/main" id="{137B7068-C8B0-4159-8ED2-619D709A32AC}"/>
              </a:ext>
            </a:extLst>
          </p:cNvPr>
          <p:cNvSpPr/>
          <p:nvPr/>
        </p:nvSpPr>
        <p:spPr>
          <a:xfrm flipH="1" flipV="1">
            <a:off x="9492496" y="248110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3" name="Блок-схема: вузол 732">
            <a:extLst>
              <a:ext uri="{FF2B5EF4-FFF2-40B4-BE49-F238E27FC236}">
                <a16:creationId xmlns:a16="http://schemas.microsoft.com/office/drawing/2014/main" id="{38E2A16F-474C-49C1-98FD-354525FDF6BF}"/>
              </a:ext>
            </a:extLst>
          </p:cNvPr>
          <p:cNvSpPr/>
          <p:nvPr/>
        </p:nvSpPr>
        <p:spPr>
          <a:xfrm flipH="1" flipV="1">
            <a:off x="10152662" y="205603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4" name="Блок-схема: вузол 733">
            <a:extLst>
              <a:ext uri="{FF2B5EF4-FFF2-40B4-BE49-F238E27FC236}">
                <a16:creationId xmlns:a16="http://schemas.microsoft.com/office/drawing/2014/main" id="{1827F198-5022-4F7C-A8BB-737F4C18F909}"/>
              </a:ext>
            </a:extLst>
          </p:cNvPr>
          <p:cNvSpPr/>
          <p:nvPr/>
        </p:nvSpPr>
        <p:spPr>
          <a:xfrm flipH="1" flipV="1">
            <a:off x="10331258" y="205603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5" name="Блок-схема: вузол 734">
            <a:extLst>
              <a:ext uri="{FF2B5EF4-FFF2-40B4-BE49-F238E27FC236}">
                <a16:creationId xmlns:a16="http://schemas.microsoft.com/office/drawing/2014/main" id="{155D85A4-F01D-45B7-8BF7-1EAA4A8B0A69}"/>
              </a:ext>
            </a:extLst>
          </p:cNvPr>
          <p:cNvSpPr/>
          <p:nvPr/>
        </p:nvSpPr>
        <p:spPr>
          <a:xfrm flipH="1" flipV="1">
            <a:off x="10149451" y="217271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6" name="Блок-схема: вузол 735">
            <a:extLst>
              <a:ext uri="{FF2B5EF4-FFF2-40B4-BE49-F238E27FC236}">
                <a16:creationId xmlns:a16="http://schemas.microsoft.com/office/drawing/2014/main" id="{32D7E62E-9286-4C45-BF78-0FF2EE3AC464}"/>
              </a:ext>
            </a:extLst>
          </p:cNvPr>
          <p:cNvSpPr/>
          <p:nvPr/>
        </p:nvSpPr>
        <p:spPr>
          <a:xfrm flipH="1" flipV="1">
            <a:off x="10328047" y="217271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7" name="Блок-схема: вузол 736">
            <a:extLst>
              <a:ext uri="{FF2B5EF4-FFF2-40B4-BE49-F238E27FC236}">
                <a16:creationId xmlns:a16="http://schemas.microsoft.com/office/drawing/2014/main" id="{EA5D5D4F-A465-45EB-9A57-559F545BB214}"/>
              </a:ext>
            </a:extLst>
          </p:cNvPr>
          <p:cNvSpPr/>
          <p:nvPr/>
        </p:nvSpPr>
        <p:spPr>
          <a:xfrm flipH="1" flipV="1">
            <a:off x="10306148" y="231543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8" name="Блок-схема: вузол 737">
            <a:extLst>
              <a:ext uri="{FF2B5EF4-FFF2-40B4-BE49-F238E27FC236}">
                <a16:creationId xmlns:a16="http://schemas.microsoft.com/office/drawing/2014/main" id="{9F5193B5-E6CC-4817-A9BD-51F0D2C9A782}"/>
              </a:ext>
            </a:extLst>
          </p:cNvPr>
          <p:cNvSpPr/>
          <p:nvPr/>
        </p:nvSpPr>
        <p:spPr>
          <a:xfrm flipH="1" flipV="1">
            <a:off x="10190202" y="231543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9" name="Блок-схема: вузол 738">
            <a:extLst>
              <a:ext uri="{FF2B5EF4-FFF2-40B4-BE49-F238E27FC236}">
                <a16:creationId xmlns:a16="http://schemas.microsoft.com/office/drawing/2014/main" id="{C88EE38A-F440-4B99-B53D-EF7791A4F0C0}"/>
              </a:ext>
            </a:extLst>
          </p:cNvPr>
          <p:cNvSpPr/>
          <p:nvPr/>
        </p:nvSpPr>
        <p:spPr>
          <a:xfrm flipH="1" flipV="1">
            <a:off x="10306148" y="248545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0" name="Блок-схема: вузол 739">
            <a:extLst>
              <a:ext uri="{FF2B5EF4-FFF2-40B4-BE49-F238E27FC236}">
                <a16:creationId xmlns:a16="http://schemas.microsoft.com/office/drawing/2014/main" id="{D65279B3-3591-40D2-8D5A-903B8FE56B2F}"/>
              </a:ext>
            </a:extLst>
          </p:cNvPr>
          <p:cNvSpPr/>
          <p:nvPr/>
        </p:nvSpPr>
        <p:spPr>
          <a:xfrm flipH="1" flipV="1">
            <a:off x="10190202" y="248110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1" name="Блок-схема: вузол 740">
            <a:extLst>
              <a:ext uri="{FF2B5EF4-FFF2-40B4-BE49-F238E27FC236}">
                <a16:creationId xmlns:a16="http://schemas.microsoft.com/office/drawing/2014/main" id="{322610C4-FCE5-406A-8842-2EA61B71E601}"/>
              </a:ext>
            </a:extLst>
          </p:cNvPr>
          <p:cNvSpPr/>
          <p:nvPr/>
        </p:nvSpPr>
        <p:spPr>
          <a:xfrm rot="10800000" flipH="1" flipV="1">
            <a:off x="8966532" y="473682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2" name="Блок-схема: вузол 741">
            <a:extLst>
              <a:ext uri="{FF2B5EF4-FFF2-40B4-BE49-F238E27FC236}">
                <a16:creationId xmlns:a16="http://schemas.microsoft.com/office/drawing/2014/main" id="{6401DAFB-DAD8-4978-BF5F-EF523C5D7966}"/>
              </a:ext>
            </a:extLst>
          </p:cNvPr>
          <p:cNvSpPr/>
          <p:nvPr/>
        </p:nvSpPr>
        <p:spPr>
          <a:xfrm rot="10800000" flipH="1" flipV="1">
            <a:off x="8806645" y="473682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3" name="Блок-схема: вузол 742">
            <a:extLst>
              <a:ext uri="{FF2B5EF4-FFF2-40B4-BE49-F238E27FC236}">
                <a16:creationId xmlns:a16="http://schemas.microsoft.com/office/drawing/2014/main" id="{A78EB908-83A6-49E0-BAA1-5F3FA6CD80E9}"/>
              </a:ext>
            </a:extLst>
          </p:cNvPr>
          <p:cNvSpPr/>
          <p:nvPr/>
        </p:nvSpPr>
        <p:spPr>
          <a:xfrm rot="10800000" flipH="1" flipV="1">
            <a:off x="8969743" y="462014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4" name="Блок-схема: вузол 743">
            <a:extLst>
              <a:ext uri="{FF2B5EF4-FFF2-40B4-BE49-F238E27FC236}">
                <a16:creationId xmlns:a16="http://schemas.microsoft.com/office/drawing/2014/main" id="{6D657F26-C27A-49D2-ACE8-749E294CE01F}"/>
              </a:ext>
            </a:extLst>
          </p:cNvPr>
          <p:cNvSpPr/>
          <p:nvPr/>
        </p:nvSpPr>
        <p:spPr>
          <a:xfrm rot="10800000" flipH="1" flipV="1">
            <a:off x="8809856" y="462014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5" name="Блок-схема: вузол 744">
            <a:extLst>
              <a:ext uri="{FF2B5EF4-FFF2-40B4-BE49-F238E27FC236}">
                <a16:creationId xmlns:a16="http://schemas.microsoft.com/office/drawing/2014/main" id="{94BBD225-7473-4D00-9769-65D4B094B39B}"/>
              </a:ext>
            </a:extLst>
          </p:cNvPr>
          <p:cNvSpPr/>
          <p:nvPr/>
        </p:nvSpPr>
        <p:spPr>
          <a:xfrm rot="10800000" flipH="1" flipV="1">
            <a:off x="8831755" y="447743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6" name="Блок-схема: вузол 745">
            <a:extLst>
              <a:ext uri="{FF2B5EF4-FFF2-40B4-BE49-F238E27FC236}">
                <a16:creationId xmlns:a16="http://schemas.microsoft.com/office/drawing/2014/main" id="{1F7FBD52-0F3E-4390-9E73-9A277534095D}"/>
              </a:ext>
            </a:extLst>
          </p:cNvPr>
          <p:cNvSpPr/>
          <p:nvPr/>
        </p:nvSpPr>
        <p:spPr>
          <a:xfrm rot="10800000" flipH="1" flipV="1">
            <a:off x="8947701" y="447743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7" name="Блок-схема: вузол 746">
            <a:extLst>
              <a:ext uri="{FF2B5EF4-FFF2-40B4-BE49-F238E27FC236}">
                <a16:creationId xmlns:a16="http://schemas.microsoft.com/office/drawing/2014/main" id="{48624E3B-CB8A-4B40-B633-0DF8143CD76D}"/>
              </a:ext>
            </a:extLst>
          </p:cNvPr>
          <p:cNvSpPr/>
          <p:nvPr/>
        </p:nvSpPr>
        <p:spPr>
          <a:xfrm rot="10800000" flipH="1" flipV="1">
            <a:off x="8831755" y="430740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8" name="Блок-схема: вузол 747">
            <a:extLst>
              <a:ext uri="{FF2B5EF4-FFF2-40B4-BE49-F238E27FC236}">
                <a16:creationId xmlns:a16="http://schemas.microsoft.com/office/drawing/2014/main" id="{1A668A99-3FF3-42E2-92A9-BE2F1724E332}"/>
              </a:ext>
            </a:extLst>
          </p:cNvPr>
          <p:cNvSpPr/>
          <p:nvPr/>
        </p:nvSpPr>
        <p:spPr>
          <a:xfrm rot="10800000" flipH="1" flipV="1">
            <a:off x="8947701" y="431175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9" name="Блок-схема: вузол 748">
            <a:extLst>
              <a:ext uri="{FF2B5EF4-FFF2-40B4-BE49-F238E27FC236}">
                <a16:creationId xmlns:a16="http://schemas.microsoft.com/office/drawing/2014/main" id="{48655278-B233-4217-AF62-AF04B8300C75}"/>
              </a:ext>
            </a:extLst>
          </p:cNvPr>
          <p:cNvSpPr/>
          <p:nvPr/>
        </p:nvSpPr>
        <p:spPr>
          <a:xfrm rot="10800000" flipH="1" flipV="1">
            <a:off x="9653955" y="474582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0" name="Блок-схема: вузол 749">
            <a:extLst>
              <a:ext uri="{FF2B5EF4-FFF2-40B4-BE49-F238E27FC236}">
                <a16:creationId xmlns:a16="http://schemas.microsoft.com/office/drawing/2014/main" id="{B2FBDAE6-7D9D-481E-8499-FD04F886A2A7}"/>
              </a:ext>
            </a:extLst>
          </p:cNvPr>
          <p:cNvSpPr/>
          <p:nvPr/>
        </p:nvSpPr>
        <p:spPr>
          <a:xfrm rot="10800000" flipH="1" flipV="1">
            <a:off x="9494068" y="474582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1" name="Блок-схема: вузол 750">
            <a:extLst>
              <a:ext uri="{FF2B5EF4-FFF2-40B4-BE49-F238E27FC236}">
                <a16:creationId xmlns:a16="http://schemas.microsoft.com/office/drawing/2014/main" id="{408B2BCE-24BB-41C0-87F9-0AF0558C5B2C}"/>
              </a:ext>
            </a:extLst>
          </p:cNvPr>
          <p:cNvSpPr/>
          <p:nvPr/>
        </p:nvSpPr>
        <p:spPr>
          <a:xfrm rot="10800000" flipH="1" flipV="1">
            <a:off x="9657166" y="462914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2" name="Блок-схема: вузол 751">
            <a:extLst>
              <a:ext uri="{FF2B5EF4-FFF2-40B4-BE49-F238E27FC236}">
                <a16:creationId xmlns:a16="http://schemas.microsoft.com/office/drawing/2014/main" id="{A9A8AC7A-C273-4E8E-867D-A6943537D62D}"/>
              </a:ext>
            </a:extLst>
          </p:cNvPr>
          <p:cNvSpPr/>
          <p:nvPr/>
        </p:nvSpPr>
        <p:spPr>
          <a:xfrm rot="10800000" flipH="1" flipV="1">
            <a:off x="9497279" y="462914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3" name="Блок-схема: вузол 752">
            <a:extLst>
              <a:ext uri="{FF2B5EF4-FFF2-40B4-BE49-F238E27FC236}">
                <a16:creationId xmlns:a16="http://schemas.microsoft.com/office/drawing/2014/main" id="{0CE35A23-E9F1-4144-B5A5-24C3B23D9EC3}"/>
              </a:ext>
            </a:extLst>
          </p:cNvPr>
          <p:cNvSpPr/>
          <p:nvPr/>
        </p:nvSpPr>
        <p:spPr>
          <a:xfrm rot="10800000" flipH="1" flipV="1">
            <a:off x="9519178" y="448643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4" name="Блок-схема: вузол 753">
            <a:extLst>
              <a:ext uri="{FF2B5EF4-FFF2-40B4-BE49-F238E27FC236}">
                <a16:creationId xmlns:a16="http://schemas.microsoft.com/office/drawing/2014/main" id="{8EC40036-BD10-42A5-A554-74FB3D88F6A8}"/>
              </a:ext>
            </a:extLst>
          </p:cNvPr>
          <p:cNvSpPr/>
          <p:nvPr/>
        </p:nvSpPr>
        <p:spPr>
          <a:xfrm rot="10800000" flipH="1" flipV="1">
            <a:off x="9635124" y="448643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5" name="Блок-схема: вузол 754">
            <a:extLst>
              <a:ext uri="{FF2B5EF4-FFF2-40B4-BE49-F238E27FC236}">
                <a16:creationId xmlns:a16="http://schemas.microsoft.com/office/drawing/2014/main" id="{976784F1-6FCF-4A23-8224-53E69A9299B5}"/>
              </a:ext>
            </a:extLst>
          </p:cNvPr>
          <p:cNvSpPr/>
          <p:nvPr/>
        </p:nvSpPr>
        <p:spPr>
          <a:xfrm rot="10800000" flipH="1" flipV="1">
            <a:off x="9519178" y="431640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6" name="Блок-схема: вузол 755">
            <a:extLst>
              <a:ext uri="{FF2B5EF4-FFF2-40B4-BE49-F238E27FC236}">
                <a16:creationId xmlns:a16="http://schemas.microsoft.com/office/drawing/2014/main" id="{FEE7C7F5-6DAF-42C4-8F95-1C5D10F987D1}"/>
              </a:ext>
            </a:extLst>
          </p:cNvPr>
          <p:cNvSpPr/>
          <p:nvPr/>
        </p:nvSpPr>
        <p:spPr>
          <a:xfrm rot="10800000" flipH="1" flipV="1">
            <a:off x="9635124" y="432075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7" name="Блок-схема: вузол 756">
            <a:extLst>
              <a:ext uri="{FF2B5EF4-FFF2-40B4-BE49-F238E27FC236}">
                <a16:creationId xmlns:a16="http://schemas.microsoft.com/office/drawing/2014/main" id="{0ED90E59-A573-4504-94B0-6EFDCEDD68B4}"/>
              </a:ext>
            </a:extLst>
          </p:cNvPr>
          <p:cNvSpPr/>
          <p:nvPr/>
        </p:nvSpPr>
        <p:spPr>
          <a:xfrm rot="10800000" flipH="1" flipV="1">
            <a:off x="10341550" y="473576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8" name="Блок-схема: вузол 757">
            <a:extLst>
              <a:ext uri="{FF2B5EF4-FFF2-40B4-BE49-F238E27FC236}">
                <a16:creationId xmlns:a16="http://schemas.microsoft.com/office/drawing/2014/main" id="{A8C40EDD-7284-40CA-B61F-A9580160044B}"/>
              </a:ext>
            </a:extLst>
          </p:cNvPr>
          <p:cNvSpPr/>
          <p:nvPr/>
        </p:nvSpPr>
        <p:spPr>
          <a:xfrm rot="10800000" flipH="1" flipV="1">
            <a:off x="10181663" y="473576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9" name="Блок-схема: вузол 758">
            <a:extLst>
              <a:ext uri="{FF2B5EF4-FFF2-40B4-BE49-F238E27FC236}">
                <a16:creationId xmlns:a16="http://schemas.microsoft.com/office/drawing/2014/main" id="{ABC07130-A568-4563-97BD-7F7CB004607E}"/>
              </a:ext>
            </a:extLst>
          </p:cNvPr>
          <p:cNvSpPr/>
          <p:nvPr/>
        </p:nvSpPr>
        <p:spPr>
          <a:xfrm rot="10800000" flipH="1" flipV="1">
            <a:off x="10344761" y="461908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60" name="Блок-схема: вузол 759">
            <a:extLst>
              <a:ext uri="{FF2B5EF4-FFF2-40B4-BE49-F238E27FC236}">
                <a16:creationId xmlns:a16="http://schemas.microsoft.com/office/drawing/2014/main" id="{6F7B174E-DF40-4A33-B06B-3C5FF65E7716}"/>
              </a:ext>
            </a:extLst>
          </p:cNvPr>
          <p:cNvSpPr/>
          <p:nvPr/>
        </p:nvSpPr>
        <p:spPr>
          <a:xfrm rot="10800000" flipH="1" flipV="1">
            <a:off x="10184874" y="461908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1" name="Блок-схема: вузол 760">
            <a:extLst>
              <a:ext uri="{FF2B5EF4-FFF2-40B4-BE49-F238E27FC236}">
                <a16:creationId xmlns:a16="http://schemas.microsoft.com/office/drawing/2014/main" id="{086CE908-0320-477C-A3E7-E7BA7E8B3803}"/>
              </a:ext>
            </a:extLst>
          </p:cNvPr>
          <p:cNvSpPr/>
          <p:nvPr/>
        </p:nvSpPr>
        <p:spPr>
          <a:xfrm rot="10800000" flipH="1" flipV="1">
            <a:off x="10206773" y="447637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62" name="Блок-схема: вузол 761">
            <a:extLst>
              <a:ext uri="{FF2B5EF4-FFF2-40B4-BE49-F238E27FC236}">
                <a16:creationId xmlns:a16="http://schemas.microsoft.com/office/drawing/2014/main" id="{9DF339AC-4CC1-43B6-844E-0B3258C149CF}"/>
              </a:ext>
            </a:extLst>
          </p:cNvPr>
          <p:cNvSpPr/>
          <p:nvPr/>
        </p:nvSpPr>
        <p:spPr>
          <a:xfrm rot="10800000" flipH="1" flipV="1">
            <a:off x="10322719" y="447637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3" name="Блок-схема: вузол 762">
            <a:extLst>
              <a:ext uri="{FF2B5EF4-FFF2-40B4-BE49-F238E27FC236}">
                <a16:creationId xmlns:a16="http://schemas.microsoft.com/office/drawing/2014/main" id="{9A92EB99-2302-41B1-84E7-0838CED9F9B0}"/>
              </a:ext>
            </a:extLst>
          </p:cNvPr>
          <p:cNvSpPr/>
          <p:nvPr/>
        </p:nvSpPr>
        <p:spPr>
          <a:xfrm rot="10800000" flipH="1" flipV="1">
            <a:off x="10206773" y="430634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64" name="Блок-схема: вузол 763">
            <a:extLst>
              <a:ext uri="{FF2B5EF4-FFF2-40B4-BE49-F238E27FC236}">
                <a16:creationId xmlns:a16="http://schemas.microsoft.com/office/drawing/2014/main" id="{EB4453D4-A9D2-4F8C-BBBB-0C288B64E954}"/>
              </a:ext>
            </a:extLst>
          </p:cNvPr>
          <p:cNvSpPr/>
          <p:nvPr/>
        </p:nvSpPr>
        <p:spPr>
          <a:xfrm rot="10800000" flipH="1" flipV="1">
            <a:off x="10322719" y="431069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5" name="Блок-схема: вузол 764">
            <a:extLst>
              <a:ext uri="{FF2B5EF4-FFF2-40B4-BE49-F238E27FC236}">
                <a16:creationId xmlns:a16="http://schemas.microsoft.com/office/drawing/2014/main" id="{39221ED6-B8F0-417F-B39C-8C237DF18802}"/>
              </a:ext>
            </a:extLst>
          </p:cNvPr>
          <p:cNvSpPr/>
          <p:nvPr/>
        </p:nvSpPr>
        <p:spPr>
          <a:xfrm rot="8069650" flipH="1" flipV="1">
            <a:off x="11152205" y="467690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66" name="Блок-схема: вузол 765">
            <a:extLst>
              <a:ext uri="{FF2B5EF4-FFF2-40B4-BE49-F238E27FC236}">
                <a16:creationId xmlns:a16="http://schemas.microsoft.com/office/drawing/2014/main" id="{89D186FA-DFA5-4644-BA6C-76CE98AB65A4}"/>
              </a:ext>
            </a:extLst>
          </p:cNvPr>
          <p:cNvSpPr/>
          <p:nvPr/>
        </p:nvSpPr>
        <p:spPr>
          <a:xfrm rot="8069650" flipH="1" flipV="1">
            <a:off x="11233464" y="459419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7" name="Блок-схема: вузол 766">
            <a:extLst>
              <a:ext uri="{FF2B5EF4-FFF2-40B4-BE49-F238E27FC236}">
                <a16:creationId xmlns:a16="http://schemas.microsoft.com/office/drawing/2014/main" id="{6C789E83-FF83-4FF3-A5B3-82B1A919BE7F}"/>
              </a:ext>
            </a:extLst>
          </p:cNvPr>
          <p:cNvSpPr/>
          <p:nvPr/>
        </p:nvSpPr>
        <p:spPr>
          <a:xfrm rot="8069650" flipH="1" flipV="1">
            <a:off x="11078550" y="460692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68" name="Блок-схема: вузол 767">
            <a:extLst>
              <a:ext uri="{FF2B5EF4-FFF2-40B4-BE49-F238E27FC236}">
                <a16:creationId xmlns:a16="http://schemas.microsoft.com/office/drawing/2014/main" id="{ABDDED0A-0451-4233-BC55-BDA374D5EAE4}"/>
              </a:ext>
            </a:extLst>
          </p:cNvPr>
          <p:cNvSpPr/>
          <p:nvPr/>
        </p:nvSpPr>
        <p:spPr>
          <a:xfrm rot="8069650" flipH="1" flipV="1">
            <a:off x="11159537" y="454280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9" name="Блок-схема: вузол 768">
            <a:extLst>
              <a:ext uri="{FF2B5EF4-FFF2-40B4-BE49-F238E27FC236}">
                <a16:creationId xmlns:a16="http://schemas.microsoft.com/office/drawing/2014/main" id="{4078D657-35C7-4231-8159-2BA2C2C6829C}"/>
              </a:ext>
            </a:extLst>
          </p:cNvPr>
          <p:cNvSpPr/>
          <p:nvPr/>
        </p:nvSpPr>
        <p:spPr>
          <a:xfrm rot="8069650" flipH="1" flipV="1">
            <a:off x="11156270" y="461316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0" name="Блок-схема: вузол 769">
            <a:extLst>
              <a:ext uri="{FF2B5EF4-FFF2-40B4-BE49-F238E27FC236}">
                <a16:creationId xmlns:a16="http://schemas.microsoft.com/office/drawing/2014/main" id="{82C5F259-EB9D-462A-B4C5-AE1F5BE87ABD}"/>
              </a:ext>
            </a:extLst>
          </p:cNvPr>
          <p:cNvSpPr/>
          <p:nvPr/>
        </p:nvSpPr>
        <p:spPr>
          <a:xfrm rot="8069650" flipH="1" flipV="1">
            <a:off x="10951753" y="442473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71" name="Блок-схема: вузол 770">
            <a:extLst>
              <a:ext uri="{FF2B5EF4-FFF2-40B4-BE49-F238E27FC236}">
                <a16:creationId xmlns:a16="http://schemas.microsoft.com/office/drawing/2014/main" id="{F7C71637-682A-4135-8679-FFE2EB31CA6B}"/>
              </a:ext>
            </a:extLst>
          </p:cNvPr>
          <p:cNvSpPr/>
          <p:nvPr/>
        </p:nvSpPr>
        <p:spPr>
          <a:xfrm rot="8069650" flipH="1" flipV="1">
            <a:off x="10999614" y="433194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2" name="Блок-схема: вузол 771">
            <a:extLst>
              <a:ext uri="{FF2B5EF4-FFF2-40B4-BE49-F238E27FC236}">
                <a16:creationId xmlns:a16="http://schemas.microsoft.com/office/drawing/2014/main" id="{3C3F5447-79A8-429E-BA04-E627E61977B8}"/>
              </a:ext>
            </a:extLst>
          </p:cNvPr>
          <p:cNvSpPr/>
          <p:nvPr/>
        </p:nvSpPr>
        <p:spPr>
          <a:xfrm rot="8069650" flipH="1" flipV="1">
            <a:off x="10878098" y="435475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73" name="Блок-схема: вузол 772">
            <a:extLst>
              <a:ext uri="{FF2B5EF4-FFF2-40B4-BE49-F238E27FC236}">
                <a16:creationId xmlns:a16="http://schemas.microsoft.com/office/drawing/2014/main" id="{B2765FAA-CCA1-4073-A23A-E7B4948981EF}"/>
              </a:ext>
            </a:extLst>
          </p:cNvPr>
          <p:cNvSpPr/>
          <p:nvPr/>
        </p:nvSpPr>
        <p:spPr>
          <a:xfrm rot="8069650" flipH="1" flipV="1">
            <a:off x="10913015" y="426125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4" name="Блок-схема: вузол 773">
            <a:extLst>
              <a:ext uri="{FF2B5EF4-FFF2-40B4-BE49-F238E27FC236}">
                <a16:creationId xmlns:a16="http://schemas.microsoft.com/office/drawing/2014/main" id="{0E02B0AC-F145-4F60-B722-DA96AF725512}"/>
              </a:ext>
            </a:extLst>
          </p:cNvPr>
          <p:cNvSpPr/>
          <p:nvPr/>
        </p:nvSpPr>
        <p:spPr>
          <a:xfrm rot="8069650" flipH="1" flipV="1">
            <a:off x="10933212" y="434975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5" name="Блок-схема: вузол 774">
            <a:extLst>
              <a:ext uri="{FF2B5EF4-FFF2-40B4-BE49-F238E27FC236}">
                <a16:creationId xmlns:a16="http://schemas.microsoft.com/office/drawing/2014/main" id="{336E9398-D3FB-471F-9A14-4A9FED48F157}"/>
              </a:ext>
            </a:extLst>
          </p:cNvPr>
          <p:cNvSpPr/>
          <p:nvPr/>
        </p:nvSpPr>
        <p:spPr>
          <a:xfrm rot="8069650" flipH="1" flipV="1">
            <a:off x="10273633" y="377141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76" name="Блок-схема: вузол 775">
            <a:extLst>
              <a:ext uri="{FF2B5EF4-FFF2-40B4-BE49-F238E27FC236}">
                <a16:creationId xmlns:a16="http://schemas.microsoft.com/office/drawing/2014/main" id="{8EAB36FB-754B-4E9E-AF1C-B3653FFB070C}"/>
              </a:ext>
            </a:extLst>
          </p:cNvPr>
          <p:cNvSpPr/>
          <p:nvPr/>
        </p:nvSpPr>
        <p:spPr>
          <a:xfrm rot="8069650" flipH="1" flipV="1">
            <a:off x="10321494" y="367862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7" name="Блок-схема: вузол 776">
            <a:extLst>
              <a:ext uri="{FF2B5EF4-FFF2-40B4-BE49-F238E27FC236}">
                <a16:creationId xmlns:a16="http://schemas.microsoft.com/office/drawing/2014/main" id="{62C46FB4-D3B5-45F0-86CD-17AC2EA550C0}"/>
              </a:ext>
            </a:extLst>
          </p:cNvPr>
          <p:cNvSpPr/>
          <p:nvPr/>
        </p:nvSpPr>
        <p:spPr>
          <a:xfrm rot="8069650" flipH="1" flipV="1">
            <a:off x="10199978" y="370143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78" name="Блок-схема: вузол 777">
            <a:extLst>
              <a:ext uri="{FF2B5EF4-FFF2-40B4-BE49-F238E27FC236}">
                <a16:creationId xmlns:a16="http://schemas.microsoft.com/office/drawing/2014/main" id="{FA1CCF32-5B74-45AE-AFD2-9E9D0F05D495}"/>
              </a:ext>
            </a:extLst>
          </p:cNvPr>
          <p:cNvSpPr/>
          <p:nvPr/>
        </p:nvSpPr>
        <p:spPr>
          <a:xfrm rot="8069650" flipH="1" flipV="1">
            <a:off x="10234895" y="360792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9" name="Блок-схема: вузол 778">
            <a:extLst>
              <a:ext uri="{FF2B5EF4-FFF2-40B4-BE49-F238E27FC236}">
                <a16:creationId xmlns:a16="http://schemas.microsoft.com/office/drawing/2014/main" id="{22B68081-4BE0-475B-ACF6-C64A57FEB046}"/>
              </a:ext>
            </a:extLst>
          </p:cNvPr>
          <p:cNvSpPr/>
          <p:nvPr/>
        </p:nvSpPr>
        <p:spPr>
          <a:xfrm rot="8069650" flipH="1" flipV="1">
            <a:off x="10255092" y="369643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0" name="Блок-схема: вузол 779">
            <a:extLst>
              <a:ext uri="{FF2B5EF4-FFF2-40B4-BE49-F238E27FC236}">
                <a16:creationId xmlns:a16="http://schemas.microsoft.com/office/drawing/2014/main" id="{EF54DB9C-1CC7-432A-AA60-9530050C661E}"/>
              </a:ext>
            </a:extLst>
          </p:cNvPr>
          <p:cNvSpPr/>
          <p:nvPr/>
        </p:nvSpPr>
        <p:spPr>
          <a:xfrm rot="8069650" flipH="1" flipV="1">
            <a:off x="9569451" y="304586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81" name="Блок-схема: вузол 780">
            <a:extLst>
              <a:ext uri="{FF2B5EF4-FFF2-40B4-BE49-F238E27FC236}">
                <a16:creationId xmlns:a16="http://schemas.microsoft.com/office/drawing/2014/main" id="{196A2BBD-0B69-46D3-9F82-D4A5C684B7FD}"/>
              </a:ext>
            </a:extLst>
          </p:cNvPr>
          <p:cNvSpPr/>
          <p:nvPr/>
        </p:nvSpPr>
        <p:spPr>
          <a:xfrm rot="8069650" flipH="1" flipV="1">
            <a:off x="9617312" y="295307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2" name="Блок-схема: вузол 781">
            <a:extLst>
              <a:ext uri="{FF2B5EF4-FFF2-40B4-BE49-F238E27FC236}">
                <a16:creationId xmlns:a16="http://schemas.microsoft.com/office/drawing/2014/main" id="{C1E7590C-CA69-445B-AB7B-703CD75E0CA3}"/>
              </a:ext>
            </a:extLst>
          </p:cNvPr>
          <p:cNvSpPr/>
          <p:nvPr/>
        </p:nvSpPr>
        <p:spPr>
          <a:xfrm rot="8069650" flipH="1" flipV="1">
            <a:off x="9495796" y="297588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83" name="Блок-схема: вузол 782">
            <a:extLst>
              <a:ext uri="{FF2B5EF4-FFF2-40B4-BE49-F238E27FC236}">
                <a16:creationId xmlns:a16="http://schemas.microsoft.com/office/drawing/2014/main" id="{F991DB2D-8B87-44C1-8F88-85E13D5D3CEE}"/>
              </a:ext>
            </a:extLst>
          </p:cNvPr>
          <p:cNvSpPr/>
          <p:nvPr/>
        </p:nvSpPr>
        <p:spPr>
          <a:xfrm rot="8069650" flipH="1" flipV="1">
            <a:off x="9530713" y="288237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4" name="Блок-схема: вузол 783">
            <a:extLst>
              <a:ext uri="{FF2B5EF4-FFF2-40B4-BE49-F238E27FC236}">
                <a16:creationId xmlns:a16="http://schemas.microsoft.com/office/drawing/2014/main" id="{55F10720-35BC-4019-B45D-D55F7D9891A4}"/>
              </a:ext>
            </a:extLst>
          </p:cNvPr>
          <p:cNvSpPr/>
          <p:nvPr/>
        </p:nvSpPr>
        <p:spPr>
          <a:xfrm rot="8069650" flipH="1" flipV="1">
            <a:off x="9550910" y="297088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5" name="Блок-схема: вузол 784">
            <a:extLst>
              <a:ext uri="{FF2B5EF4-FFF2-40B4-BE49-F238E27FC236}">
                <a16:creationId xmlns:a16="http://schemas.microsoft.com/office/drawing/2014/main" id="{0684FC0B-AC50-47D6-BDA6-CFB08C2B9865}"/>
              </a:ext>
            </a:extLst>
          </p:cNvPr>
          <p:cNvSpPr/>
          <p:nvPr/>
        </p:nvSpPr>
        <p:spPr>
          <a:xfrm rot="8069650" flipH="1" flipV="1">
            <a:off x="8912454" y="241499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86" name="Блок-схема: вузол 785">
            <a:extLst>
              <a:ext uri="{FF2B5EF4-FFF2-40B4-BE49-F238E27FC236}">
                <a16:creationId xmlns:a16="http://schemas.microsoft.com/office/drawing/2014/main" id="{47C516DB-B71C-4351-B937-C0DB1FA166B1}"/>
              </a:ext>
            </a:extLst>
          </p:cNvPr>
          <p:cNvSpPr/>
          <p:nvPr/>
        </p:nvSpPr>
        <p:spPr>
          <a:xfrm rot="8069650" flipH="1" flipV="1">
            <a:off x="8960315" y="232220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7" name="Блок-схема: вузол 786">
            <a:extLst>
              <a:ext uri="{FF2B5EF4-FFF2-40B4-BE49-F238E27FC236}">
                <a16:creationId xmlns:a16="http://schemas.microsoft.com/office/drawing/2014/main" id="{41C9E68A-9561-484D-966A-67B237B2A427}"/>
              </a:ext>
            </a:extLst>
          </p:cNvPr>
          <p:cNvSpPr/>
          <p:nvPr/>
        </p:nvSpPr>
        <p:spPr>
          <a:xfrm rot="8069650" flipH="1" flipV="1">
            <a:off x="8838799" y="234501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88" name="Блок-схема: вузол 787">
            <a:extLst>
              <a:ext uri="{FF2B5EF4-FFF2-40B4-BE49-F238E27FC236}">
                <a16:creationId xmlns:a16="http://schemas.microsoft.com/office/drawing/2014/main" id="{DB8C4F9D-3DE0-4A80-828E-0D9FBA805CE0}"/>
              </a:ext>
            </a:extLst>
          </p:cNvPr>
          <p:cNvSpPr/>
          <p:nvPr/>
        </p:nvSpPr>
        <p:spPr>
          <a:xfrm rot="8069650" flipH="1" flipV="1">
            <a:off x="8873716" y="225150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9" name="Блок-схема: вузол 788">
            <a:extLst>
              <a:ext uri="{FF2B5EF4-FFF2-40B4-BE49-F238E27FC236}">
                <a16:creationId xmlns:a16="http://schemas.microsoft.com/office/drawing/2014/main" id="{BF0EFE1D-3C0B-44F4-BF5F-641E70797955}"/>
              </a:ext>
            </a:extLst>
          </p:cNvPr>
          <p:cNvSpPr/>
          <p:nvPr/>
        </p:nvSpPr>
        <p:spPr>
          <a:xfrm rot="8069650" flipH="1" flipV="1">
            <a:off x="8893913" y="234001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0" name="Блок-схема: вузол 789">
            <a:extLst>
              <a:ext uri="{FF2B5EF4-FFF2-40B4-BE49-F238E27FC236}">
                <a16:creationId xmlns:a16="http://schemas.microsoft.com/office/drawing/2014/main" id="{F277C67B-6E98-4E1D-89A0-E2DEB25E52FB}"/>
              </a:ext>
            </a:extLst>
          </p:cNvPr>
          <p:cNvSpPr/>
          <p:nvPr/>
        </p:nvSpPr>
        <p:spPr>
          <a:xfrm rot="8069650" flipH="1" flipV="1">
            <a:off x="8740951" y="218727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91" name="Блок-схема: вузол 790">
            <a:extLst>
              <a:ext uri="{FF2B5EF4-FFF2-40B4-BE49-F238E27FC236}">
                <a16:creationId xmlns:a16="http://schemas.microsoft.com/office/drawing/2014/main" id="{13CF946E-5CE9-495C-B076-3326D21890B0}"/>
              </a:ext>
            </a:extLst>
          </p:cNvPr>
          <p:cNvSpPr/>
          <p:nvPr/>
        </p:nvSpPr>
        <p:spPr>
          <a:xfrm rot="8069650" flipH="1" flipV="1">
            <a:off x="8788812" y="209448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2" name="Блок-схема: вузол 791">
            <a:extLst>
              <a:ext uri="{FF2B5EF4-FFF2-40B4-BE49-F238E27FC236}">
                <a16:creationId xmlns:a16="http://schemas.microsoft.com/office/drawing/2014/main" id="{E5E477C0-81DF-4F0B-BE73-BC1257DC2ECF}"/>
              </a:ext>
            </a:extLst>
          </p:cNvPr>
          <p:cNvSpPr/>
          <p:nvPr/>
        </p:nvSpPr>
        <p:spPr>
          <a:xfrm rot="8069650" flipH="1" flipV="1">
            <a:off x="8667296" y="211729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93" name="Блок-схема: вузол 792">
            <a:extLst>
              <a:ext uri="{FF2B5EF4-FFF2-40B4-BE49-F238E27FC236}">
                <a16:creationId xmlns:a16="http://schemas.microsoft.com/office/drawing/2014/main" id="{9828E0F3-AED9-4F86-BC43-957B5B5D3EDF}"/>
              </a:ext>
            </a:extLst>
          </p:cNvPr>
          <p:cNvSpPr/>
          <p:nvPr/>
        </p:nvSpPr>
        <p:spPr>
          <a:xfrm rot="8069650" flipH="1" flipV="1">
            <a:off x="8702213" y="202378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4" name="Блок-схема: вузол 793">
            <a:extLst>
              <a:ext uri="{FF2B5EF4-FFF2-40B4-BE49-F238E27FC236}">
                <a16:creationId xmlns:a16="http://schemas.microsoft.com/office/drawing/2014/main" id="{DDA081F3-CBF4-4972-B997-C066199A7183}"/>
              </a:ext>
            </a:extLst>
          </p:cNvPr>
          <p:cNvSpPr/>
          <p:nvPr/>
        </p:nvSpPr>
        <p:spPr>
          <a:xfrm rot="8069650" flipH="1" flipV="1">
            <a:off x="8722410" y="211229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5" name="Блок-схема: вузол 814">
            <a:extLst>
              <a:ext uri="{FF2B5EF4-FFF2-40B4-BE49-F238E27FC236}">
                <a16:creationId xmlns:a16="http://schemas.microsoft.com/office/drawing/2014/main" id="{836C4861-F9F6-4683-B949-64DFB4F3B9DC}"/>
              </a:ext>
            </a:extLst>
          </p:cNvPr>
          <p:cNvSpPr/>
          <p:nvPr/>
        </p:nvSpPr>
        <p:spPr>
          <a:xfrm rot="13084610" flipH="1" flipV="1">
            <a:off x="7083105" y="233814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16" name="Блок-схема: вузол 815">
            <a:extLst>
              <a:ext uri="{FF2B5EF4-FFF2-40B4-BE49-F238E27FC236}">
                <a16:creationId xmlns:a16="http://schemas.microsoft.com/office/drawing/2014/main" id="{DC4058DA-86E6-49D9-B8C8-0309B6D458BC}"/>
              </a:ext>
            </a:extLst>
          </p:cNvPr>
          <p:cNvSpPr/>
          <p:nvPr/>
        </p:nvSpPr>
        <p:spPr>
          <a:xfrm rot="13084610" flipH="1" flipV="1">
            <a:off x="7180664" y="237533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7" name="Блок-схема: вузол 816">
            <a:extLst>
              <a:ext uri="{FF2B5EF4-FFF2-40B4-BE49-F238E27FC236}">
                <a16:creationId xmlns:a16="http://schemas.microsoft.com/office/drawing/2014/main" id="{1C832054-317D-463E-93D9-BAD206073331}"/>
              </a:ext>
            </a:extLst>
          </p:cNvPr>
          <p:cNvSpPr/>
          <p:nvPr/>
        </p:nvSpPr>
        <p:spPr>
          <a:xfrm rot="13084610" flipH="1" flipV="1">
            <a:off x="7144415" y="225713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18" name="Блок-схема: вузол 817">
            <a:extLst>
              <a:ext uri="{FF2B5EF4-FFF2-40B4-BE49-F238E27FC236}">
                <a16:creationId xmlns:a16="http://schemas.microsoft.com/office/drawing/2014/main" id="{5B684091-D304-4FC8-884D-D81BCA190F35}"/>
              </a:ext>
            </a:extLst>
          </p:cNvPr>
          <p:cNvSpPr/>
          <p:nvPr/>
        </p:nvSpPr>
        <p:spPr>
          <a:xfrm rot="13084610" flipH="1" flipV="1">
            <a:off x="7241240" y="228138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9" name="Блок-схема: вузол 818">
            <a:extLst>
              <a:ext uri="{FF2B5EF4-FFF2-40B4-BE49-F238E27FC236}">
                <a16:creationId xmlns:a16="http://schemas.microsoft.com/office/drawing/2014/main" id="{1B9F12DA-B2A8-4A42-8CBA-0D34E41964CA}"/>
              </a:ext>
            </a:extLst>
          </p:cNvPr>
          <p:cNvSpPr/>
          <p:nvPr/>
        </p:nvSpPr>
        <p:spPr>
          <a:xfrm rot="13084610" flipH="1" flipV="1">
            <a:off x="7155545" y="231134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0" name="Блок-схема: вузол 819">
            <a:extLst>
              <a:ext uri="{FF2B5EF4-FFF2-40B4-BE49-F238E27FC236}">
                <a16:creationId xmlns:a16="http://schemas.microsoft.com/office/drawing/2014/main" id="{E11B5E4E-DF07-4795-83B7-8C7C58FD79EB}"/>
              </a:ext>
            </a:extLst>
          </p:cNvPr>
          <p:cNvSpPr/>
          <p:nvPr/>
        </p:nvSpPr>
        <p:spPr>
          <a:xfrm rot="13084610" flipH="1" flipV="1">
            <a:off x="7290228" y="214226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21" name="Блок-схема: вузол 820">
            <a:extLst>
              <a:ext uri="{FF2B5EF4-FFF2-40B4-BE49-F238E27FC236}">
                <a16:creationId xmlns:a16="http://schemas.microsoft.com/office/drawing/2014/main" id="{B778A8E9-8B8E-4DB5-9677-E8ED75A947B9}"/>
              </a:ext>
            </a:extLst>
          </p:cNvPr>
          <p:cNvSpPr/>
          <p:nvPr/>
        </p:nvSpPr>
        <p:spPr>
          <a:xfrm rot="13084610" flipH="1" flipV="1">
            <a:off x="7387787" y="217945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2" name="Блок-схема: вузол 821">
            <a:extLst>
              <a:ext uri="{FF2B5EF4-FFF2-40B4-BE49-F238E27FC236}">
                <a16:creationId xmlns:a16="http://schemas.microsoft.com/office/drawing/2014/main" id="{E1F4B428-8A1B-4B1F-88E7-E336DE31E36F}"/>
              </a:ext>
            </a:extLst>
          </p:cNvPr>
          <p:cNvSpPr/>
          <p:nvPr/>
        </p:nvSpPr>
        <p:spPr>
          <a:xfrm rot="13084610" flipH="1" flipV="1">
            <a:off x="7351537" y="206125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23" name="Блок-схема: вузол 822">
            <a:extLst>
              <a:ext uri="{FF2B5EF4-FFF2-40B4-BE49-F238E27FC236}">
                <a16:creationId xmlns:a16="http://schemas.microsoft.com/office/drawing/2014/main" id="{72A55D27-E4EE-407E-93EA-032058638A71}"/>
              </a:ext>
            </a:extLst>
          </p:cNvPr>
          <p:cNvSpPr/>
          <p:nvPr/>
        </p:nvSpPr>
        <p:spPr>
          <a:xfrm rot="13084610" flipH="1" flipV="1">
            <a:off x="7448363" y="208550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4" name="Блок-схема: вузол 823">
            <a:extLst>
              <a:ext uri="{FF2B5EF4-FFF2-40B4-BE49-F238E27FC236}">
                <a16:creationId xmlns:a16="http://schemas.microsoft.com/office/drawing/2014/main" id="{CD9311CD-2A99-44C0-AD68-201EDEE21085}"/>
              </a:ext>
            </a:extLst>
          </p:cNvPr>
          <p:cNvSpPr/>
          <p:nvPr/>
        </p:nvSpPr>
        <p:spPr>
          <a:xfrm rot="13084610" flipH="1" flipV="1">
            <a:off x="7362668" y="211546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5" name="Блок-схема: вузол 824">
            <a:extLst>
              <a:ext uri="{FF2B5EF4-FFF2-40B4-BE49-F238E27FC236}">
                <a16:creationId xmlns:a16="http://schemas.microsoft.com/office/drawing/2014/main" id="{30EFF6AB-A4B6-42FE-B8A7-2C310D50AD52}"/>
              </a:ext>
            </a:extLst>
          </p:cNvPr>
          <p:cNvSpPr/>
          <p:nvPr/>
        </p:nvSpPr>
        <p:spPr>
          <a:xfrm rot="13084610" flipH="1" flipV="1">
            <a:off x="6386989" y="307506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26" name="Блок-схема: вузол 825">
            <a:extLst>
              <a:ext uri="{FF2B5EF4-FFF2-40B4-BE49-F238E27FC236}">
                <a16:creationId xmlns:a16="http://schemas.microsoft.com/office/drawing/2014/main" id="{3096D369-2EA3-4709-8B0B-AE9E5E720F28}"/>
              </a:ext>
            </a:extLst>
          </p:cNvPr>
          <p:cNvSpPr/>
          <p:nvPr/>
        </p:nvSpPr>
        <p:spPr>
          <a:xfrm rot="13084610" flipH="1" flipV="1">
            <a:off x="6484548" y="311225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7" name="Блок-схема: вузол 826">
            <a:extLst>
              <a:ext uri="{FF2B5EF4-FFF2-40B4-BE49-F238E27FC236}">
                <a16:creationId xmlns:a16="http://schemas.microsoft.com/office/drawing/2014/main" id="{EC9603AC-8A20-42B0-AA77-358DBCA41E9F}"/>
              </a:ext>
            </a:extLst>
          </p:cNvPr>
          <p:cNvSpPr/>
          <p:nvPr/>
        </p:nvSpPr>
        <p:spPr>
          <a:xfrm rot="13084610" flipH="1" flipV="1">
            <a:off x="6448298" y="299405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28" name="Блок-схема: вузол 827">
            <a:extLst>
              <a:ext uri="{FF2B5EF4-FFF2-40B4-BE49-F238E27FC236}">
                <a16:creationId xmlns:a16="http://schemas.microsoft.com/office/drawing/2014/main" id="{36D242B9-2B32-4E57-9608-976A325007A8}"/>
              </a:ext>
            </a:extLst>
          </p:cNvPr>
          <p:cNvSpPr/>
          <p:nvPr/>
        </p:nvSpPr>
        <p:spPr>
          <a:xfrm rot="13084610" flipH="1" flipV="1">
            <a:off x="6545124" y="301829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9" name="Блок-схема: вузол 828">
            <a:extLst>
              <a:ext uri="{FF2B5EF4-FFF2-40B4-BE49-F238E27FC236}">
                <a16:creationId xmlns:a16="http://schemas.microsoft.com/office/drawing/2014/main" id="{BB761845-B2BE-4E47-93DB-DA0E480FDFBF}"/>
              </a:ext>
            </a:extLst>
          </p:cNvPr>
          <p:cNvSpPr/>
          <p:nvPr/>
        </p:nvSpPr>
        <p:spPr>
          <a:xfrm rot="13084610" flipH="1" flipV="1">
            <a:off x="6459428" y="304826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0" name="Блок-схема: вузол 829">
            <a:extLst>
              <a:ext uri="{FF2B5EF4-FFF2-40B4-BE49-F238E27FC236}">
                <a16:creationId xmlns:a16="http://schemas.microsoft.com/office/drawing/2014/main" id="{BE68591E-F20F-4970-89CD-7498674683C8}"/>
              </a:ext>
            </a:extLst>
          </p:cNvPr>
          <p:cNvSpPr/>
          <p:nvPr/>
        </p:nvSpPr>
        <p:spPr>
          <a:xfrm rot="13084610" flipH="1" flipV="1">
            <a:off x="5691539" y="378939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31" name="Блок-схема: вузол 830">
            <a:extLst>
              <a:ext uri="{FF2B5EF4-FFF2-40B4-BE49-F238E27FC236}">
                <a16:creationId xmlns:a16="http://schemas.microsoft.com/office/drawing/2014/main" id="{6AEDC68C-539C-458A-848E-4EB22CEC4927}"/>
              </a:ext>
            </a:extLst>
          </p:cNvPr>
          <p:cNvSpPr/>
          <p:nvPr/>
        </p:nvSpPr>
        <p:spPr>
          <a:xfrm rot="13084610" flipH="1" flipV="1">
            <a:off x="5789098" y="382658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2" name="Блок-схема: вузол 831">
            <a:extLst>
              <a:ext uri="{FF2B5EF4-FFF2-40B4-BE49-F238E27FC236}">
                <a16:creationId xmlns:a16="http://schemas.microsoft.com/office/drawing/2014/main" id="{A7B618F3-32F6-4A57-A394-C1AE807FE686}"/>
              </a:ext>
            </a:extLst>
          </p:cNvPr>
          <p:cNvSpPr/>
          <p:nvPr/>
        </p:nvSpPr>
        <p:spPr>
          <a:xfrm rot="13084610" flipH="1" flipV="1">
            <a:off x="5752848" y="370837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33" name="Блок-схема: вузол 832">
            <a:extLst>
              <a:ext uri="{FF2B5EF4-FFF2-40B4-BE49-F238E27FC236}">
                <a16:creationId xmlns:a16="http://schemas.microsoft.com/office/drawing/2014/main" id="{B9B4E319-A141-4DEE-A96D-72C69BF0D058}"/>
              </a:ext>
            </a:extLst>
          </p:cNvPr>
          <p:cNvSpPr/>
          <p:nvPr/>
        </p:nvSpPr>
        <p:spPr>
          <a:xfrm rot="13084610" flipH="1" flipV="1">
            <a:off x="5849674" y="373262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4" name="Блок-схема: вузол 833">
            <a:extLst>
              <a:ext uri="{FF2B5EF4-FFF2-40B4-BE49-F238E27FC236}">
                <a16:creationId xmlns:a16="http://schemas.microsoft.com/office/drawing/2014/main" id="{E1CEEC9B-9430-46D1-AA01-ECC966A738A9}"/>
              </a:ext>
            </a:extLst>
          </p:cNvPr>
          <p:cNvSpPr/>
          <p:nvPr/>
        </p:nvSpPr>
        <p:spPr>
          <a:xfrm rot="13084610" flipH="1" flipV="1">
            <a:off x="5763978" y="376258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5" name="Блок-схема: вузол 834">
            <a:extLst>
              <a:ext uri="{FF2B5EF4-FFF2-40B4-BE49-F238E27FC236}">
                <a16:creationId xmlns:a16="http://schemas.microsoft.com/office/drawing/2014/main" id="{842BEC9C-A2B8-4B8A-9884-54B84A5DCBE3}"/>
              </a:ext>
            </a:extLst>
          </p:cNvPr>
          <p:cNvSpPr/>
          <p:nvPr/>
        </p:nvSpPr>
        <p:spPr>
          <a:xfrm rot="13084610" flipH="1" flipV="1">
            <a:off x="4985626" y="448796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36" name="Блок-схема: вузол 835">
            <a:extLst>
              <a:ext uri="{FF2B5EF4-FFF2-40B4-BE49-F238E27FC236}">
                <a16:creationId xmlns:a16="http://schemas.microsoft.com/office/drawing/2014/main" id="{50BE1E48-B0AB-4553-B7C7-4C387379B1DA}"/>
              </a:ext>
            </a:extLst>
          </p:cNvPr>
          <p:cNvSpPr/>
          <p:nvPr/>
        </p:nvSpPr>
        <p:spPr>
          <a:xfrm rot="13084610" flipH="1" flipV="1">
            <a:off x="5083185" y="452515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7" name="Блок-схема: вузол 836">
            <a:extLst>
              <a:ext uri="{FF2B5EF4-FFF2-40B4-BE49-F238E27FC236}">
                <a16:creationId xmlns:a16="http://schemas.microsoft.com/office/drawing/2014/main" id="{E51E138F-22C9-48DF-AF47-1E79BF0CA1BF}"/>
              </a:ext>
            </a:extLst>
          </p:cNvPr>
          <p:cNvSpPr/>
          <p:nvPr/>
        </p:nvSpPr>
        <p:spPr>
          <a:xfrm rot="13084610" flipH="1" flipV="1">
            <a:off x="5046935" y="440695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38" name="Блок-схема: вузол 837">
            <a:extLst>
              <a:ext uri="{FF2B5EF4-FFF2-40B4-BE49-F238E27FC236}">
                <a16:creationId xmlns:a16="http://schemas.microsoft.com/office/drawing/2014/main" id="{E98EF2C7-2697-4C64-8F48-B405ED856514}"/>
              </a:ext>
            </a:extLst>
          </p:cNvPr>
          <p:cNvSpPr/>
          <p:nvPr/>
        </p:nvSpPr>
        <p:spPr>
          <a:xfrm rot="13084610" flipH="1" flipV="1">
            <a:off x="5143761" y="443119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9" name="Блок-схема: вузол 838">
            <a:extLst>
              <a:ext uri="{FF2B5EF4-FFF2-40B4-BE49-F238E27FC236}">
                <a16:creationId xmlns:a16="http://schemas.microsoft.com/office/drawing/2014/main" id="{24F4954C-6610-4E66-B5D8-A7B86BC41E2A}"/>
              </a:ext>
            </a:extLst>
          </p:cNvPr>
          <p:cNvSpPr/>
          <p:nvPr/>
        </p:nvSpPr>
        <p:spPr>
          <a:xfrm rot="13084610" flipH="1" flipV="1">
            <a:off x="5058065" y="446116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0" name="Блок-схема: вузол 839">
            <a:extLst>
              <a:ext uri="{FF2B5EF4-FFF2-40B4-BE49-F238E27FC236}">
                <a16:creationId xmlns:a16="http://schemas.microsoft.com/office/drawing/2014/main" id="{D95C745B-8A29-4371-8585-801B9F309984}"/>
              </a:ext>
            </a:extLst>
          </p:cNvPr>
          <p:cNvSpPr/>
          <p:nvPr/>
        </p:nvSpPr>
        <p:spPr>
          <a:xfrm rot="13084610" flipH="1" flipV="1">
            <a:off x="4870862" y="467320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41" name="Блок-схема: вузол 840">
            <a:extLst>
              <a:ext uri="{FF2B5EF4-FFF2-40B4-BE49-F238E27FC236}">
                <a16:creationId xmlns:a16="http://schemas.microsoft.com/office/drawing/2014/main" id="{13D2A5B3-C18A-4F68-AE82-F5E376C5C585}"/>
              </a:ext>
            </a:extLst>
          </p:cNvPr>
          <p:cNvSpPr/>
          <p:nvPr/>
        </p:nvSpPr>
        <p:spPr>
          <a:xfrm rot="13084610" flipH="1" flipV="1">
            <a:off x="4968421" y="471039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2" name="Блок-схема: вузол 841">
            <a:extLst>
              <a:ext uri="{FF2B5EF4-FFF2-40B4-BE49-F238E27FC236}">
                <a16:creationId xmlns:a16="http://schemas.microsoft.com/office/drawing/2014/main" id="{568D95C2-9A72-4ED2-BF37-02F018F3B2B0}"/>
              </a:ext>
            </a:extLst>
          </p:cNvPr>
          <p:cNvSpPr/>
          <p:nvPr/>
        </p:nvSpPr>
        <p:spPr>
          <a:xfrm rot="13084610" flipH="1" flipV="1">
            <a:off x="4932171" y="459218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43" name="Блок-схема: вузол 842">
            <a:extLst>
              <a:ext uri="{FF2B5EF4-FFF2-40B4-BE49-F238E27FC236}">
                <a16:creationId xmlns:a16="http://schemas.microsoft.com/office/drawing/2014/main" id="{D2C6BD63-4CFC-4B73-B5AA-7926B815B1A8}"/>
              </a:ext>
            </a:extLst>
          </p:cNvPr>
          <p:cNvSpPr/>
          <p:nvPr/>
        </p:nvSpPr>
        <p:spPr>
          <a:xfrm rot="13084610" flipH="1" flipV="1">
            <a:off x="5028997" y="461643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4" name="Блок-схема: вузол 843">
            <a:extLst>
              <a:ext uri="{FF2B5EF4-FFF2-40B4-BE49-F238E27FC236}">
                <a16:creationId xmlns:a16="http://schemas.microsoft.com/office/drawing/2014/main" id="{6FB5437E-9B74-4B9B-9E70-4E8C2BDE5271}"/>
              </a:ext>
            </a:extLst>
          </p:cNvPr>
          <p:cNvSpPr/>
          <p:nvPr/>
        </p:nvSpPr>
        <p:spPr>
          <a:xfrm rot="13084610" flipH="1" flipV="1">
            <a:off x="4943301" y="464639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5" name="Блок-схема: вузол 844">
            <a:extLst>
              <a:ext uri="{FF2B5EF4-FFF2-40B4-BE49-F238E27FC236}">
                <a16:creationId xmlns:a16="http://schemas.microsoft.com/office/drawing/2014/main" id="{28778010-74B9-4940-ABCE-882D72E16781}"/>
              </a:ext>
            </a:extLst>
          </p:cNvPr>
          <p:cNvSpPr/>
          <p:nvPr/>
        </p:nvSpPr>
        <p:spPr>
          <a:xfrm rot="10800000" flipH="1" flipV="1">
            <a:off x="7283717" y="470393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46" name="Блок-схема: вузол 845">
            <a:extLst>
              <a:ext uri="{FF2B5EF4-FFF2-40B4-BE49-F238E27FC236}">
                <a16:creationId xmlns:a16="http://schemas.microsoft.com/office/drawing/2014/main" id="{039B62F3-A6D4-48B6-A337-4C713E7A3D42}"/>
              </a:ext>
            </a:extLst>
          </p:cNvPr>
          <p:cNvSpPr/>
          <p:nvPr/>
        </p:nvSpPr>
        <p:spPr>
          <a:xfrm rot="10800000" flipH="1" flipV="1">
            <a:off x="7123830" y="470393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7" name="Блок-схема: вузол 846">
            <a:extLst>
              <a:ext uri="{FF2B5EF4-FFF2-40B4-BE49-F238E27FC236}">
                <a16:creationId xmlns:a16="http://schemas.microsoft.com/office/drawing/2014/main" id="{C5503563-E251-4EEF-8DE0-743CB5F27BF4}"/>
              </a:ext>
            </a:extLst>
          </p:cNvPr>
          <p:cNvSpPr/>
          <p:nvPr/>
        </p:nvSpPr>
        <p:spPr>
          <a:xfrm rot="10800000" flipH="1" flipV="1">
            <a:off x="7286928" y="458725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48" name="Блок-схема: вузол 847">
            <a:extLst>
              <a:ext uri="{FF2B5EF4-FFF2-40B4-BE49-F238E27FC236}">
                <a16:creationId xmlns:a16="http://schemas.microsoft.com/office/drawing/2014/main" id="{1CA79544-AAA5-4F44-87FE-2A7A7527D925}"/>
              </a:ext>
            </a:extLst>
          </p:cNvPr>
          <p:cNvSpPr/>
          <p:nvPr/>
        </p:nvSpPr>
        <p:spPr>
          <a:xfrm rot="10800000" flipH="1" flipV="1">
            <a:off x="7127041" y="458725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9" name="Блок-схема: вузол 848">
            <a:extLst>
              <a:ext uri="{FF2B5EF4-FFF2-40B4-BE49-F238E27FC236}">
                <a16:creationId xmlns:a16="http://schemas.microsoft.com/office/drawing/2014/main" id="{FDF5FBCA-3F5F-429F-A199-4932E49F0B82}"/>
              </a:ext>
            </a:extLst>
          </p:cNvPr>
          <p:cNvSpPr/>
          <p:nvPr/>
        </p:nvSpPr>
        <p:spPr>
          <a:xfrm rot="10800000" flipH="1" flipV="1">
            <a:off x="7148940" y="444453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50" name="Блок-схема: вузол 849">
            <a:extLst>
              <a:ext uri="{FF2B5EF4-FFF2-40B4-BE49-F238E27FC236}">
                <a16:creationId xmlns:a16="http://schemas.microsoft.com/office/drawing/2014/main" id="{30EF2F8B-A7F9-4DDF-B493-9D85F06D0824}"/>
              </a:ext>
            </a:extLst>
          </p:cNvPr>
          <p:cNvSpPr/>
          <p:nvPr/>
        </p:nvSpPr>
        <p:spPr>
          <a:xfrm rot="10800000" flipH="1" flipV="1">
            <a:off x="7264886" y="444453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1" name="Блок-схема: вузол 850">
            <a:extLst>
              <a:ext uri="{FF2B5EF4-FFF2-40B4-BE49-F238E27FC236}">
                <a16:creationId xmlns:a16="http://schemas.microsoft.com/office/drawing/2014/main" id="{013672A2-3A95-4AF3-A098-1F8FB3FA5F0D}"/>
              </a:ext>
            </a:extLst>
          </p:cNvPr>
          <p:cNvSpPr/>
          <p:nvPr/>
        </p:nvSpPr>
        <p:spPr>
          <a:xfrm rot="10800000" flipH="1" flipV="1">
            <a:off x="7148940" y="427451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52" name="Блок-схема: вузол 851">
            <a:extLst>
              <a:ext uri="{FF2B5EF4-FFF2-40B4-BE49-F238E27FC236}">
                <a16:creationId xmlns:a16="http://schemas.microsoft.com/office/drawing/2014/main" id="{3676602E-3919-43B2-B3EA-2D87FA56E8D6}"/>
              </a:ext>
            </a:extLst>
          </p:cNvPr>
          <p:cNvSpPr/>
          <p:nvPr/>
        </p:nvSpPr>
        <p:spPr>
          <a:xfrm rot="10800000" flipH="1" flipV="1">
            <a:off x="7264886" y="427885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3" name="Блок-схема: вузол 852">
            <a:extLst>
              <a:ext uri="{FF2B5EF4-FFF2-40B4-BE49-F238E27FC236}">
                <a16:creationId xmlns:a16="http://schemas.microsoft.com/office/drawing/2014/main" id="{4243FAA5-3D49-468B-A076-864FAA0E49CB}"/>
              </a:ext>
            </a:extLst>
          </p:cNvPr>
          <p:cNvSpPr/>
          <p:nvPr/>
        </p:nvSpPr>
        <p:spPr>
          <a:xfrm rot="10800000" flipH="1" flipV="1">
            <a:off x="6585653" y="468593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54" name="Блок-схема: вузол 853">
            <a:extLst>
              <a:ext uri="{FF2B5EF4-FFF2-40B4-BE49-F238E27FC236}">
                <a16:creationId xmlns:a16="http://schemas.microsoft.com/office/drawing/2014/main" id="{EE674630-AFBE-44E8-9E1F-FBC5228C5021}"/>
              </a:ext>
            </a:extLst>
          </p:cNvPr>
          <p:cNvSpPr/>
          <p:nvPr/>
        </p:nvSpPr>
        <p:spPr>
          <a:xfrm rot="10800000" flipH="1" flipV="1">
            <a:off x="6425766" y="468593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5" name="Блок-схема: вузол 854">
            <a:extLst>
              <a:ext uri="{FF2B5EF4-FFF2-40B4-BE49-F238E27FC236}">
                <a16:creationId xmlns:a16="http://schemas.microsoft.com/office/drawing/2014/main" id="{36B0F153-BCF3-4DE9-B14D-605EA13F8C1B}"/>
              </a:ext>
            </a:extLst>
          </p:cNvPr>
          <p:cNvSpPr/>
          <p:nvPr/>
        </p:nvSpPr>
        <p:spPr>
          <a:xfrm rot="10800000" flipH="1" flipV="1">
            <a:off x="6588864" y="456925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56" name="Блок-схема: вузол 855">
            <a:extLst>
              <a:ext uri="{FF2B5EF4-FFF2-40B4-BE49-F238E27FC236}">
                <a16:creationId xmlns:a16="http://schemas.microsoft.com/office/drawing/2014/main" id="{26D62587-D373-443C-B2BF-4191A53F3295}"/>
              </a:ext>
            </a:extLst>
          </p:cNvPr>
          <p:cNvSpPr/>
          <p:nvPr/>
        </p:nvSpPr>
        <p:spPr>
          <a:xfrm rot="10800000" flipH="1" flipV="1">
            <a:off x="6428977" y="456925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7" name="Блок-схема: вузол 856">
            <a:extLst>
              <a:ext uri="{FF2B5EF4-FFF2-40B4-BE49-F238E27FC236}">
                <a16:creationId xmlns:a16="http://schemas.microsoft.com/office/drawing/2014/main" id="{D421A152-D148-4E54-A9D0-32C01A825E19}"/>
              </a:ext>
            </a:extLst>
          </p:cNvPr>
          <p:cNvSpPr/>
          <p:nvPr/>
        </p:nvSpPr>
        <p:spPr>
          <a:xfrm rot="10800000" flipH="1" flipV="1">
            <a:off x="6450876" y="442653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58" name="Блок-схема: вузол 857">
            <a:extLst>
              <a:ext uri="{FF2B5EF4-FFF2-40B4-BE49-F238E27FC236}">
                <a16:creationId xmlns:a16="http://schemas.microsoft.com/office/drawing/2014/main" id="{9CF8724E-8056-4140-A9FB-1DE820A5B67B}"/>
              </a:ext>
            </a:extLst>
          </p:cNvPr>
          <p:cNvSpPr/>
          <p:nvPr/>
        </p:nvSpPr>
        <p:spPr>
          <a:xfrm rot="10800000" flipH="1" flipV="1">
            <a:off x="6566822" y="4426536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9" name="Блок-схема: вузол 858">
            <a:extLst>
              <a:ext uri="{FF2B5EF4-FFF2-40B4-BE49-F238E27FC236}">
                <a16:creationId xmlns:a16="http://schemas.microsoft.com/office/drawing/2014/main" id="{AD1DC7A2-CEF4-4413-BE64-CFC9DB3E468C}"/>
              </a:ext>
            </a:extLst>
          </p:cNvPr>
          <p:cNvSpPr/>
          <p:nvPr/>
        </p:nvSpPr>
        <p:spPr>
          <a:xfrm rot="10800000" flipH="1" flipV="1">
            <a:off x="6450876" y="425651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60" name="Блок-схема: вузол 859">
            <a:extLst>
              <a:ext uri="{FF2B5EF4-FFF2-40B4-BE49-F238E27FC236}">
                <a16:creationId xmlns:a16="http://schemas.microsoft.com/office/drawing/2014/main" id="{D75F1C2A-6C2D-4B47-AE31-58F4E62FDC21}"/>
              </a:ext>
            </a:extLst>
          </p:cNvPr>
          <p:cNvSpPr/>
          <p:nvPr/>
        </p:nvSpPr>
        <p:spPr>
          <a:xfrm rot="10800000" flipH="1" flipV="1">
            <a:off x="6566822" y="426085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1" name="Блок-схема: вузол 860">
            <a:extLst>
              <a:ext uri="{FF2B5EF4-FFF2-40B4-BE49-F238E27FC236}">
                <a16:creationId xmlns:a16="http://schemas.microsoft.com/office/drawing/2014/main" id="{D17D8227-206B-43F5-B38A-4650467E4FFF}"/>
              </a:ext>
            </a:extLst>
          </p:cNvPr>
          <p:cNvSpPr/>
          <p:nvPr/>
        </p:nvSpPr>
        <p:spPr>
          <a:xfrm rot="10800000" flipH="1" flipV="1">
            <a:off x="5886638" y="468942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62" name="Блок-схема: вузол 861">
            <a:extLst>
              <a:ext uri="{FF2B5EF4-FFF2-40B4-BE49-F238E27FC236}">
                <a16:creationId xmlns:a16="http://schemas.microsoft.com/office/drawing/2014/main" id="{9E395CB1-4BF8-4262-B3EC-EA3F8E30FC43}"/>
              </a:ext>
            </a:extLst>
          </p:cNvPr>
          <p:cNvSpPr/>
          <p:nvPr/>
        </p:nvSpPr>
        <p:spPr>
          <a:xfrm rot="10800000" flipH="1" flipV="1">
            <a:off x="5726751" y="468942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3" name="Блок-схема: вузол 862">
            <a:extLst>
              <a:ext uri="{FF2B5EF4-FFF2-40B4-BE49-F238E27FC236}">
                <a16:creationId xmlns:a16="http://schemas.microsoft.com/office/drawing/2014/main" id="{E892869D-0062-4766-9CC7-367C7B11C40E}"/>
              </a:ext>
            </a:extLst>
          </p:cNvPr>
          <p:cNvSpPr/>
          <p:nvPr/>
        </p:nvSpPr>
        <p:spPr>
          <a:xfrm rot="10800000" flipH="1" flipV="1">
            <a:off x="5889849" y="457274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64" name="Блок-схема: вузол 863">
            <a:extLst>
              <a:ext uri="{FF2B5EF4-FFF2-40B4-BE49-F238E27FC236}">
                <a16:creationId xmlns:a16="http://schemas.microsoft.com/office/drawing/2014/main" id="{AFAAA7F1-965C-4048-8C0A-C279EE5C0AEE}"/>
              </a:ext>
            </a:extLst>
          </p:cNvPr>
          <p:cNvSpPr/>
          <p:nvPr/>
        </p:nvSpPr>
        <p:spPr>
          <a:xfrm rot="10800000" flipH="1" flipV="1">
            <a:off x="5729962" y="457274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5" name="Блок-схема: вузол 864">
            <a:extLst>
              <a:ext uri="{FF2B5EF4-FFF2-40B4-BE49-F238E27FC236}">
                <a16:creationId xmlns:a16="http://schemas.microsoft.com/office/drawing/2014/main" id="{190AB66D-38B8-4C2E-95A7-E191D47E3919}"/>
              </a:ext>
            </a:extLst>
          </p:cNvPr>
          <p:cNvSpPr/>
          <p:nvPr/>
        </p:nvSpPr>
        <p:spPr>
          <a:xfrm rot="10800000" flipH="1" flipV="1">
            <a:off x="5751861" y="443003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66" name="Блок-схема: вузол 865">
            <a:extLst>
              <a:ext uri="{FF2B5EF4-FFF2-40B4-BE49-F238E27FC236}">
                <a16:creationId xmlns:a16="http://schemas.microsoft.com/office/drawing/2014/main" id="{1A91C404-738A-411F-A177-ED19547B6A79}"/>
              </a:ext>
            </a:extLst>
          </p:cNvPr>
          <p:cNvSpPr/>
          <p:nvPr/>
        </p:nvSpPr>
        <p:spPr>
          <a:xfrm rot="10800000" flipH="1" flipV="1">
            <a:off x="5867807" y="443003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7" name="Блок-схема: вузол 866">
            <a:extLst>
              <a:ext uri="{FF2B5EF4-FFF2-40B4-BE49-F238E27FC236}">
                <a16:creationId xmlns:a16="http://schemas.microsoft.com/office/drawing/2014/main" id="{F4C6BCCB-6FD1-472C-92B1-799AF48DAB28}"/>
              </a:ext>
            </a:extLst>
          </p:cNvPr>
          <p:cNvSpPr/>
          <p:nvPr/>
        </p:nvSpPr>
        <p:spPr>
          <a:xfrm rot="10800000" flipH="1" flipV="1">
            <a:off x="5751861" y="426000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68" name="Блок-схема: вузол 867">
            <a:extLst>
              <a:ext uri="{FF2B5EF4-FFF2-40B4-BE49-F238E27FC236}">
                <a16:creationId xmlns:a16="http://schemas.microsoft.com/office/drawing/2014/main" id="{A5F98AF8-0C5D-42F0-9385-D050AE395302}"/>
              </a:ext>
            </a:extLst>
          </p:cNvPr>
          <p:cNvSpPr/>
          <p:nvPr/>
        </p:nvSpPr>
        <p:spPr>
          <a:xfrm rot="10800000" flipH="1" flipV="1">
            <a:off x="5867807" y="426435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9" name="Куб 868">
            <a:extLst>
              <a:ext uri="{FF2B5EF4-FFF2-40B4-BE49-F238E27FC236}">
                <a16:creationId xmlns:a16="http://schemas.microsoft.com/office/drawing/2014/main" id="{323327C9-7518-4ABB-B47B-025A1ACDAF86}"/>
              </a:ext>
            </a:extLst>
          </p:cNvPr>
          <p:cNvSpPr/>
          <p:nvPr/>
        </p:nvSpPr>
        <p:spPr>
          <a:xfrm>
            <a:off x="6372499" y="4201697"/>
            <a:ext cx="280505" cy="531735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0" name="Куб 869">
            <a:extLst>
              <a:ext uri="{FF2B5EF4-FFF2-40B4-BE49-F238E27FC236}">
                <a16:creationId xmlns:a16="http://schemas.microsoft.com/office/drawing/2014/main" id="{F524105D-4EB0-4522-B712-D8987F685B3A}"/>
              </a:ext>
            </a:extLst>
          </p:cNvPr>
          <p:cNvSpPr/>
          <p:nvPr/>
        </p:nvSpPr>
        <p:spPr>
          <a:xfrm>
            <a:off x="5679601" y="4194574"/>
            <a:ext cx="280505" cy="549598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1" name="Куб 870">
            <a:extLst>
              <a:ext uri="{FF2B5EF4-FFF2-40B4-BE49-F238E27FC236}">
                <a16:creationId xmlns:a16="http://schemas.microsoft.com/office/drawing/2014/main" id="{9CF29325-6E63-4824-B790-4BDBB46204F6}"/>
              </a:ext>
            </a:extLst>
          </p:cNvPr>
          <p:cNvSpPr/>
          <p:nvPr/>
        </p:nvSpPr>
        <p:spPr>
          <a:xfrm>
            <a:off x="7066571" y="4212437"/>
            <a:ext cx="280505" cy="531735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2" name="Куб 871">
            <a:extLst>
              <a:ext uri="{FF2B5EF4-FFF2-40B4-BE49-F238E27FC236}">
                <a16:creationId xmlns:a16="http://schemas.microsoft.com/office/drawing/2014/main" id="{CB4C1A49-700B-48E2-9DB1-D03E0C070852}"/>
              </a:ext>
            </a:extLst>
          </p:cNvPr>
          <p:cNvSpPr/>
          <p:nvPr/>
        </p:nvSpPr>
        <p:spPr>
          <a:xfrm rot="13414402" flipV="1">
            <a:off x="6057336" y="1553283"/>
            <a:ext cx="234058" cy="3636385"/>
          </a:xfrm>
          <a:prstGeom prst="cube">
            <a:avLst>
              <a:gd name="adj" fmla="val 101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3" name="Куб 872">
            <a:extLst>
              <a:ext uri="{FF2B5EF4-FFF2-40B4-BE49-F238E27FC236}">
                <a16:creationId xmlns:a16="http://schemas.microsoft.com/office/drawing/2014/main" id="{64F05AB3-AB6A-411D-9395-389289BC7DEA}"/>
              </a:ext>
            </a:extLst>
          </p:cNvPr>
          <p:cNvSpPr/>
          <p:nvPr/>
        </p:nvSpPr>
        <p:spPr>
          <a:xfrm>
            <a:off x="4596280" y="4502592"/>
            <a:ext cx="3027011" cy="307921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874" name="Групувати 873">
            <a:extLst>
              <a:ext uri="{FF2B5EF4-FFF2-40B4-BE49-F238E27FC236}">
                <a16:creationId xmlns:a16="http://schemas.microsoft.com/office/drawing/2014/main" id="{A1A12016-EB77-4DC7-91D5-60368CC56FCD}"/>
              </a:ext>
            </a:extLst>
          </p:cNvPr>
          <p:cNvGrpSpPr/>
          <p:nvPr/>
        </p:nvGrpSpPr>
        <p:grpSpPr>
          <a:xfrm>
            <a:off x="4847863" y="4426927"/>
            <a:ext cx="456417" cy="151249"/>
            <a:chOff x="-406760" y="4513503"/>
            <a:chExt cx="1182615" cy="400664"/>
          </a:xfrm>
        </p:grpSpPr>
        <p:sp>
          <p:nvSpPr>
            <p:cNvPr id="875" name="Прямокутний трикутник 874">
              <a:extLst>
                <a:ext uri="{FF2B5EF4-FFF2-40B4-BE49-F238E27FC236}">
                  <a16:creationId xmlns:a16="http://schemas.microsoft.com/office/drawing/2014/main" id="{B954E4E5-8EB0-414C-AC6A-09F41FA1874C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76" name="Полілінія: фігура 875">
              <a:extLst>
                <a:ext uri="{FF2B5EF4-FFF2-40B4-BE49-F238E27FC236}">
                  <a16:creationId xmlns:a16="http://schemas.microsoft.com/office/drawing/2014/main" id="{C05BBCCB-5A11-4FE3-926F-1DD87FFBF56C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877" name="Групувати 876">
            <a:extLst>
              <a:ext uri="{FF2B5EF4-FFF2-40B4-BE49-F238E27FC236}">
                <a16:creationId xmlns:a16="http://schemas.microsoft.com/office/drawing/2014/main" id="{A93949D8-1FD1-4194-86D4-87B5F4AA748D}"/>
              </a:ext>
            </a:extLst>
          </p:cNvPr>
          <p:cNvGrpSpPr/>
          <p:nvPr/>
        </p:nvGrpSpPr>
        <p:grpSpPr>
          <a:xfrm>
            <a:off x="4855282" y="4419135"/>
            <a:ext cx="462837" cy="154576"/>
            <a:chOff x="-423951" y="4495030"/>
            <a:chExt cx="1199252" cy="409480"/>
          </a:xfrm>
        </p:grpSpPr>
        <p:sp>
          <p:nvSpPr>
            <p:cNvPr id="878" name="Прямокутний трикутник 877">
              <a:extLst>
                <a:ext uri="{FF2B5EF4-FFF2-40B4-BE49-F238E27FC236}">
                  <a16:creationId xmlns:a16="http://schemas.microsoft.com/office/drawing/2014/main" id="{3A31284B-AF7B-4D9C-9C61-B3A38681ED13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79" name="Полілінія: фігура 878">
              <a:extLst>
                <a:ext uri="{FF2B5EF4-FFF2-40B4-BE49-F238E27FC236}">
                  <a16:creationId xmlns:a16="http://schemas.microsoft.com/office/drawing/2014/main" id="{887F991D-029F-4EF1-ACE6-568B053B4C09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80" name="Полілінія: фігура 879">
              <a:extLst>
                <a:ext uri="{FF2B5EF4-FFF2-40B4-BE49-F238E27FC236}">
                  <a16:creationId xmlns:a16="http://schemas.microsoft.com/office/drawing/2014/main" id="{3C7394AE-A6E8-4F60-9D2D-CE4A1AD6A5E0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881" name="Куб 880">
            <a:extLst>
              <a:ext uri="{FF2B5EF4-FFF2-40B4-BE49-F238E27FC236}">
                <a16:creationId xmlns:a16="http://schemas.microsoft.com/office/drawing/2014/main" id="{7BE1462E-5455-405D-9C83-06AA06C4F32D}"/>
              </a:ext>
            </a:extLst>
          </p:cNvPr>
          <p:cNvSpPr/>
          <p:nvPr/>
        </p:nvSpPr>
        <p:spPr>
          <a:xfrm>
            <a:off x="4989768" y="2201374"/>
            <a:ext cx="209401" cy="2258704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882" name="Групувати 881">
            <a:extLst>
              <a:ext uri="{FF2B5EF4-FFF2-40B4-BE49-F238E27FC236}">
                <a16:creationId xmlns:a16="http://schemas.microsoft.com/office/drawing/2014/main" id="{7F094382-54CC-4CD7-95D1-CF1C1E6D343C}"/>
              </a:ext>
            </a:extLst>
          </p:cNvPr>
          <p:cNvGrpSpPr/>
          <p:nvPr/>
        </p:nvGrpSpPr>
        <p:grpSpPr>
          <a:xfrm>
            <a:off x="5528785" y="4430607"/>
            <a:ext cx="456417" cy="151249"/>
            <a:chOff x="-406760" y="4513503"/>
            <a:chExt cx="1182615" cy="400664"/>
          </a:xfrm>
        </p:grpSpPr>
        <p:sp>
          <p:nvSpPr>
            <p:cNvPr id="883" name="Прямокутний трикутник 882">
              <a:extLst>
                <a:ext uri="{FF2B5EF4-FFF2-40B4-BE49-F238E27FC236}">
                  <a16:creationId xmlns:a16="http://schemas.microsoft.com/office/drawing/2014/main" id="{07F655D5-0A43-4793-861E-11D16E86C3F5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84" name="Полілінія: фігура 883">
              <a:extLst>
                <a:ext uri="{FF2B5EF4-FFF2-40B4-BE49-F238E27FC236}">
                  <a16:creationId xmlns:a16="http://schemas.microsoft.com/office/drawing/2014/main" id="{0F44003B-6939-4D4C-864A-25622FD54169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885" name="Групувати 884">
            <a:extLst>
              <a:ext uri="{FF2B5EF4-FFF2-40B4-BE49-F238E27FC236}">
                <a16:creationId xmlns:a16="http://schemas.microsoft.com/office/drawing/2014/main" id="{B03583FC-9F06-43D0-ACDC-0AAF1852DA1E}"/>
              </a:ext>
            </a:extLst>
          </p:cNvPr>
          <p:cNvGrpSpPr/>
          <p:nvPr/>
        </p:nvGrpSpPr>
        <p:grpSpPr>
          <a:xfrm>
            <a:off x="5536204" y="4422815"/>
            <a:ext cx="462837" cy="154576"/>
            <a:chOff x="-423951" y="4495030"/>
            <a:chExt cx="1199252" cy="409480"/>
          </a:xfrm>
        </p:grpSpPr>
        <p:sp>
          <p:nvSpPr>
            <p:cNvPr id="886" name="Прямокутний трикутник 885">
              <a:extLst>
                <a:ext uri="{FF2B5EF4-FFF2-40B4-BE49-F238E27FC236}">
                  <a16:creationId xmlns:a16="http://schemas.microsoft.com/office/drawing/2014/main" id="{B5AB0457-2100-4265-B524-EC0ECE580378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87" name="Полілінія: фігура 886">
              <a:extLst>
                <a:ext uri="{FF2B5EF4-FFF2-40B4-BE49-F238E27FC236}">
                  <a16:creationId xmlns:a16="http://schemas.microsoft.com/office/drawing/2014/main" id="{2160F0E5-2938-4C57-B7F0-8E7440399854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88" name="Полілінія: фігура 887">
              <a:extLst>
                <a:ext uri="{FF2B5EF4-FFF2-40B4-BE49-F238E27FC236}">
                  <a16:creationId xmlns:a16="http://schemas.microsoft.com/office/drawing/2014/main" id="{F640FD6D-3AA7-437F-A516-F6A0DD80AFA0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889" name="Куб 888">
            <a:extLst>
              <a:ext uri="{FF2B5EF4-FFF2-40B4-BE49-F238E27FC236}">
                <a16:creationId xmlns:a16="http://schemas.microsoft.com/office/drawing/2014/main" id="{83FC9430-5C03-4CC9-AC23-BBEF9B2DC2B5}"/>
              </a:ext>
            </a:extLst>
          </p:cNvPr>
          <p:cNvSpPr/>
          <p:nvPr/>
        </p:nvSpPr>
        <p:spPr>
          <a:xfrm>
            <a:off x="5670690" y="2205054"/>
            <a:ext cx="209401" cy="2258704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890" name="Групувати 889">
            <a:extLst>
              <a:ext uri="{FF2B5EF4-FFF2-40B4-BE49-F238E27FC236}">
                <a16:creationId xmlns:a16="http://schemas.microsoft.com/office/drawing/2014/main" id="{F8270721-E78F-405D-A1E9-76C04006D9D4}"/>
              </a:ext>
            </a:extLst>
          </p:cNvPr>
          <p:cNvGrpSpPr/>
          <p:nvPr/>
        </p:nvGrpSpPr>
        <p:grpSpPr>
          <a:xfrm>
            <a:off x="6226685" y="4422671"/>
            <a:ext cx="456417" cy="151249"/>
            <a:chOff x="-406760" y="4513503"/>
            <a:chExt cx="1182615" cy="400664"/>
          </a:xfrm>
        </p:grpSpPr>
        <p:sp>
          <p:nvSpPr>
            <p:cNvPr id="891" name="Прямокутний трикутник 890">
              <a:extLst>
                <a:ext uri="{FF2B5EF4-FFF2-40B4-BE49-F238E27FC236}">
                  <a16:creationId xmlns:a16="http://schemas.microsoft.com/office/drawing/2014/main" id="{511699C6-8A81-44D0-91E3-FAA965ABDB87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92" name="Полілінія: фігура 891">
              <a:extLst>
                <a:ext uri="{FF2B5EF4-FFF2-40B4-BE49-F238E27FC236}">
                  <a16:creationId xmlns:a16="http://schemas.microsoft.com/office/drawing/2014/main" id="{92D01B34-AD29-450B-AC2B-2B73AE2407FE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893" name="Групувати 892">
            <a:extLst>
              <a:ext uri="{FF2B5EF4-FFF2-40B4-BE49-F238E27FC236}">
                <a16:creationId xmlns:a16="http://schemas.microsoft.com/office/drawing/2014/main" id="{2F3CC20D-08F5-4511-B8DB-42E04DEC0186}"/>
              </a:ext>
            </a:extLst>
          </p:cNvPr>
          <p:cNvGrpSpPr/>
          <p:nvPr/>
        </p:nvGrpSpPr>
        <p:grpSpPr>
          <a:xfrm>
            <a:off x="6234104" y="4414879"/>
            <a:ext cx="462837" cy="154576"/>
            <a:chOff x="-423951" y="4495030"/>
            <a:chExt cx="1199252" cy="409480"/>
          </a:xfrm>
        </p:grpSpPr>
        <p:sp>
          <p:nvSpPr>
            <p:cNvPr id="894" name="Прямокутний трикутник 893">
              <a:extLst>
                <a:ext uri="{FF2B5EF4-FFF2-40B4-BE49-F238E27FC236}">
                  <a16:creationId xmlns:a16="http://schemas.microsoft.com/office/drawing/2014/main" id="{6C463EBE-648A-4B0B-AC13-E7A9CC0F6734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95" name="Полілінія: фігура 894">
              <a:extLst>
                <a:ext uri="{FF2B5EF4-FFF2-40B4-BE49-F238E27FC236}">
                  <a16:creationId xmlns:a16="http://schemas.microsoft.com/office/drawing/2014/main" id="{D0364032-BE34-4BE5-ADD5-AA565397182B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96" name="Полілінія: фігура 895">
              <a:extLst>
                <a:ext uri="{FF2B5EF4-FFF2-40B4-BE49-F238E27FC236}">
                  <a16:creationId xmlns:a16="http://schemas.microsoft.com/office/drawing/2014/main" id="{9FBA617B-4FB5-4B9D-AA26-CFAD430D96C0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897" name="Куб 896">
            <a:extLst>
              <a:ext uri="{FF2B5EF4-FFF2-40B4-BE49-F238E27FC236}">
                <a16:creationId xmlns:a16="http://schemas.microsoft.com/office/drawing/2014/main" id="{F9BA5CE0-831B-4497-9A8F-A2E15BDF9762}"/>
              </a:ext>
            </a:extLst>
          </p:cNvPr>
          <p:cNvSpPr/>
          <p:nvPr/>
        </p:nvSpPr>
        <p:spPr>
          <a:xfrm>
            <a:off x="6368590" y="2197118"/>
            <a:ext cx="209401" cy="2258704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898" name="Групувати 897">
            <a:extLst>
              <a:ext uri="{FF2B5EF4-FFF2-40B4-BE49-F238E27FC236}">
                <a16:creationId xmlns:a16="http://schemas.microsoft.com/office/drawing/2014/main" id="{DF434E37-D661-444E-AFA6-7DB0C73C8C12}"/>
              </a:ext>
            </a:extLst>
          </p:cNvPr>
          <p:cNvGrpSpPr/>
          <p:nvPr/>
        </p:nvGrpSpPr>
        <p:grpSpPr>
          <a:xfrm>
            <a:off x="6932386" y="4422671"/>
            <a:ext cx="456417" cy="151249"/>
            <a:chOff x="-406760" y="4513503"/>
            <a:chExt cx="1182615" cy="400664"/>
          </a:xfrm>
        </p:grpSpPr>
        <p:sp>
          <p:nvSpPr>
            <p:cNvPr id="899" name="Прямокутний трикутник 898">
              <a:extLst>
                <a:ext uri="{FF2B5EF4-FFF2-40B4-BE49-F238E27FC236}">
                  <a16:creationId xmlns:a16="http://schemas.microsoft.com/office/drawing/2014/main" id="{300DA753-D3A5-475A-8F7A-44F6F060B2BC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00" name="Полілінія: фігура 899">
              <a:extLst>
                <a:ext uri="{FF2B5EF4-FFF2-40B4-BE49-F238E27FC236}">
                  <a16:creationId xmlns:a16="http://schemas.microsoft.com/office/drawing/2014/main" id="{34C61112-08B7-45DE-B1E4-6F10A6F97DC7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901" name="Групувати 900">
            <a:extLst>
              <a:ext uri="{FF2B5EF4-FFF2-40B4-BE49-F238E27FC236}">
                <a16:creationId xmlns:a16="http://schemas.microsoft.com/office/drawing/2014/main" id="{AB3F3D0E-9B11-49DA-A5F3-36AAB5F95754}"/>
              </a:ext>
            </a:extLst>
          </p:cNvPr>
          <p:cNvGrpSpPr/>
          <p:nvPr/>
        </p:nvGrpSpPr>
        <p:grpSpPr>
          <a:xfrm>
            <a:off x="6939805" y="4414879"/>
            <a:ext cx="462837" cy="154576"/>
            <a:chOff x="-423951" y="4495030"/>
            <a:chExt cx="1199252" cy="409480"/>
          </a:xfrm>
        </p:grpSpPr>
        <p:sp>
          <p:nvSpPr>
            <p:cNvPr id="902" name="Прямокутний трикутник 901">
              <a:extLst>
                <a:ext uri="{FF2B5EF4-FFF2-40B4-BE49-F238E27FC236}">
                  <a16:creationId xmlns:a16="http://schemas.microsoft.com/office/drawing/2014/main" id="{5BFF52FE-1FAC-462D-97A6-9DCC8E94650D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03" name="Полілінія: фігура 902">
              <a:extLst>
                <a:ext uri="{FF2B5EF4-FFF2-40B4-BE49-F238E27FC236}">
                  <a16:creationId xmlns:a16="http://schemas.microsoft.com/office/drawing/2014/main" id="{32323633-15FF-476B-857D-4817815B1D56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04" name="Полілінія: фігура 903">
              <a:extLst>
                <a:ext uri="{FF2B5EF4-FFF2-40B4-BE49-F238E27FC236}">
                  <a16:creationId xmlns:a16="http://schemas.microsoft.com/office/drawing/2014/main" id="{94DD8F78-0A55-48DC-9376-30D06DF898A5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905" name="Куб 904">
            <a:extLst>
              <a:ext uri="{FF2B5EF4-FFF2-40B4-BE49-F238E27FC236}">
                <a16:creationId xmlns:a16="http://schemas.microsoft.com/office/drawing/2014/main" id="{0D26F7EC-5C79-4B63-9276-8EF760189B77}"/>
              </a:ext>
            </a:extLst>
          </p:cNvPr>
          <p:cNvSpPr/>
          <p:nvPr/>
        </p:nvSpPr>
        <p:spPr>
          <a:xfrm>
            <a:off x="7074291" y="2197118"/>
            <a:ext cx="209401" cy="2258704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6" name="Куб 905">
            <a:extLst>
              <a:ext uri="{FF2B5EF4-FFF2-40B4-BE49-F238E27FC236}">
                <a16:creationId xmlns:a16="http://schemas.microsoft.com/office/drawing/2014/main" id="{5F690B42-D508-4499-B60D-2CB64A9C4A9E}"/>
              </a:ext>
            </a:extLst>
          </p:cNvPr>
          <p:cNvSpPr/>
          <p:nvPr/>
        </p:nvSpPr>
        <p:spPr>
          <a:xfrm>
            <a:off x="4594188" y="1936673"/>
            <a:ext cx="3029103" cy="315939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7" name="Куб 906">
            <a:extLst>
              <a:ext uri="{FF2B5EF4-FFF2-40B4-BE49-F238E27FC236}">
                <a16:creationId xmlns:a16="http://schemas.microsoft.com/office/drawing/2014/main" id="{CB5BDA85-5FFD-4236-B04E-C29DC1CC4373}"/>
              </a:ext>
            </a:extLst>
          </p:cNvPr>
          <p:cNvSpPr/>
          <p:nvPr/>
        </p:nvSpPr>
        <p:spPr>
          <a:xfrm rot="16200000" flipV="1">
            <a:off x="6009831" y="2191208"/>
            <a:ext cx="234058" cy="2372788"/>
          </a:xfrm>
          <a:prstGeom prst="cube">
            <a:avLst>
              <a:gd name="adj" fmla="val 101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8" name="Куб 907">
            <a:extLst>
              <a:ext uri="{FF2B5EF4-FFF2-40B4-BE49-F238E27FC236}">
                <a16:creationId xmlns:a16="http://schemas.microsoft.com/office/drawing/2014/main" id="{7ED9959B-F7D2-4211-A86A-441E2B28D16C}"/>
              </a:ext>
            </a:extLst>
          </p:cNvPr>
          <p:cNvSpPr/>
          <p:nvPr/>
        </p:nvSpPr>
        <p:spPr>
          <a:xfrm rot="18934672" flipV="1">
            <a:off x="6009832" y="1525853"/>
            <a:ext cx="234058" cy="3703497"/>
          </a:xfrm>
          <a:prstGeom prst="cube">
            <a:avLst>
              <a:gd name="adj" fmla="val 101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9" name="Куб 908">
            <a:extLst>
              <a:ext uri="{FF2B5EF4-FFF2-40B4-BE49-F238E27FC236}">
                <a16:creationId xmlns:a16="http://schemas.microsoft.com/office/drawing/2014/main" id="{D09B4B80-B329-4354-BB51-28736976A9B1}"/>
              </a:ext>
            </a:extLst>
          </p:cNvPr>
          <p:cNvSpPr/>
          <p:nvPr/>
        </p:nvSpPr>
        <p:spPr>
          <a:xfrm>
            <a:off x="6299914" y="2020326"/>
            <a:ext cx="280505" cy="535701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0" name="Куб 909">
            <a:extLst>
              <a:ext uri="{FF2B5EF4-FFF2-40B4-BE49-F238E27FC236}">
                <a16:creationId xmlns:a16="http://schemas.microsoft.com/office/drawing/2014/main" id="{3DCD0A03-D6B7-4EEB-8FFA-043452CD8324}"/>
              </a:ext>
            </a:extLst>
          </p:cNvPr>
          <p:cNvSpPr/>
          <p:nvPr/>
        </p:nvSpPr>
        <p:spPr>
          <a:xfrm>
            <a:off x="5607653" y="2024929"/>
            <a:ext cx="280505" cy="535701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1" name="Куб 910">
            <a:extLst>
              <a:ext uri="{FF2B5EF4-FFF2-40B4-BE49-F238E27FC236}">
                <a16:creationId xmlns:a16="http://schemas.microsoft.com/office/drawing/2014/main" id="{74AD4371-976B-4955-8AAD-96571DF12F11}"/>
              </a:ext>
            </a:extLst>
          </p:cNvPr>
          <p:cNvSpPr/>
          <p:nvPr/>
        </p:nvSpPr>
        <p:spPr>
          <a:xfrm>
            <a:off x="5634505" y="4272956"/>
            <a:ext cx="280505" cy="531735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2" name="Куб 911">
            <a:extLst>
              <a:ext uri="{FF2B5EF4-FFF2-40B4-BE49-F238E27FC236}">
                <a16:creationId xmlns:a16="http://schemas.microsoft.com/office/drawing/2014/main" id="{11AEFD07-8136-4562-B4D3-F0119EF6E502}"/>
              </a:ext>
            </a:extLst>
          </p:cNvPr>
          <p:cNvSpPr/>
          <p:nvPr/>
        </p:nvSpPr>
        <p:spPr>
          <a:xfrm>
            <a:off x="4952330" y="4254723"/>
            <a:ext cx="280505" cy="549598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3" name="Куб 912">
            <a:extLst>
              <a:ext uri="{FF2B5EF4-FFF2-40B4-BE49-F238E27FC236}">
                <a16:creationId xmlns:a16="http://schemas.microsoft.com/office/drawing/2014/main" id="{42409763-A149-47E8-B9C7-AFFBD6076B8D}"/>
              </a:ext>
            </a:extLst>
          </p:cNvPr>
          <p:cNvSpPr/>
          <p:nvPr/>
        </p:nvSpPr>
        <p:spPr>
          <a:xfrm>
            <a:off x="6317455" y="4270855"/>
            <a:ext cx="280505" cy="531735"/>
          </a:xfrm>
          <a:prstGeom prst="cube">
            <a:avLst>
              <a:gd name="adj" fmla="val 116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4" name="Блок-схема: вузол 913">
            <a:extLst>
              <a:ext uri="{FF2B5EF4-FFF2-40B4-BE49-F238E27FC236}">
                <a16:creationId xmlns:a16="http://schemas.microsoft.com/office/drawing/2014/main" id="{846D84D0-B3CE-40C7-91D7-ADADFA5FBE36}"/>
              </a:ext>
            </a:extLst>
          </p:cNvPr>
          <p:cNvSpPr/>
          <p:nvPr/>
        </p:nvSpPr>
        <p:spPr>
          <a:xfrm flipH="1" flipV="1">
            <a:off x="5632128" y="207961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15" name="Блок-схема: вузол 914">
            <a:extLst>
              <a:ext uri="{FF2B5EF4-FFF2-40B4-BE49-F238E27FC236}">
                <a16:creationId xmlns:a16="http://schemas.microsoft.com/office/drawing/2014/main" id="{3ADBB526-7249-4361-AB42-A4A3F0631A8D}"/>
              </a:ext>
            </a:extLst>
          </p:cNvPr>
          <p:cNvSpPr/>
          <p:nvPr/>
        </p:nvSpPr>
        <p:spPr>
          <a:xfrm flipH="1" flipV="1">
            <a:off x="5810724" y="207961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6" name="Блок-схема: вузол 915">
            <a:extLst>
              <a:ext uri="{FF2B5EF4-FFF2-40B4-BE49-F238E27FC236}">
                <a16:creationId xmlns:a16="http://schemas.microsoft.com/office/drawing/2014/main" id="{C859128E-4859-43F7-BAE3-405E9535884C}"/>
              </a:ext>
            </a:extLst>
          </p:cNvPr>
          <p:cNvSpPr/>
          <p:nvPr/>
        </p:nvSpPr>
        <p:spPr>
          <a:xfrm flipH="1" flipV="1">
            <a:off x="5628917" y="219629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17" name="Блок-схема: вузол 916">
            <a:extLst>
              <a:ext uri="{FF2B5EF4-FFF2-40B4-BE49-F238E27FC236}">
                <a16:creationId xmlns:a16="http://schemas.microsoft.com/office/drawing/2014/main" id="{28AF60D3-5F4B-4C14-8A08-DFAF5E9E9E99}"/>
              </a:ext>
            </a:extLst>
          </p:cNvPr>
          <p:cNvSpPr/>
          <p:nvPr/>
        </p:nvSpPr>
        <p:spPr>
          <a:xfrm flipH="1" flipV="1">
            <a:off x="5807513" y="219629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8" name="Блок-схема: вузол 917">
            <a:extLst>
              <a:ext uri="{FF2B5EF4-FFF2-40B4-BE49-F238E27FC236}">
                <a16:creationId xmlns:a16="http://schemas.microsoft.com/office/drawing/2014/main" id="{D108B754-84EC-465F-8863-34B7B62DB5B9}"/>
              </a:ext>
            </a:extLst>
          </p:cNvPr>
          <p:cNvSpPr/>
          <p:nvPr/>
        </p:nvSpPr>
        <p:spPr>
          <a:xfrm flipH="1" flipV="1">
            <a:off x="5785614" y="233901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19" name="Блок-схема: вузол 918">
            <a:extLst>
              <a:ext uri="{FF2B5EF4-FFF2-40B4-BE49-F238E27FC236}">
                <a16:creationId xmlns:a16="http://schemas.microsoft.com/office/drawing/2014/main" id="{B0FC01EA-CC72-4B96-AB2E-FE68CFCE873E}"/>
              </a:ext>
            </a:extLst>
          </p:cNvPr>
          <p:cNvSpPr/>
          <p:nvPr/>
        </p:nvSpPr>
        <p:spPr>
          <a:xfrm flipH="1" flipV="1">
            <a:off x="5669668" y="233901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0" name="Блок-схема: вузол 919">
            <a:extLst>
              <a:ext uri="{FF2B5EF4-FFF2-40B4-BE49-F238E27FC236}">
                <a16:creationId xmlns:a16="http://schemas.microsoft.com/office/drawing/2014/main" id="{C43BC299-0068-49FE-BBF0-A718E8787DAE}"/>
              </a:ext>
            </a:extLst>
          </p:cNvPr>
          <p:cNvSpPr/>
          <p:nvPr/>
        </p:nvSpPr>
        <p:spPr>
          <a:xfrm flipH="1" flipV="1">
            <a:off x="5785614" y="250903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21" name="Блок-схема: вузол 920">
            <a:extLst>
              <a:ext uri="{FF2B5EF4-FFF2-40B4-BE49-F238E27FC236}">
                <a16:creationId xmlns:a16="http://schemas.microsoft.com/office/drawing/2014/main" id="{731AE2CF-5D8C-4283-BEDC-08FB900D60EB}"/>
              </a:ext>
            </a:extLst>
          </p:cNvPr>
          <p:cNvSpPr/>
          <p:nvPr/>
        </p:nvSpPr>
        <p:spPr>
          <a:xfrm flipH="1" flipV="1">
            <a:off x="5669668" y="250468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2" name="Блок-схема: вузол 921">
            <a:extLst>
              <a:ext uri="{FF2B5EF4-FFF2-40B4-BE49-F238E27FC236}">
                <a16:creationId xmlns:a16="http://schemas.microsoft.com/office/drawing/2014/main" id="{8FA4F299-9C79-4A36-95D1-CC676FD53215}"/>
              </a:ext>
            </a:extLst>
          </p:cNvPr>
          <p:cNvSpPr/>
          <p:nvPr/>
        </p:nvSpPr>
        <p:spPr>
          <a:xfrm flipH="1" flipV="1">
            <a:off x="6329834" y="207961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23" name="Блок-схема: вузол 922">
            <a:extLst>
              <a:ext uri="{FF2B5EF4-FFF2-40B4-BE49-F238E27FC236}">
                <a16:creationId xmlns:a16="http://schemas.microsoft.com/office/drawing/2014/main" id="{08DA64C8-AE20-439C-A7A1-4C3319C1466C}"/>
              </a:ext>
            </a:extLst>
          </p:cNvPr>
          <p:cNvSpPr/>
          <p:nvPr/>
        </p:nvSpPr>
        <p:spPr>
          <a:xfrm flipH="1" flipV="1">
            <a:off x="6508430" y="207961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4" name="Блок-схема: вузол 923">
            <a:extLst>
              <a:ext uri="{FF2B5EF4-FFF2-40B4-BE49-F238E27FC236}">
                <a16:creationId xmlns:a16="http://schemas.microsoft.com/office/drawing/2014/main" id="{E38FFB03-FF40-4F6B-A73E-6418FAFC7759}"/>
              </a:ext>
            </a:extLst>
          </p:cNvPr>
          <p:cNvSpPr/>
          <p:nvPr/>
        </p:nvSpPr>
        <p:spPr>
          <a:xfrm flipH="1" flipV="1">
            <a:off x="6326623" y="219629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25" name="Блок-схема: вузол 924">
            <a:extLst>
              <a:ext uri="{FF2B5EF4-FFF2-40B4-BE49-F238E27FC236}">
                <a16:creationId xmlns:a16="http://schemas.microsoft.com/office/drawing/2014/main" id="{1EEB70AA-0887-418E-919C-53881403E456}"/>
              </a:ext>
            </a:extLst>
          </p:cNvPr>
          <p:cNvSpPr/>
          <p:nvPr/>
        </p:nvSpPr>
        <p:spPr>
          <a:xfrm flipH="1" flipV="1">
            <a:off x="6505219" y="219629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6" name="Блок-схема: вузол 925">
            <a:extLst>
              <a:ext uri="{FF2B5EF4-FFF2-40B4-BE49-F238E27FC236}">
                <a16:creationId xmlns:a16="http://schemas.microsoft.com/office/drawing/2014/main" id="{71C80C48-B5FD-4869-A3CD-FC42FD2184CE}"/>
              </a:ext>
            </a:extLst>
          </p:cNvPr>
          <p:cNvSpPr/>
          <p:nvPr/>
        </p:nvSpPr>
        <p:spPr>
          <a:xfrm flipH="1" flipV="1">
            <a:off x="6483320" y="233901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27" name="Блок-схема: вузол 926">
            <a:extLst>
              <a:ext uri="{FF2B5EF4-FFF2-40B4-BE49-F238E27FC236}">
                <a16:creationId xmlns:a16="http://schemas.microsoft.com/office/drawing/2014/main" id="{ADD500BD-F722-48F5-B354-112C7FA5CE5C}"/>
              </a:ext>
            </a:extLst>
          </p:cNvPr>
          <p:cNvSpPr/>
          <p:nvPr/>
        </p:nvSpPr>
        <p:spPr>
          <a:xfrm flipH="1" flipV="1">
            <a:off x="6367374" y="233901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8" name="Блок-схема: вузол 927">
            <a:extLst>
              <a:ext uri="{FF2B5EF4-FFF2-40B4-BE49-F238E27FC236}">
                <a16:creationId xmlns:a16="http://schemas.microsoft.com/office/drawing/2014/main" id="{7D045394-49BE-41C2-9F09-830E6586C5F7}"/>
              </a:ext>
            </a:extLst>
          </p:cNvPr>
          <p:cNvSpPr/>
          <p:nvPr/>
        </p:nvSpPr>
        <p:spPr>
          <a:xfrm flipH="1" flipV="1">
            <a:off x="6483320" y="250903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29" name="Блок-схема: вузол 928">
            <a:extLst>
              <a:ext uri="{FF2B5EF4-FFF2-40B4-BE49-F238E27FC236}">
                <a16:creationId xmlns:a16="http://schemas.microsoft.com/office/drawing/2014/main" id="{41BDC013-FC1C-4E69-84FA-E60FECFA1B7C}"/>
              </a:ext>
            </a:extLst>
          </p:cNvPr>
          <p:cNvSpPr/>
          <p:nvPr/>
        </p:nvSpPr>
        <p:spPr>
          <a:xfrm flipH="1" flipV="1">
            <a:off x="6367374" y="250468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30" name="Блок-схема: вузол 929">
            <a:extLst>
              <a:ext uri="{FF2B5EF4-FFF2-40B4-BE49-F238E27FC236}">
                <a16:creationId xmlns:a16="http://schemas.microsoft.com/office/drawing/2014/main" id="{016D773E-5A90-46E4-BABF-AB9FB845B0D5}"/>
              </a:ext>
            </a:extLst>
          </p:cNvPr>
          <p:cNvSpPr/>
          <p:nvPr/>
        </p:nvSpPr>
        <p:spPr>
          <a:xfrm rot="10800000" flipH="1" flipV="1">
            <a:off x="5143704" y="476040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31" name="Блок-схема: вузол 930">
            <a:extLst>
              <a:ext uri="{FF2B5EF4-FFF2-40B4-BE49-F238E27FC236}">
                <a16:creationId xmlns:a16="http://schemas.microsoft.com/office/drawing/2014/main" id="{7DC4BF57-5711-464B-8E9C-A85DF9C510B7}"/>
              </a:ext>
            </a:extLst>
          </p:cNvPr>
          <p:cNvSpPr/>
          <p:nvPr/>
        </p:nvSpPr>
        <p:spPr>
          <a:xfrm rot="10800000" flipH="1" flipV="1">
            <a:off x="4983817" y="476040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32" name="Блок-схема: вузол 931">
            <a:extLst>
              <a:ext uri="{FF2B5EF4-FFF2-40B4-BE49-F238E27FC236}">
                <a16:creationId xmlns:a16="http://schemas.microsoft.com/office/drawing/2014/main" id="{8753FC14-129F-4C71-8F72-8C78B5A709D4}"/>
              </a:ext>
            </a:extLst>
          </p:cNvPr>
          <p:cNvSpPr/>
          <p:nvPr/>
        </p:nvSpPr>
        <p:spPr>
          <a:xfrm rot="10800000" flipH="1" flipV="1">
            <a:off x="5146915" y="464372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33" name="Блок-схема: вузол 932">
            <a:extLst>
              <a:ext uri="{FF2B5EF4-FFF2-40B4-BE49-F238E27FC236}">
                <a16:creationId xmlns:a16="http://schemas.microsoft.com/office/drawing/2014/main" id="{444808DD-53FD-4FD8-B315-110CAC792615}"/>
              </a:ext>
            </a:extLst>
          </p:cNvPr>
          <p:cNvSpPr/>
          <p:nvPr/>
        </p:nvSpPr>
        <p:spPr>
          <a:xfrm rot="10800000" flipH="1" flipV="1">
            <a:off x="4987028" y="464372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34" name="Блок-схема: вузол 933">
            <a:extLst>
              <a:ext uri="{FF2B5EF4-FFF2-40B4-BE49-F238E27FC236}">
                <a16:creationId xmlns:a16="http://schemas.microsoft.com/office/drawing/2014/main" id="{9483A248-2CAB-488B-8ABB-08C1FE61A93D}"/>
              </a:ext>
            </a:extLst>
          </p:cNvPr>
          <p:cNvSpPr/>
          <p:nvPr/>
        </p:nvSpPr>
        <p:spPr>
          <a:xfrm rot="10800000" flipH="1" flipV="1">
            <a:off x="5008927" y="450101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35" name="Блок-схема: вузол 934">
            <a:extLst>
              <a:ext uri="{FF2B5EF4-FFF2-40B4-BE49-F238E27FC236}">
                <a16:creationId xmlns:a16="http://schemas.microsoft.com/office/drawing/2014/main" id="{D2690B6F-FEB2-4934-8DEB-BA2C0F6242B3}"/>
              </a:ext>
            </a:extLst>
          </p:cNvPr>
          <p:cNvSpPr/>
          <p:nvPr/>
        </p:nvSpPr>
        <p:spPr>
          <a:xfrm rot="10800000" flipH="1" flipV="1">
            <a:off x="5124873" y="450101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36" name="Блок-схема: вузол 935">
            <a:extLst>
              <a:ext uri="{FF2B5EF4-FFF2-40B4-BE49-F238E27FC236}">
                <a16:creationId xmlns:a16="http://schemas.microsoft.com/office/drawing/2014/main" id="{5F4B3152-0ACC-4880-A8CB-7C34056F7D44}"/>
              </a:ext>
            </a:extLst>
          </p:cNvPr>
          <p:cNvSpPr/>
          <p:nvPr/>
        </p:nvSpPr>
        <p:spPr>
          <a:xfrm rot="10800000" flipH="1" flipV="1">
            <a:off x="5008927" y="433098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37" name="Блок-схема: вузол 936">
            <a:extLst>
              <a:ext uri="{FF2B5EF4-FFF2-40B4-BE49-F238E27FC236}">
                <a16:creationId xmlns:a16="http://schemas.microsoft.com/office/drawing/2014/main" id="{498BF783-9DB9-4917-90EA-389FB53F331F}"/>
              </a:ext>
            </a:extLst>
          </p:cNvPr>
          <p:cNvSpPr/>
          <p:nvPr/>
        </p:nvSpPr>
        <p:spPr>
          <a:xfrm rot="10800000" flipH="1" flipV="1">
            <a:off x="5124873" y="433533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38" name="Блок-схема: вузол 937">
            <a:extLst>
              <a:ext uri="{FF2B5EF4-FFF2-40B4-BE49-F238E27FC236}">
                <a16:creationId xmlns:a16="http://schemas.microsoft.com/office/drawing/2014/main" id="{A37BB095-699E-4D19-B4EF-57F18317374B}"/>
              </a:ext>
            </a:extLst>
          </p:cNvPr>
          <p:cNvSpPr/>
          <p:nvPr/>
        </p:nvSpPr>
        <p:spPr>
          <a:xfrm rot="10800000" flipH="1" flipV="1">
            <a:off x="5831127" y="476940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39" name="Блок-схема: вузол 938">
            <a:extLst>
              <a:ext uri="{FF2B5EF4-FFF2-40B4-BE49-F238E27FC236}">
                <a16:creationId xmlns:a16="http://schemas.microsoft.com/office/drawing/2014/main" id="{D5B07AD4-8CEA-4A0A-94BE-071E49814AB3}"/>
              </a:ext>
            </a:extLst>
          </p:cNvPr>
          <p:cNvSpPr/>
          <p:nvPr/>
        </p:nvSpPr>
        <p:spPr>
          <a:xfrm rot="10800000" flipH="1" flipV="1">
            <a:off x="5671240" y="476940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0" name="Блок-схема: вузол 939">
            <a:extLst>
              <a:ext uri="{FF2B5EF4-FFF2-40B4-BE49-F238E27FC236}">
                <a16:creationId xmlns:a16="http://schemas.microsoft.com/office/drawing/2014/main" id="{03121883-ED05-43A3-B829-4E12CD1D3BBA}"/>
              </a:ext>
            </a:extLst>
          </p:cNvPr>
          <p:cNvSpPr/>
          <p:nvPr/>
        </p:nvSpPr>
        <p:spPr>
          <a:xfrm rot="10800000" flipH="1" flipV="1">
            <a:off x="5834338" y="465272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41" name="Блок-схема: вузол 940">
            <a:extLst>
              <a:ext uri="{FF2B5EF4-FFF2-40B4-BE49-F238E27FC236}">
                <a16:creationId xmlns:a16="http://schemas.microsoft.com/office/drawing/2014/main" id="{362D48DA-5A64-40F3-94F2-42C8AE1596D3}"/>
              </a:ext>
            </a:extLst>
          </p:cNvPr>
          <p:cNvSpPr/>
          <p:nvPr/>
        </p:nvSpPr>
        <p:spPr>
          <a:xfrm rot="10800000" flipH="1" flipV="1">
            <a:off x="5674451" y="465272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2" name="Блок-схема: вузол 941">
            <a:extLst>
              <a:ext uri="{FF2B5EF4-FFF2-40B4-BE49-F238E27FC236}">
                <a16:creationId xmlns:a16="http://schemas.microsoft.com/office/drawing/2014/main" id="{86CE355B-6D3C-4E42-9629-4C84411F2F2D}"/>
              </a:ext>
            </a:extLst>
          </p:cNvPr>
          <p:cNvSpPr/>
          <p:nvPr/>
        </p:nvSpPr>
        <p:spPr>
          <a:xfrm rot="10800000" flipH="1" flipV="1">
            <a:off x="5696350" y="451001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43" name="Блок-схема: вузол 942">
            <a:extLst>
              <a:ext uri="{FF2B5EF4-FFF2-40B4-BE49-F238E27FC236}">
                <a16:creationId xmlns:a16="http://schemas.microsoft.com/office/drawing/2014/main" id="{88349A63-7642-4714-B607-FB1E1DB2ED45}"/>
              </a:ext>
            </a:extLst>
          </p:cNvPr>
          <p:cNvSpPr/>
          <p:nvPr/>
        </p:nvSpPr>
        <p:spPr>
          <a:xfrm rot="10800000" flipH="1" flipV="1">
            <a:off x="5812296" y="451001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4" name="Блок-схема: вузол 943">
            <a:extLst>
              <a:ext uri="{FF2B5EF4-FFF2-40B4-BE49-F238E27FC236}">
                <a16:creationId xmlns:a16="http://schemas.microsoft.com/office/drawing/2014/main" id="{BF28F5C9-5593-41C2-9E03-A989E1FAAD3E}"/>
              </a:ext>
            </a:extLst>
          </p:cNvPr>
          <p:cNvSpPr/>
          <p:nvPr/>
        </p:nvSpPr>
        <p:spPr>
          <a:xfrm rot="10800000" flipH="1" flipV="1">
            <a:off x="5696350" y="433998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45" name="Блок-схема: вузол 944">
            <a:extLst>
              <a:ext uri="{FF2B5EF4-FFF2-40B4-BE49-F238E27FC236}">
                <a16:creationId xmlns:a16="http://schemas.microsoft.com/office/drawing/2014/main" id="{BD3AE7CB-7CF6-44BA-9AA8-F89A3A05E3E3}"/>
              </a:ext>
            </a:extLst>
          </p:cNvPr>
          <p:cNvSpPr/>
          <p:nvPr/>
        </p:nvSpPr>
        <p:spPr>
          <a:xfrm rot="10800000" flipH="1" flipV="1">
            <a:off x="5812296" y="434433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6" name="Блок-схема: вузол 945">
            <a:extLst>
              <a:ext uri="{FF2B5EF4-FFF2-40B4-BE49-F238E27FC236}">
                <a16:creationId xmlns:a16="http://schemas.microsoft.com/office/drawing/2014/main" id="{7AEC07E0-AB6C-4F76-BB54-BD10D53DC313}"/>
              </a:ext>
            </a:extLst>
          </p:cNvPr>
          <p:cNvSpPr/>
          <p:nvPr/>
        </p:nvSpPr>
        <p:spPr>
          <a:xfrm rot="10800000" flipH="1" flipV="1">
            <a:off x="6518722" y="475934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47" name="Блок-схема: вузол 946">
            <a:extLst>
              <a:ext uri="{FF2B5EF4-FFF2-40B4-BE49-F238E27FC236}">
                <a16:creationId xmlns:a16="http://schemas.microsoft.com/office/drawing/2014/main" id="{D34C4D6D-06E6-4835-843A-9211459E4FD2}"/>
              </a:ext>
            </a:extLst>
          </p:cNvPr>
          <p:cNvSpPr/>
          <p:nvPr/>
        </p:nvSpPr>
        <p:spPr>
          <a:xfrm rot="10800000" flipH="1" flipV="1">
            <a:off x="6358835" y="475934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8" name="Блок-схема: вузол 947">
            <a:extLst>
              <a:ext uri="{FF2B5EF4-FFF2-40B4-BE49-F238E27FC236}">
                <a16:creationId xmlns:a16="http://schemas.microsoft.com/office/drawing/2014/main" id="{23DBC943-D509-494E-A9B0-3A1814392802}"/>
              </a:ext>
            </a:extLst>
          </p:cNvPr>
          <p:cNvSpPr/>
          <p:nvPr/>
        </p:nvSpPr>
        <p:spPr>
          <a:xfrm rot="10800000" flipH="1" flipV="1">
            <a:off x="6521933" y="464266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49" name="Блок-схема: вузол 948">
            <a:extLst>
              <a:ext uri="{FF2B5EF4-FFF2-40B4-BE49-F238E27FC236}">
                <a16:creationId xmlns:a16="http://schemas.microsoft.com/office/drawing/2014/main" id="{1188AC55-2E52-40CC-9315-9B2F3EBE9D28}"/>
              </a:ext>
            </a:extLst>
          </p:cNvPr>
          <p:cNvSpPr/>
          <p:nvPr/>
        </p:nvSpPr>
        <p:spPr>
          <a:xfrm rot="10800000" flipH="1" flipV="1">
            <a:off x="6362046" y="464266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0" name="Блок-схема: вузол 949">
            <a:extLst>
              <a:ext uri="{FF2B5EF4-FFF2-40B4-BE49-F238E27FC236}">
                <a16:creationId xmlns:a16="http://schemas.microsoft.com/office/drawing/2014/main" id="{D22FCEAE-1E58-4B24-8EE2-DBD0C1BC5453}"/>
              </a:ext>
            </a:extLst>
          </p:cNvPr>
          <p:cNvSpPr/>
          <p:nvPr/>
        </p:nvSpPr>
        <p:spPr>
          <a:xfrm rot="10800000" flipH="1" flipV="1">
            <a:off x="6383945" y="449995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51" name="Блок-схема: вузол 950">
            <a:extLst>
              <a:ext uri="{FF2B5EF4-FFF2-40B4-BE49-F238E27FC236}">
                <a16:creationId xmlns:a16="http://schemas.microsoft.com/office/drawing/2014/main" id="{8072167E-FB15-4DE1-BAED-4B0E0A009045}"/>
              </a:ext>
            </a:extLst>
          </p:cNvPr>
          <p:cNvSpPr/>
          <p:nvPr/>
        </p:nvSpPr>
        <p:spPr>
          <a:xfrm rot="10800000" flipH="1" flipV="1">
            <a:off x="6499891" y="449995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2" name="Блок-схема: вузол 951">
            <a:extLst>
              <a:ext uri="{FF2B5EF4-FFF2-40B4-BE49-F238E27FC236}">
                <a16:creationId xmlns:a16="http://schemas.microsoft.com/office/drawing/2014/main" id="{3183AC2A-382A-4411-B735-625BCBB7E683}"/>
              </a:ext>
            </a:extLst>
          </p:cNvPr>
          <p:cNvSpPr/>
          <p:nvPr/>
        </p:nvSpPr>
        <p:spPr>
          <a:xfrm rot="10800000" flipH="1" flipV="1">
            <a:off x="6383945" y="432992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53" name="Блок-схема: вузол 952">
            <a:extLst>
              <a:ext uri="{FF2B5EF4-FFF2-40B4-BE49-F238E27FC236}">
                <a16:creationId xmlns:a16="http://schemas.microsoft.com/office/drawing/2014/main" id="{6A8D7550-0AEC-4AC0-8CBE-8FCA77F57D01}"/>
              </a:ext>
            </a:extLst>
          </p:cNvPr>
          <p:cNvSpPr/>
          <p:nvPr/>
        </p:nvSpPr>
        <p:spPr>
          <a:xfrm rot="10800000" flipH="1" flipV="1">
            <a:off x="6499891" y="433427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4" name="Блок-схема: вузол 953">
            <a:extLst>
              <a:ext uri="{FF2B5EF4-FFF2-40B4-BE49-F238E27FC236}">
                <a16:creationId xmlns:a16="http://schemas.microsoft.com/office/drawing/2014/main" id="{4086B118-99B4-4D25-B1AA-14B4248B103D}"/>
              </a:ext>
            </a:extLst>
          </p:cNvPr>
          <p:cNvSpPr/>
          <p:nvPr/>
        </p:nvSpPr>
        <p:spPr>
          <a:xfrm rot="8069650" flipH="1" flipV="1">
            <a:off x="7329377" y="470048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55" name="Блок-схема: вузол 954">
            <a:extLst>
              <a:ext uri="{FF2B5EF4-FFF2-40B4-BE49-F238E27FC236}">
                <a16:creationId xmlns:a16="http://schemas.microsoft.com/office/drawing/2014/main" id="{6104BC2E-9BCA-40D9-A734-B41765BC2274}"/>
              </a:ext>
            </a:extLst>
          </p:cNvPr>
          <p:cNvSpPr/>
          <p:nvPr/>
        </p:nvSpPr>
        <p:spPr>
          <a:xfrm rot="8069650" flipH="1" flipV="1">
            <a:off x="7410636" y="461777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6" name="Блок-схема: вузол 955">
            <a:extLst>
              <a:ext uri="{FF2B5EF4-FFF2-40B4-BE49-F238E27FC236}">
                <a16:creationId xmlns:a16="http://schemas.microsoft.com/office/drawing/2014/main" id="{8E4B686B-48AE-432A-9550-591BDA6AC7C7}"/>
              </a:ext>
            </a:extLst>
          </p:cNvPr>
          <p:cNvSpPr/>
          <p:nvPr/>
        </p:nvSpPr>
        <p:spPr>
          <a:xfrm rot="8069650" flipH="1" flipV="1">
            <a:off x="7255722" y="463050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57" name="Блок-схема: вузол 956">
            <a:extLst>
              <a:ext uri="{FF2B5EF4-FFF2-40B4-BE49-F238E27FC236}">
                <a16:creationId xmlns:a16="http://schemas.microsoft.com/office/drawing/2014/main" id="{5F165DE9-8043-4209-8BCC-AC48CE4BE33A}"/>
              </a:ext>
            </a:extLst>
          </p:cNvPr>
          <p:cNvSpPr/>
          <p:nvPr/>
        </p:nvSpPr>
        <p:spPr>
          <a:xfrm rot="8069650" flipH="1" flipV="1">
            <a:off x="7336709" y="456638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8" name="Блок-схема: вузол 957">
            <a:extLst>
              <a:ext uri="{FF2B5EF4-FFF2-40B4-BE49-F238E27FC236}">
                <a16:creationId xmlns:a16="http://schemas.microsoft.com/office/drawing/2014/main" id="{26F9685C-34BE-4344-8E5D-B89135CEF60A}"/>
              </a:ext>
            </a:extLst>
          </p:cNvPr>
          <p:cNvSpPr/>
          <p:nvPr/>
        </p:nvSpPr>
        <p:spPr>
          <a:xfrm rot="8069650" flipH="1" flipV="1">
            <a:off x="7333442" y="463674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9" name="Блок-схема: вузол 958">
            <a:extLst>
              <a:ext uri="{FF2B5EF4-FFF2-40B4-BE49-F238E27FC236}">
                <a16:creationId xmlns:a16="http://schemas.microsoft.com/office/drawing/2014/main" id="{46E5E908-2BD7-4186-871D-FAC7C4A663AA}"/>
              </a:ext>
            </a:extLst>
          </p:cNvPr>
          <p:cNvSpPr/>
          <p:nvPr/>
        </p:nvSpPr>
        <p:spPr>
          <a:xfrm rot="8069650" flipH="1" flipV="1">
            <a:off x="7128925" y="444831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60" name="Блок-схема: вузол 959">
            <a:extLst>
              <a:ext uri="{FF2B5EF4-FFF2-40B4-BE49-F238E27FC236}">
                <a16:creationId xmlns:a16="http://schemas.microsoft.com/office/drawing/2014/main" id="{25892A4E-E726-404D-9251-E48895089F9E}"/>
              </a:ext>
            </a:extLst>
          </p:cNvPr>
          <p:cNvSpPr/>
          <p:nvPr/>
        </p:nvSpPr>
        <p:spPr>
          <a:xfrm rot="8069650" flipH="1" flipV="1">
            <a:off x="7176786" y="435552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1" name="Блок-схема: вузол 960">
            <a:extLst>
              <a:ext uri="{FF2B5EF4-FFF2-40B4-BE49-F238E27FC236}">
                <a16:creationId xmlns:a16="http://schemas.microsoft.com/office/drawing/2014/main" id="{4D459AE4-E4EE-44BA-9F7E-D6B4BECF22B8}"/>
              </a:ext>
            </a:extLst>
          </p:cNvPr>
          <p:cNvSpPr/>
          <p:nvPr/>
        </p:nvSpPr>
        <p:spPr>
          <a:xfrm rot="8069650" flipH="1" flipV="1">
            <a:off x="7055270" y="437833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62" name="Блок-схема: вузол 961">
            <a:extLst>
              <a:ext uri="{FF2B5EF4-FFF2-40B4-BE49-F238E27FC236}">
                <a16:creationId xmlns:a16="http://schemas.microsoft.com/office/drawing/2014/main" id="{8EFFACEF-FAC9-447E-AE8B-98D4B2AB40F9}"/>
              </a:ext>
            </a:extLst>
          </p:cNvPr>
          <p:cNvSpPr/>
          <p:nvPr/>
        </p:nvSpPr>
        <p:spPr>
          <a:xfrm rot="8069650" flipH="1" flipV="1">
            <a:off x="7090187" y="428483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3" name="Блок-схема: вузол 962">
            <a:extLst>
              <a:ext uri="{FF2B5EF4-FFF2-40B4-BE49-F238E27FC236}">
                <a16:creationId xmlns:a16="http://schemas.microsoft.com/office/drawing/2014/main" id="{F36356ED-696C-4EAC-A04F-144574EAA203}"/>
              </a:ext>
            </a:extLst>
          </p:cNvPr>
          <p:cNvSpPr/>
          <p:nvPr/>
        </p:nvSpPr>
        <p:spPr>
          <a:xfrm rot="8069650" flipH="1" flipV="1">
            <a:off x="7110384" y="437333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4" name="Блок-схема: вузол 963">
            <a:extLst>
              <a:ext uri="{FF2B5EF4-FFF2-40B4-BE49-F238E27FC236}">
                <a16:creationId xmlns:a16="http://schemas.microsoft.com/office/drawing/2014/main" id="{D05C1FA5-8B93-46DD-8788-3886E657CFAB}"/>
              </a:ext>
            </a:extLst>
          </p:cNvPr>
          <p:cNvSpPr/>
          <p:nvPr/>
        </p:nvSpPr>
        <p:spPr>
          <a:xfrm rot="8069650" flipH="1" flipV="1">
            <a:off x="6450805" y="379499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65" name="Блок-схема: вузол 964">
            <a:extLst>
              <a:ext uri="{FF2B5EF4-FFF2-40B4-BE49-F238E27FC236}">
                <a16:creationId xmlns:a16="http://schemas.microsoft.com/office/drawing/2014/main" id="{141FE699-C88F-4E11-A800-1AFE8658BAF2}"/>
              </a:ext>
            </a:extLst>
          </p:cNvPr>
          <p:cNvSpPr/>
          <p:nvPr/>
        </p:nvSpPr>
        <p:spPr>
          <a:xfrm rot="8069650" flipH="1" flipV="1">
            <a:off x="6498666" y="370220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6" name="Блок-схема: вузол 965">
            <a:extLst>
              <a:ext uri="{FF2B5EF4-FFF2-40B4-BE49-F238E27FC236}">
                <a16:creationId xmlns:a16="http://schemas.microsoft.com/office/drawing/2014/main" id="{4E810B3E-D6A1-4717-8F09-8C8A14ACA89A}"/>
              </a:ext>
            </a:extLst>
          </p:cNvPr>
          <p:cNvSpPr/>
          <p:nvPr/>
        </p:nvSpPr>
        <p:spPr>
          <a:xfrm rot="8069650" flipH="1" flipV="1">
            <a:off x="6377150" y="372501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67" name="Блок-схема: вузол 966">
            <a:extLst>
              <a:ext uri="{FF2B5EF4-FFF2-40B4-BE49-F238E27FC236}">
                <a16:creationId xmlns:a16="http://schemas.microsoft.com/office/drawing/2014/main" id="{DF3F426A-425E-429B-852E-7ACEB3CE886E}"/>
              </a:ext>
            </a:extLst>
          </p:cNvPr>
          <p:cNvSpPr/>
          <p:nvPr/>
        </p:nvSpPr>
        <p:spPr>
          <a:xfrm rot="8069650" flipH="1" flipV="1">
            <a:off x="6412067" y="363150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8" name="Блок-схема: вузол 967">
            <a:extLst>
              <a:ext uri="{FF2B5EF4-FFF2-40B4-BE49-F238E27FC236}">
                <a16:creationId xmlns:a16="http://schemas.microsoft.com/office/drawing/2014/main" id="{6F536721-6B04-4D53-872D-C7ACDD39D0DA}"/>
              </a:ext>
            </a:extLst>
          </p:cNvPr>
          <p:cNvSpPr/>
          <p:nvPr/>
        </p:nvSpPr>
        <p:spPr>
          <a:xfrm rot="8069650" flipH="1" flipV="1">
            <a:off x="6432264" y="372001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9" name="Блок-схема: вузол 968">
            <a:extLst>
              <a:ext uri="{FF2B5EF4-FFF2-40B4-BE49-F238E27FC236}">
                <a16:creationId xmlns:a16="http://schemas.microsoft.com/office/drawing/2014/main" id="{907AD9D0-C40A-444F-94AA-E92DB70A73AF}"/>
              </a:ext>
            </a:extLst>
          </p:cNvPr>
          <p:cNvSpPr/>
          <p:nvPr/>
        </p:nvSpPr>
        <p:spPr>
          <a:xfrm rot="8069650" flipH="1" flipV="1">
            <a:off x="5746623" y="306944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70" name="Блок-схема: вузол 969">
            <a:extLst>
              <a:ext uri="{FF2B5EF4-FFF2-40B4-BE49-F238E27FC236}">
                <a16:creationId xmlns:a16="http://schemas.microsoft.com/office/drawing/2014/main" id="{68E79F17-B33D-4FFF-B241-D472D13C090B}"/>
              </a:ext>
            </a:extLst>
          </p:cNvPr>
          <p:cNvSpPr/>
          <p:nvPr/>
        </p:nvSpPr>
        <p:spPr>
          <a:xfrm rot="8069650" flipH="1" flipV="1">
            <a:off x="5794484" y="297665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1" name="Блок-схема: вузол 970">
            <a:extLst>
              <a:ext uri="{FF2B5EF4-FFF2-40B4-BE49-F238E27FC236}">
                <a16:creationId xmlns:a16="http://schemas.microsoft.com/office/drawing/2014/main" id="{D436BD96-6981-4764-B521-91B1A0C96256}"/>
              </a:ext>
            </a:extLst>
          </p:cNvPr>
          <p:cNvSpPr/>
          <p:nvPr/>
        </p:nvSpPr>
        <p:spPr>
          <a:xfrm rot="8069650" flipH="1" flipV="1">
            <a:off x="5672968" y="299946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72" name="Блок-схема: вузол 971">
            <a:extLst>
              <a:ext uri="{FF2B5EF4-FFF2-40B4-BE49-F238E27FC236}">
                <a16:creationId xmlns:a16="http://schemas.microsoft.com/office/drawing/2014/main" id="{4436599C-CEA2-471D-AFEA-12C8BBD69C70}"/>
              </a:ext>
            </a:extLst>
          </p:cNvPr>
          <p:cNvSpPr/>
          <p:nvPr/>
        </p:nvSpPr>
        <p:spPr>
          <a:xfrm rot="8069650" flipH="1" flipV="1">
            <a:off x="5707885" y="290595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3" name="Блок-схема: вузол 972">
            <a:extLst>
              <a:ext uri="{FF2B5EF4-FFF2-40B4-BE49-F238E27FC236}">
                <a16:creationId xmlns:a16="http://schemas.microsoft.com/office/drawing/2014/main" id="{19696323-CFA4-4453-AF70-2C9B8C3FA04A}"/>
              </a:ext>
            </a:extLst>
          </p:cNvPr>
          <p:cNvSpPr/>
          <p:nvPr/>
        </p:nvSpPr>
        <p:spPr>
          <a:xfrm rot="8069650" flipH="1" flipV="1">
            <a:off x="5728082" y="299446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4" name="Блок-схема: вузол 973">
            <a:extLst>
              <a:ext uri="{FF2B5EF4-FFF2-40B4-BE49-F238E27FC236}">
                <a16:creationId xmlns:a16="http://schemas.microsoft.com/office/drawing/2014/main" id="{B526AC37-0246-40F6-9FE9-63A145A10698}"/>
              </a:ext>
            </a:extLst>
          </p:cNvPr>
          <p:cNvSpPr/>
          <p:nvPr/>
        </p:nvSpPr>
        <p:spPr>
          <a:xfrm rot="8069650" flipH="1" flipV="1">
            <a:off x="5089626" y="243857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75" name="Блок-схема: вузол 974">
            <a:extLst>
              <a:ext uri="{FF2B5EF4-FFF2-40B4-BE49-F238E27FC236}">
                <a16:creationId xmlns:a16="http://schemas.microsoft.com/office/drawing/2014/main" id="{C462CDAB-EECB-4C4D-A8EB-C22EED43D131}"/>
              </a:ext>
            </a:extLst>
          </p:cNvPr>
          <p:cNvSpPr/>
          <p:nvPr/>
        </p:nvSpPr>
        <p:spPr>
          <a:xfrm rot="8069650" flipH="1" flipV="1">
            <a:off x="5137487" y="234578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6" name="Блок-схема: вузол 975">
            <a:extLst>
              <a:ext uri="{FF2B5EF4-FFF2-40B4-BE49-F238E27FC236}">
                <a16:creationId xmlns:a16="http://schemas.microsoft.com/office/drawing/2014/main" id="{95C396EE-415A-4B19-962E-4E376A3E6389}"/>
              </a:ext>
            </a:extLst>
          </p:cNvPr>
          <p:cNvSpPr/>
          <p:nvPr/>
        </p:nvSpPr>
        <p:spPr>
          <a:xfrm rot="8069650" flipH="1" flipV="1">
            <a:off x="5015971" y="236859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77" name="Блок-схема: вузол 976">
            <a:extLst>
              <a:ext uri="{FF2B5EF4-FFF2-40B4-BE49-F238E27FC236}">
                <a16:creationId xmlns:a16="http://schemas.microsoft.com/office/drawing/2014/main" id="{EB901F7B-7E8F-4B35-BDB8-08A30E9E5504}"/>
              </a:ext>
            </a:extLst>
          </p:cNvPr>
          <p:cNvSpPr/>
          <p:nvPr/>
        </p:nvSpPr>
        <p:spPr>
          <a:xfrm rot="8069650" flipH="1" flipV="1">
            <a:off x="5050888" y="227508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8" name="Блок-схема: вузол 977">
            <a:extLst>
              <a:ext uri="{FF2B5EF4-FFF2-40B4-BE49-F238E27FC236}">
                <a16:creationId xmlns:a16="http://schemas.microsoft.com/office/drawing/2014/main" id="{05697D2C-10A7-4334-89A6-DE6296EE1C2C}"/>
              </a:ext>
            </a:extLst>
          </p:cNvPr>
          <p:cNvSpPr/>
          <p:nvPr/>
        </p:nvSpPr>
        <p:spPr>
          <a:xfrm rot="8069650" flipH="1" flipV="1">
            <a:off x="5071085" y="236359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9" name="Блок-схема: вузол 978">
            <a:extLst>
              <a:ext uri="{FF2B5EF4-FFF2-40B4-BE49-F238E27FC236}">
                <a16:creationId xmlns:a16="http://schemas.microsoft.com/office/drawing/2014/main" id="{EEB4876B-12FF-4498-9098-C196EB19BE90}"/>
              </a:ext>
            </a:extLst>
          </p:cNvPr>
          <p:cNvSpPr/>
          <p:nvPr/>
        </p:nvSpPr>
        <p:spPr>
          <a:xfrm rot="8069650" flipH="1" flipV="1">
            <a:off x="4918123" y="221085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80" name="Блок-схема: вузол 979">
            <a:extLst>
              <a:ext uri="{FF2B5EF4-FFF2-40B4-BE49-F238E27FC236}">
                <a16:creationId xmlns:a16="http://schemas.microsoft.com/office/drawing/2014/main" id="{3857DF73-A21C-4C2A-9514-1C7ACF7F33F4}"/>
              </a:ext>
            </a:extLst>
          </p:cNvPr>
          <p:cNvSpPr/>
          <p:nvPr/>
        </p:nvSpPr>
        <p:spPr>
          <a:xfrm rot="8069650" flipH="1" flipV="1">
            <a:off x="4965984" y="211806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1" name="Блок-схема: вузол 980">
            <a:extLst>
              <a:ext uri="{FF2B5EF4-FFF2-40B4-BE49-F238E27FC236}">
                <a16:creationId xmlns:a16="http://schemas.microsoft.com/office/drawing/2014/main" id="{FCC0211E-8ED1-4976-A258-A460F80619B0}"/>
              </a:ext>
            </a:extLst>
          </p:cNvPr>
          <p:cNvSpPr/>
          <p:nvPr/>
        </p:nvSpPr>
        <p:spPr>
          <a:xfrm rot="8069650" flipH="1" flipV="1">
            <a:off x="4844468" y="2140874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82" name="Блок-схема: вузол 981">
            <a:extLst>
              <a:ext uri="{FF2B5EF4-FFF2-40B4-BE49-F238E27FC236}">
                <a16:creationId xmlns:a16="http://schemas.microsoft.com/office/drawing/2014/main" id="{B6AC9537-41C2-4722-992D-1A7E377472BE}"/>
              </a:ext>
            </a:extLst>
          </p:cNvPr>
          <p:cNvSpPr/>
          <p:nvPr/>
        </p:nvSpPr>
        <p:spPr>
          <a:xfrm rot="8069650" flipH="1" flipV="1">
            <a:off x="4879385" y="2047365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3" name="Блок-схема: вузол 982">
            <a:extLst>
              <a:ext uri="{FF2B5EF4-FFF2-40B4-BE49-F238E27FC236}">
                <a16:creationId xmlns:a16="http://schemas.microsoft.com/office/drawing/2014/main" id="{2EB3134E-63DD-4953-8F7F-B8D0224F5E62}"/>
              </a:ext>
            </a:extLst>
          </p:cNvPr>
          <p:cNvSpPr/>
          <p:nvPr/>
        </p:nvSpPr>
        <p:spPr>
          <a:xfrm rot="8069650" flipH="1" flipV="1">
            <a:off x="4899582" y="213587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4" name="Блок-схема: вузол 983">
            <a:extLst>
              <a:ext uri="{FF2B5EF4-FFF2-40B4-BE49-F238E27FC236}">
                <a16:creationId xmlns:a16="http://schemas.microsoft.com/office/drawing/2014/main" id="{0A06C27E-8BF4-4327-993C-1AC7145BB8E2}"/>
              </a:ext>
            </a:extLst>
          </p:cNvPr>
          <p:cNvSpPr/>
          <p:nvPr/>
        </p:nvSpPr>
        <p:spPr>
          <a:xfrm rot="10800000" flipH="1" flipV="1">
            <a:off x="5010468" y="346056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85" name="Блок-схема: вузол 984">
            <a:extLst>
              <a:ext uri="{FF2B5EF4-FFF2-40B4-BE49-F238E27FC236}">
                <a16:creationId xmlns:a16="http://schemas.microsoft.com/office/drawing/2014/main" id="{8D152EBD-0D40-45EB-874D-BE83C67E99F7}"/>
              </a:ext>
            </a:extLst>
          </p:cNvPr>
          <p:cNvSpPr/>
          <p:nvPr/>
        </p:nvSpPr>
        <p:spPr>
          <a:xfrm rot="10800000" flipH="1" flipV="1">
            <a:off x="5126414" y="346056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6" name="Блок-схема: вузол 985">
            <a:extLst>
              <a:ext uri="{FF2B5EF4-FFF2-40B4-BE49-F238E27FC236}">
                <a16:creationId xmlns:a16="http://schemas.microsoft.com/office/drawing/2014/main" id="{DD886B92-DB43-4498-A3C6-8ABD82D47B30}"/>
              </a:ext>
            </a:extLst>
          </p:cNvPr>
          <p:cNvSpPr/>
          <p:nvPr/>
        </p:nvSpPr>
        <p:spPr>
          <a:xfrm rot="10800000" flipH="1" flipV="1">
            <a:off x="5008235" y="331273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87" name="Блок-схема: вузол 986">
            <a:extLst>
              <a:ext uri="{FF2B5EF4-FFF2-40B4-BE49-F238E27FC236}">
                <a16:creationId xmlns:a16="http://schemas.microsoft.com/office/drawing/2014/main" id="{738F192D-75BA-43C4-BF25-55C417DC5480}"/>
              </a:ext>
            </a:extLst>
          </p:cNvPr>
          <p:cNvSpPr/>
          <p:nvPr/>
        </p:nvSpPr>
        <p:spPr>
          <a:xfrm rot="10800000" flipH="1" flipV="1">
            <a:off x="5124181" y="331707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8" name="Блок-схема: вузол 987">
            <a:extLst>
              <a:ext uri="{FF2B5EF4-FFF2-40B4-BE49-F238E27FC236}">
                <a16:creationId xmlns:a16="http://schemas.microsoft.com/office/drawing/2014/main" id="{9047DB79-8E26-4B0E-8F8C-2734D819F302}"/>
              </a:ext>
            </a:extLst>
          </p:cNvPr>
          <p:cNvSpPr/>
          <p:nvPr/>
        </p:nvSpPr>
        <p:spPr>
          <a:xfrm rot="10800000" flipH="1" flipV="1">
            <a:off x="5067357" y="339593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9" name="Блок-схема: вузол 988">
            <a:extLst>
              <a:ext uri="{FF2B5EF4-FFF2-40B4-BE49-F238E27FC236}">
                <a16:creationId xmlns:a16="http://schemas.microsoft.com/office/drawing/2014/main" id="{86A03674-A6A2-47F4-B550-B3A1742C12D5}"/>
              </a:ext>
            </a:extLst>
          </p:cNvPr>
          <p:cNvSpPr/>
          <p:nvPr/>
        </p:nvSpPr>
        <p:spPr>
          <a:xfrm rot="10800000" flipH="1" flipV="1">
            <a:off x="5688040" y="345522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90" name="Блок-схема: вузол 989">
            <a:extLst>
              <a:ext uri="{FF2B5EF4-FFF2-40B4-BE49-F238E27FC236}">
                <a16:creationId xmlns:a16="http://schemas.microsoft.com/office/drawing/2014/main" id="{1DA41313-AD73-4A3E-B513-54A4954807D6}"/>
              </a:ext>
            </a:extLst>
          </p:cNvPr>
          <p:cNvSpPr/>
          <p:nvPr/>
        </p:nvSpPr>
        <p:spPr>
          <a:xfrm rot="10800000" flipH="1" flipV="1">
            <a:off x="5803986" y="345522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1" name="Блок-схема: вузол 990">
            <a:extLst>
              <a:ext uri="{FF2B5EF4-FFF2-40B4-BE49-F238E27FC236}">
                <a16:creationId xmlns:a16="http://schemas.microsoft.com/office/drawing/2014/main" id="{F6DBF8EB-FFF4-43BE-90A5-884E50D1D2AD}"/>
              </a:ext>
            </a:extLst>
          </p:cNvPr>
          <p:cNvSpPr/>
          <p:nvPr/>
        </p:nvSpPr>
        <p:spPr>
          <a:xfrm rot="10800000" flipH="1" flipV="1">
            <a:off x="5685807" y="330738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92" name="Блок-схема: вузол 991">
            <a:extLst>
              <a:ext uri="{FF2B5EF4-FFF2-40B4-BE49-F238E27FC236}">
                <a16:creationId xmlns:a16="http://schemas.microsoft.com/office/drawing/2014/main" id="{B85FB517-38A7-4ED0-9370-E73C73C664D6}"/>
              </a:ext>
            </a:extLst>
          </p:cNvPr>
          <p:cNvSpPr/>
          <p:nvPr/>
        </p:nvSpPr>
        <p:spPr>
          <a:xfrm rot="10800000" flipH="1" flipV="1">
            <a:off x="5801753" y="3311737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3" name="Блок-схема: вузол 992">
            <a:extLst>
              <a:ext uri="{FF2B5EF4-FFF2-40B4-BE49-F238E27FC236}">
                <a16:creationId xmlns:a16="http://schemas.microsoft.com/office/drawing/2014/main" id="{970665E1-EAB3-435E-8AC7-B7B9487CEDB1}"/>
              </a:ext>
            </a:extLst>
          </p:cNvPr>
          <p:cNvSpPr/>
          <p:nvPr/>
        </p:nvSpPr>
        <p:spPr>
          <a:xfrm rot="10800000" flipH="1" flipV="1">
            <a:off x="5744929" y="339059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4" name="Блок-схема: вузол 993">
            <a:extLst>
              <a:ext uri="{FF2B5EF4-FFF2-40B4-BE49-F238E27FC236}">
                <a16:creationId xmlns:a16="http://schemas.microsoft.com/office/drawing/2014/main" id="{44A51421-5617-49DA-B7C1-172082C39D97}"/>
              </a:ext>
            </a:extLst>
          </p:cNvPr>
          <p:cNvSpPr/>
          <p:nvPr/>
        </p:nvSpPr>
        <p:spPr>
          <a:xfrm rot="10800000" flipH="1" flipV="1">
            <a:off x="7087039" y="345783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95" name="Блок-схема: вузол 994">
            <a:extLst>
              <a:ext uri="{FF2B5EF4-FFF2-40B4-BE49-F238E27FC236}">
                <a16:creationId xmlns:a16="http://schemas.microsoft.com/office/drawing/2014/main" id="{730BFE15-FB10-46F4-A724-C8925CE60322}"/>
              </a:ext>
            </a:extLst>
          </p:cNvPr>
          <p:cNvSpPr/>
          <p:nvPr/>
        </p:nvSpPr>
        <p:spPr>
          <a:xfrm rot="10800000" flipH="1" flipV="1">
            <a:off x="7202985" y="345783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6" name="Блок-схема: вузол 995">
            <a:extLst>
              <a:ext uri="{FF2B5EF4-FFF2-40B4-BE49-F238E27FC236}">
                <a16:creationId xmlns:a16="http://schemas.microsoft.com/office/drawing/2014/main" id="{AE80C03B-B7CB-48A5-A1F2-3653CADB7576}"/>
              </a:ext>
            </a:extLst>
          </p:cNvPr>
          <p:cNvSpPr/>
          <p:nvPr/>
        </p:nvSpPr>
        <p:spPr>
          <a:xfrm rot="10800000" flipH="1" flipV="1">
            <a:off x="7084806" y="331000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97" name="Блок-схема: вузол 996">
            <a:extLst>
              <a:ext uri="{FF2B5EF4-FFF2-40B4-BE49-F238E27FC236}">
                <a16:creationId xmlns:a16="http://schemas.microsoft.com/office/drawing/2014/main" id="{768658C6-EB7E-40A3-A3D2-17F7875857A0}"/>
              </a:ext>
            </a:extLst>
          </p:cNvPr>
          <p:cNvSpPr/>
          <p:nvPr/>
        </p:nvSpPr>
        <p:spPr>
          <a:xfrm rot="10800000" flipH="1" flipV="1">
            <a:off x="7200752" y="3314349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8" name="Блок-схема: вузол 997">
            <a:extLst>
              <a:ext uri="{FF2B5EF4-FFF2-40B4-BE49-F238E27FC236}">
                <a16:creationId xmlns:a16="http://schemas.microsoft.com/office/drawing/2014/main" id="{5D17719E-DB92-4D80-B35F-6F29E8637C4F}"/>
              </a:ext>
            </a:extLst>
          </p:cNvPr>
          <p:cNvSpPr/>
          <p:nvPr/>
        </p:nvSpPr>
        <p:spPr>
          <a:xfrm rot="10800000" flipH="1" flipV="1">
            <a:off x="7143928" y="3393203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9" name="Блок-схема: вузол 998">
            <a:extLst>
              <a:ext uri="{FF2B5EF4-FFF2-40B4-BE49-F238E27FC236}">
                <a16:creationId xmlns:a16="http://schemas.microsoft.com/office/drawing/2014/main" id="{776D2B85-0265-498A-9068-799BE5532787}"/>
              </a:ext>
            </a:extLst>
          </p:cNvPr>
          <p:cNvSpPr/>
          <p:nvPr/>
        </p:nvSpPr>
        <p:spPr>
          <a:xfrm rot="10800000" flipH="1" flipV="1">
            <a:off x="6406540" y="3449091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00" name="Блок-схема: вузол 999">
            <a:extLst>
              <a:ext uri="{FF2B5EF4-FFF2-40B4-BE49-F238E27FC236}">
                <a16:creationId xmlns:a16="http://schemas.microsoft.com/office/drawing/2014/main" id="{5E39B461-7216-4AFC-976A-3DB75A3C4EA1}"/>
              </a:ext>
            </a:extLst>
          </p:cNvPr>
          <p:cNvSpPr/>
          <p:nvPr/>
        </p:nvSpPr>
        <p:spPr>
          <a:xfrm rot="10800000" flipH="1" flipV="1">
            <a:off x="6504143" y="345670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1" name="Блок-схема: вузол 1000">
            <a:extLst>
              <a:ext uri="{FF2B5EF4-FFF2-40B4-BE49-F238E27FC236}">
                <a16:creationId xmlns:a16="http://schemas.microsoft.com/office/drawing/2014/main" id="{4255A6C0-F38D-49C7-9894-E1481FEEB151}"/>
              </a:ext>
            </a:extLst>
          </p:cNvPr>
          <p:cNvSpPr/>
          <p:nvPr/>
        </p:nvSpPr>
        <p:spPr>
          <a:xfrm rot="10800000" flipH="1" flipV="1">
            <a:off x="6385964" y="3308870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02" name="Блок-схема: вузол 1001">
            <a:extLst>
              <a:ext uri="{FF2B5EF4-FFF2-40B4-BE49-F238E27FC236}">
                <a16:creationId xmlns:a16="http://schemas.microsoft.com/office/drawing/2014/main" id="{E2C52AF5-D368-4CB8-BADF-8FC0526C7E0E}"/>
              </a:ext>
            </a:extLst>
          </p:cNvPr>
          <p:cNvSpPr/>
          <p:nvPr/>
        </p:nvSpPr>
        <p:spPr>
          <a:xfrm rot="10800000" flipH="1" flipV="1">
            <a:off x="6501910" y="3313218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3" name="Блок-схема: вузол 1002">
            <a:extLst>
              <a:ext uri="{FF2B5EF4-FFF2-40B4-BE49-F238E27FC236}">
                <a16:creationId xmlns:a16="http://schemas.microsoft.com/office/drawing/2014/main" id="{3241CEEF-DC30-4168-B804-0753D47B7389}"/>
              </a:ext>
            </a:extLst>
          </p:cNvPr>
          <p:cNvSpPr/>
          <p:nvPr/>
        </p:nvSpPr>
        <p:spPr>
          <a:xfrm rot="10800000" flipH="1" flipV="1">
            <a:off x="6445086" y="3392072"/>
            <a:ext cx="18000" cy="18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1190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76593">
        <p159:morph option="byWord"/>
      </p:transition>
    </mc:Choice>
    <mc:Fallback>
      <p:transition spd="slow" advTm="76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0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300"/>
                            </p:stCondLst>
                            <p:childTnLst>
                              <p:par>
                                <p:cTn id="9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300"/>
                            </p:stCondLst>
                            <p:childTnLst>
                              <p:par>
                                <p:cTn id="11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300"/>
                            </p:stCondLst>
                            <p:childTnLst>
                              <p:par>
                                <p:cTn id="13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7300"/>
                            </p:stCondLst>
                            <p:childTnLst>
                              <p:par>
                                <p:cTn id="14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9300"/>
                            </p:stCondLst>
                            <p:childTnLst>
                              <p:par>
                                <p:cTn id="15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1900"/>
                            </p:stCondLst>
                            <p:childTnLst>
                              <p:par>
                                <p:cTn id="19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3900"/>
                            </p:stCondLst>
                            <p:childTnLst>
                              <p:par>
                                <p:cTn id="20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" presetClass="entr" presetSubtype="4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2" presetClass="entr" presetSubtype="4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" presetClass="entr" presetSubtype="4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2" presetClass="entr" presetSubtype="4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2" presetClass="entr" presetSubtype="1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" presetClass="entr" presetSubtype="4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2" presetClass="entr" presetSubtype="4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2" presetClass="entr" presetSubtype="4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2" presetClass="entr" presetSubtype="4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2" presetClass="entr" presetSubtype="1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2" presetClass="entr" presetSubtype="4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2" presetClass="entr" presetSubtype="4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2" presetClass="entr" presetSubtype="4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2" presetID="2" presetClass="entr" presetSubtype="4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0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2" presetClass="entr" presetSubtype="12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4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6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0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1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2" presetClass="entr" presetSubtype="4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4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2" presetClass="entr" presetSubtype="4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2" presetClass="entr" presetSubtype="4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2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2" presetClass="entr" presetSubtype="4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34200"/>
                            </p:stCondLst>
                            <p:childTnLst>
                              <p:par>
                                <p:cTn id="35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4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5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" presetClass="entr" presetSubtype="1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2" presetClass="entr" presetSubtype="1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3" presetID="2" presetClass="entr" presetSubtype="1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5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" presetClass="entr" presetSubtype="1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9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2" presetClass="entr" presetSubtype="1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38500"/>
                            </p:stCondLst>
                            <p:childTnLst>
                              <p:par>
                                <p:cTn id="44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8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1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2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4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8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0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2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6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0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4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6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8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0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4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8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0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4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6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0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2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4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6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0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2" presetID="2" presetClass="entr" presetSubtype="1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4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5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6" presetID="2" presetClass="entr" presetSubtype="1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8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2" presetClass="entr" presetSubtype="1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2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4" presetID="2" presetClass="entr" presetSubtype="1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8" presetID="2" presetClass="entr" presetSubtype="1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0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2" presetClass="entr" presetSubtype="9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4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6" presetID="2" presetClass="entr" presetSubtype="9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8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0" presetID="2" presetClass="entr" presetSubtype="9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2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4" presetID="2" presetClass="entr" presetSubtype="9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6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8" presetID="2" presetClass="entr" presetSubtype="9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0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1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2" presetClass="entr" presetSubtype="9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4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5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6" presetID="2" presetClass="entr" presetSubtype="9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8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9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0" presetID="2" presetClass="entr" presetSubtype="9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4" presetID="2" presetClass="entr" presetSubtype="9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6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8" presetID="2" presetClass="entr" presetSubtype="9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0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43800"/>
                            </p:stCondLst>
                            <p:childTnLst>
                              <p:par>
                                <p:cTn id="57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5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6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9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1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2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3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5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6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7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9" dur="2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0" dur="2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1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3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4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5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7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8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9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1" dur="2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2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5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6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7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9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0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1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3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4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5" presetID="2" presetClass="entr" presetSubtype="1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7" dur="2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8" dur="2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9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1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2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3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5" dur="2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6" dur="2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7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9" dur="2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0" dur="2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1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3" dur="2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4" dur="2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7" dur="2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8" dur="2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9" presetID="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1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5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7" presetID="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9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0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1" presetID="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3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4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5" presetID="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7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9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1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2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3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5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6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7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3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5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7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9" presetID="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1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2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3" presetID="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5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6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7" presetID="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9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0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3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5" presetID="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7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8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49100"/>
                            </p:stCondLst>
                            <p:childTnLst>
                              <p:par>
                                <p:cTn id="7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51100"/>
                            </p:stCondLst>
                            <p:childTnLst>
                              <p:par>
                                <p:cTn id="7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8" dur="2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9" dur="20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20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3" dur="2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4" dur="200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5" dur="200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8" dur="2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9" dur="200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200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3" dur="2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4" dur="200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200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8" dur="20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9" dur="20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0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3" dur="20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4" dur="200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200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8" dur="20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9" dur="200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00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3" dur="20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4" dur="20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20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8" dur="2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9" dur="200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200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3" dur="20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4" dur="20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5" dur="20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8" dur="20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9" dur="200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200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3" dur="2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4" dur="200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5" dur="200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8" dur="2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9" dur="2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2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3" dur="2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4" dur="200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200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8" dur="20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9" dur="2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3" dur="20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4" dur="20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20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8" dur="20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20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0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3" dur="20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4" dur="200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5" dur="200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8" dur="20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9" dur="2000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2000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3" dur="20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4" dur="200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5" dur="200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8" dur="20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9" dur="2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2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3" dur="20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4" dur="20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0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8" dur="20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9" dur="2000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0" dur="2000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3" dur="2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4" dur="2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8" dur="2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9" dur="2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0" dur="2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3" dur="2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4" dur="2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5" dur="2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8" dur="20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9" dur="20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20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3" dur="2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4" dur="20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5" dur="20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8" dur="20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9" dur="20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0" dur="20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3" dur="2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4" dur="20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20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8" dur="2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9" dur="2000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0" dur="2000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3" dur="2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4" dur="20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0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8" dur="2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9" dur="2000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0" dur="2000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3" dur="2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4" dur="20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0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8" dur="2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9" dur="20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20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3" dur="20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4" dur="20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5" dur="20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8" dur="2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9" dur="2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2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3" dur="2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4" dur="2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5" dur="2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8" dur="20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9" dur="2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3" dur="20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4" dur="20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20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8" dur="20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9" dur="200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00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3" dur="2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4" dur="2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5" dur="2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8" dur="2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9" dur="20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20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3" dur="2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4" dur="2000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5" dur="2000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8" dur="2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9" dur="2000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0" dur="2000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3" dur="2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4" dur="20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5" dur="20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8" dur="2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9" dur="2000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0" dur="2000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3" dur="2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4" dur="2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2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8" dur="2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2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3" dur="2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4" dur="200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5" dur="200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8" dur="20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9" dur="20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20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3" dur="2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4" dur="20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5" dur="20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8" dur="2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9" dur="2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0" dur="2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3" dur="2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4" dur="20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5" dur="20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8" dur="20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9" dur="20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0" dur="20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3" dur="2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4" dur="2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2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8" dur="2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9" dur="2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0" dur="2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3" dur="2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4" dur="2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2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8" dur="2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9" dur="20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0" dur="20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3" dur="20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4" dur="2000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5" dur="2000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8" dur="2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9" dur="200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0" dur="200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3" dur="2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4" dur="2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5" dur="2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8" dur="2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9" dur="2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0" dur="2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3" dur="2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4" dur="20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5" dur="20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8" dur="2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9" dur="20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0" dur="20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3" dur="20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4" dur="20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0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8" dur="2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9" dur="20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0" dur="20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3" dur="20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4" dur="20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20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8" dur="20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9" dur="2000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0" dur="2000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3" dur="2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4" dur="20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5" dur="20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8" dur="2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9" dur="20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0" dur="20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3" dur="20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4" dur="20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5" dur="20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8" dur="20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9" dur="2000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2000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3" dur="20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4" dur="20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5" dur="20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8" dur="2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9" dur="200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200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3" dur="2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4" dur="2000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5" dur="2000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8" dur="2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9" dur="20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0" dur="20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3" dur="20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4" dur="20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5" dur="20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8" dur="2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9" dur="20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0" dur="20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3" dur="2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4" dur="2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5" dur="2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8" dur="2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9" dur="200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0" dur="200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3" dur="2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4" dur="20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5" dur="20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8" dur="2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9" dur="2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3" dur="2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4" dur="20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5" dur="20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8" dur="20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9" dur="200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200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3" dur="2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4" dur="20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5" dur="200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8" dur="2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9" dur="20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0" dur="20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3" dur="2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4" dur="20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5" dur="20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8" dur="2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9" dur="200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0" dur="200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3" dur="2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4" dur="20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20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8" dur="2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9" dur="2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0" dur="2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3" dur="2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4" dur="2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2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8" dur="2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9" dur="2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0" dur="2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3" dur="2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4" dur="2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5" dur="2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8" dur="20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9" dur="20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0" dur="20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3" dur="2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4" dur="2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5" dur="2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8" dur="20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9" dur="2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0" dur="2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3" dur="2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4" dur="20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5" dur="20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8" dur="2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9" dur="2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0" dur="2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3" dur="2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4" dur="20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0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8" dur="2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9" dur="2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0" dur="2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3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4" dur="2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2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8" dur="2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9" dur="2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0" dur="2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3" dur="2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4" dur="20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5" dur="20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8" dur="2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9" dur="2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0" dur="2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3" dur="2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4" dur="20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5" dur="20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8" dur="2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9" dur="20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20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3" dur="20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4" dur="20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5" dur="20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8" dur="2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9" dur="20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20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3" dur="2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4" dur="20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5" dur="20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8" dur="20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9" dur="2000" fill="hold"/>
                                        <p:tgtEl>
                                          <p:spTgt spid="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0" dur="2000" fill="hold"/>
                                        <p:tgtEl>
                                          <p:spTgt spid="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3" dur="20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4" dur="200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5" dur="200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8" dur="20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9" dur="20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0" dur="20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3" dur="2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4" dur="20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5" dur="2000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8" dur="2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9" dur="20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0" dur="20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3" dur="20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4" dur="20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5" dur="20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8" dur="20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9" dur="20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0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3" dur="20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4" dur="20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5" dur="20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8" dur="20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9" dur="20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20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3" dur="20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4" dur="20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5" dur="20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8" dur="20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9" dur="20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0" dur="20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3" dur="20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4" dur="2000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5" dur="2000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8" dur="20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9" dur="2000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0" dur="2000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3" dur="20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4" dur="2000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2000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8" dur="20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9" dur="2000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0" dur="2000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3" dur="20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4" dur="2000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000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8" dur="2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9" dur="2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0" dur="2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3" dur="20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4" dur="2000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5" dur="2000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8" dur="20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9" dur="20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0" dur="20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3" dur="20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4" dur="2000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5" dur="2000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8" dur="2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9" dur="2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0" dur="2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3" dur="20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4" dur="2000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5" dur="2000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8" dur="2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9" dur="2000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0" dur="2000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3" dur="20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4" dur="2000" fill="hold"/>
                                        <p:tgtEl>
                                          <p:spTgt spid="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000" fill="hold"/>
                                        <p:tgtEl>
                                          <p:spTgt spid="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8" dur="20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9" dur="20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0" dur="20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3" dur="20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4" dur="20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20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8" dur="2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9" dur="2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0" dur="2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3" dur="20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4" dur="2000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5" dur="2000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8" dur="20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9" dur="20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0" dur="20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3" dur="2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4" dur="20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5" dur="20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8" dur="2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9" dur="20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20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3" dur="2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4" dur="20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5" dur="20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8" dur="2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9" dur="20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20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3" dur="2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4" dur="20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5" dur="20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8" dur="20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9" dur="20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0" dur="20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3" dur="20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4" dur="20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5" dur="20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8" dur="2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9" dur="20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0" dur="20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3" dur="2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4" dur="20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5" dur="20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8" dur="2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9" dur="20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0" dur="20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3" dur="2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4" dur="20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5" dur="20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8" dur="2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9" dur="20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0" dur="20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3" dur="2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4" dur="20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5" dur="20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8" dur="2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9" dur="20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0" dur="20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3" dur="2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4" dur="20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5" dur="20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8" dur="20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9" dur="20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0" dur="20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3" dur="2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4" dur="20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5" dur="20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8" dur="20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9" dur="20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0" dur="20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3" dur="20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4" dur="2000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5" dur="2000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8" dur="20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9" dur="20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0" dur="20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3" dur="2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4" dur="20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5" dur="20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8" dur="2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9" dur="20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0" dur="20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3" dur="2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4" dur="20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5" dur="20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8" dur="2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9" dur="200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0" dur="200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3" dur="20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4" dur="2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5" dur="2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8" dur="20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9" dur="20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0" dur="20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3" dur="2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4" dur="20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5" dur="20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8" dur="20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9" dur="20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0" dur="20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3" dur="2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4" dur="2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5" dur="2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8" dur="2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9" dur="200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0" dur="200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3" dur="2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4" dur="20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5" dur="20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8" dur="2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9" dur="20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0" dur="20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3" dur="2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4" dur="20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5" dur="20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6" fill="hold">
                            <p:stCondLst>
                              <p:cond delay="53100"/>
                            </p:stCondLst>
                            <p:childTnLst>
                              <p:par>
                                <p:cTn id="156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8" dur="20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69" dur="20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70" dur="20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1" dur="20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3" dur="200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4" dur="200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75" dur="200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6" dur="200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8" dur="20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9" dur="20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0" dur="20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1" dur="20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3" dur="2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84" dur="2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5" dur="2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6" dur="2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8" dur="2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89" dur="2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90" dur="2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1" dur="2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3" dur="2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94" dur="2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95" dur="2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6" dur="2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8" dur="2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99" dur="2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00" dur="2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1" dur="2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3" dur="20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4" dur="20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05" dur="20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6" dur="20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8" dur="2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9" dur="2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0" dur="2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1" dur="2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3" dur="2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14" dur="2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5" dur="2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6" dur="2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8" dur="20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19" dur="20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20" dur="20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1" dur="20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3" dur="2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24" dur="2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25" dur="2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6" dur="2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8" dur="20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29" dur="20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30" dur="20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1" dur="20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3" dur="2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34" dur="2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35" dur="2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6" dur="2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8" dur="2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39" dur="2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40" dur="2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1" dur="2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3" dur="2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44" dur="2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45" dur="2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6" dur="2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8" dur="20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49" dur="20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50" dur="20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1" dur="20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3" dur="2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54" dur="2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55" dur="2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6" dur="20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8" dur="20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59" dur="20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60" dur="20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1" dur="20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2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3" dur="20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64" dur="20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65" dur="20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6" dur="20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8" dur="20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69" dur="20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70" dur="20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1" dur="20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2" fill="hold">
                            <p:stCondLst>
                              <p:cond delay="55100"/>
                            </p:stCondLst>
                            <p:childTnLst>
                              <p:par>
                                <p:cTn id="1673" presetID="42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4" dur="2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5" dur="2000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6" dur="2000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8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9" dur="2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0" dur="2000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1" dur="2000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3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4" dur="2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5" dur="20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6" dur="20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8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9" dur="2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0" dur="2000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1" dur="2000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3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4" dur="2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5" dur="2000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6" dur="2000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8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9" dur="2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0" dur="20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1" dur="20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3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4" dur="2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5" dur="20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6" dur="20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8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9" dur="20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0" dur="2000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1" dur="2000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3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4" dur="2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5" dur="2000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6" dur="2000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8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9" dur="20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0" dur="2000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1" dur="2000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3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4" dur="2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5" dur="2000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6" dur="2000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8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9" dur="2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0" dur="2000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1" dur="2000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3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4" dur="2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5" dur="2000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6" dur="2000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8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9" dur="2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0" dur="2000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1" dur="2000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3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4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5" dur="2000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6" dur="2000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8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9" dur="2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0" dur="2000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1" dur="2000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3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4" dur="2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5" dur="2000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6" dur="2000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8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9" dur="2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0" dur="20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1" dur="20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3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4" dur="2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5" dur="2000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6" dur="2000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8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9" dur="2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0" dur="2000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1" dur="2000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3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4" dur="20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5" dur="2000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6" dur="2000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8" fill="hold">
                            <p:stCondLst>
                              <p:cond delay="58100"/>
                            </p:stCondLst>
                            <p:childTnLst>
                              <p:par>
                                <p:cTn id="17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4" fill="hold">
                            <p:stCondLst>
                              <p:cond delay="60100"/>
                            </p:stCondLst>
                            <p:childTnLst>
                              <p:par>
                                <p:cTn id="178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7" dur="2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8" dur="2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9" dur="2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2" dur="2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3" dur="2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4" dur="2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8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9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2" dur="2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3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4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7" dur="2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8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2" dur="2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3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4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7" dur="2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8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9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2" dur="2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3" dur="2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4" dur="2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7" dur="2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8" dur="2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9" dur="2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2" dur="2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3" dur="2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4" dur="2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7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8" dur="2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9" dur="2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2" dur="2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3" dur="2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4" dur="2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7" dur="2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8" dur="2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9" dur="2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2" dur="2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3" dur="2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4" dur="2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7" dur="2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8" dur="2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9" dur="2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2" dur="2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3" dur="2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4" dur="2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7" dur="2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8" dur="2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9" dur="2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2" dur="2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3" dur="2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4" dur="2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7" dur="2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8" dur="2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9" dur="2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2" dur="2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3" dur="2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4" dur="2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7" dur="2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8" dur="20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9" dur="20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2" dur="2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3" dur="2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4" dur="2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7" dur="2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8" dur="2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9" dur="2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2" dur="2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3" dur="20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4" dur="20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7" dur="2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8" dur="2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9" dur="2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2" dur="2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3" dur="2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4" dur="2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7" dur="2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8" dur="2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9" dur="2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2" dur="2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3" dur="20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4" dur="20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7" dur="2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8" dur="20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9" dur="20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2" dur="2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3" dur="2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4" dur="2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7" dur="2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8" dur="20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9" dur="20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2" dur="2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3" dur="2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4" dur="2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7" dur="2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8" dur="2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9" dur="2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2" dur="2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3" dur="20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4" dur="20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7" dur="2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8" dur="2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9" dur="2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2" dur="2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3" dur="2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4" dur="2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7" dur="2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8" dur="2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9" dur="2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2" dur="2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3" dur="20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4" dur="20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7" dur="2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8" dur="2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9" dur="2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2" dur="2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3" dur="2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4" dur="2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7" dur="2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8" dur="2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9" dur="2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2" dur="2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3" dur="2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4" dur="2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7" dur="2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8" dur="2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9" dur="2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2" dur="2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3" dur="2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4" dur="2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7" dur="2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8" dur="2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9" dur="2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2" dur="2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3" dur="2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4" dur="2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7" dur="2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8" dur="2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9" dur="2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2" dur="2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3" dur="2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4" dur="2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7" dur="2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8" dur="2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9" dur="2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2" dur="2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3" dur="2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4" dur="2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7" dur="2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8" dur="2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9" dur="2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2" dur="2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3" dur="2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4" dur="2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7" dur="2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8" dur="2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9" dur="2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2" dur="2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3" dur="20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4" dur="20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7" dur="2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8" dur="2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9" dur="2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2" dur="2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3" dur="20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4" dur="20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7" dur="2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8" dur="20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9" dur="20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2" dur="2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3" dur="20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4" dur="20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7" dur="2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8" dur="20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9" dur="20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2" dur="2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3" dur="2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4" dur="2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7" dur="2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8" dur="2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9" dur="2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2" dur="2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3" dur="20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4" dur="20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7" dur="2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8" dur="2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9" dur="2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2" dur="2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3" dur="2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4" dur="2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7" dur="2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8" dur="2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9" dur="2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2" dur="2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3" dur="20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4" dur="20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7" dur="2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8" dur="20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9" dur="20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2" dur="2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3" dur="2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4" dur="2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7" dur="2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8" dur="20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9" dur="20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2" dur="2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3" dur="2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4" dur="2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7" dur="2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8" dur="20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9" dur="20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2" dur="2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3" dur="2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4" dur="2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7" dur="2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8" dur="2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9" dur="2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2" dur="2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3" dur="20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4" dur="20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7" dur="2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8" dur="2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9" dur="2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2" dur="2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3" dur="2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4" dur="2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7" dur="2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8" dur="20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9" dur="20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2" dur="2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3" dur="2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4" dur="2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7" dur="2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8" dur="20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9" dur="20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2" dur="2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3" dur="20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4" dur="20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7" dur="2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8" dur="20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9" dur="20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2" dur="2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3" dur="20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4" dur="20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7" dur="2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8" dur="20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9" dur="20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2" dur="2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3" dur="20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4" dur="20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7" dur="2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8" dur="20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9" dur="20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2" dur="2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3" dur="20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4" dur="20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7" dur="2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8" dur="20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9" dur="20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2" dur="2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3" dur="20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4" dur="20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7" dur="2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8" dur="2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9" dur="2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2" dur="2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3" dur="2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4" dur="2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7" dur="2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8" dur="20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9" dur="20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2" dur="2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3" dur="2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4" dur="2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7" dur="2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8" dur="2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9" dur="2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2" dur="2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3" dur="20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4" dur="20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7" dur="2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8" dur="2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9" dur="2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2" dur="2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3" dur="2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4" dur="2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7" dur="2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8" dur="2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9" dur="2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2" dur="2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3" dur="2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4" dur="2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7" dur="2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8" dur="2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9" dur="2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2" dur="2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3" dur="2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4" dur="2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7" dur="2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8" dur="2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9" dur="2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2" dur="2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3" dur="20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4" dur="20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7" dur="2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8" dur="2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9" dur="2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2" dur="2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3" dur="20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4" dur="20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7" dur="2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8" dur="2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9" dur="2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2" dur="2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3" dur="2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4" dur="2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7" dur="2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8" dur="2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9" dur="2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2" dur="2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3" dur="20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4" dur="20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7" dur="2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8" dur="2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9" dur="2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2" dur="2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3" dur="20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4" dur="20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7" dur="2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8" dur="2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9" dur="2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2" dur="2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3" dur="20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4" dur="20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7" dur="2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8" dur="2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9" dur="2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2" dur="2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3" dur="20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4" dur="20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7" dur="2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8" dur="20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9" dur="20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2" dur="2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3" dur="20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4" dur="20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7" dur="2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8" dur="200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9" dur="200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2" dur="2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3" dur="20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4" dur="20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7" dur="2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8" dur="20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9" dur="20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2" dur="2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3" dur="2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4" dur="2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7" dur="2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8" dur="20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9" dur="20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2" dur="2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3" dur="20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4" dur="20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7" dur="2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8" dur="20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9" dur="20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2" dur="2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3" dur="20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4" dur="20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7" dur="2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8" dur="2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9" dur="2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2" dur="2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3" dur="2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4" dur="2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7" dur="2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8" dur="20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9" dur="20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2" dur="2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3" dur="2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4" dur="2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7" dur="2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8" dur="20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9" dur="20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2" dur="2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3" dur="20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4" dur="20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7" dur="2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8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9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2" dur="2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3" dur="2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4" dur="2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7" dur="2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8" dur="200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9" dur="200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2" dur="2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3" dur="2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4" dur="2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7" dur="2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8" dur="20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9" dur="20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2" dur="2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3" dur="20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4" dur="20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7" dur="2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8" dur="20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9" dur="20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2" dur="2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3" dur="20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4" dur="20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7" dur="2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8" dur="20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9" dur="20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2" dur="2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3" dur="2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4" dur="2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7" dur="2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8" dur="2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9" dur="2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2" dur="2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3" dur="2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4" dur="2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7" dur="2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8" dur="20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9" dur="20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2" dur="2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3" dur="2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4" dur="2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7" dur="2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8" dur="2000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9" dur="2000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2" dur="2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3" dur="20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4" dur="20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7" dur="2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8" dur="2000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9" dur="2000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2" dur="2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3" dur="2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4" dur="2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5" fill="hold">
                            <p:stCondLst>
                              <p:cond delay="63100"/>
                            </p:stCondLst>
                            <p:childTnLst>
                              <p:par>
                                <p:cTn id="2526" presetID="19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27" dur="20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28" dur="20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29" dur="20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0" dur="20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32" dur="2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33" dur="2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34" dur="2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5" dur="2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37" dur="2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38" dur="2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39" dur="2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40" dur="2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42" dur="2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43" dur="2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44" dur="2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45" dur="2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47" dur="2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48" dur="2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49" dur="2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0" dur="2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52" dur="2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53" dur="2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54" dur="2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5" dur="2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57" dur="2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58" dur="2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59" dur="2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0" dur="2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62" dur="2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63" dur="2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64" dur="2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5" dur="2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67" dur="20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68" dur="20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69" dur="20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70" dur="20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72" dur="20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73" dur="20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74" dur="20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75" dur="20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77" dur="2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78" dur="2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79" dur="2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0" dur="2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82" dur="2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83" dur="2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84" dur="2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5" dur="2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87" dur="2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88" dur="2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89" dur="2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0" dur="2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92" dur="2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93" dur="2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94" dur="2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5" dur="2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97" dur="2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98" dur="2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99" dur="2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0" dur="2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02" dur="2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03" dur="2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04" dur="2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5" dur="2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07" dur="2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08" dur="2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09" dur="2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0" dur="2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12" dur="20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13" dur="20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14" dur="20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5" dur="20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17" dur="2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18" dur="2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19" dur="2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20" dur="2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2" dur="2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23" dur="2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24" dur="2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25" dur="2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7" dur="2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28" dur="2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29" dur="2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0" dur="2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32" dur="2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33" dur="2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34" dur="2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5" dur="2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37" dur="2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38" dur="2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39" dur="2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40" dur="2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42" dur="2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43" dur="2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44" dur="2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45" dur="2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47" dur="2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48" dur="2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49" dur="2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0" dur="2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52" dur="2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53" dur="2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54" dur="2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5" dur="2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57" dur="2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58" dur="2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59" dur="2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60" dur="2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62" dur="20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63" dur="20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64" dur="20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65" dur="20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67" dur="20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68" dur="20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69" dur="20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0" dur="20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72" dur="2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73" dur="2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74" dur="2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5" dur="2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77" dur="2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78" dur="2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79" dur="2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0" dur="2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82" dur="20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83" dur="20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84" dur="20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5" dur="20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87" dur="2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88" dur="2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89" dur="2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0" dur="2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92" dur="2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93" dur="2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94" dur="2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5" dur="2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97" dur="2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98" dur="2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99" dur="2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00" dur="2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1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02" dur="20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03" dur="20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04" dur="20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05" dur="20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6" fill="hold">
                            <p:stCondLst>
                              <p:cond delay="66100"/>
                            </p:stCondLst>
                            <p:childTnLst>
                              <p:par>
                                <p:cTn id="2707" presetID="42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8" dur="2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9" dur="2000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0" dur="2000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3" dur="2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4" dur="2000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5" dur="2000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8" dur="2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9" dur="2000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0" dur="2000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3" dur="2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4" dur="2000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5" dur="2000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8" dur="2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9" dur="2000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0" dur="2000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3" dur="2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4" dur="20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5" dur="20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8" dur="2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9" dur="2000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0" dur="2000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3" dur="2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4" dur="2000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5" dur="2000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8" dur="2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9" dur="20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0" dur="20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3" dur="2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4" dur="2000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5" dur="2000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8" dur="2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9" dur="2000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0" dur="2000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3" dur="2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4" dur="2000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5" dur="2000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8" dur="2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9" dur="2000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0" dur="2000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3" dur="2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4" dur="2000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5" dur="2000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8" dur="2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9" dur="2000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0" dur="2000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3" dur="2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4" dur="2000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5" dur="2000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8" dur="2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9" dur="2000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0" dur="2000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3" dur="2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4" dur="2000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5" dur="2000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8" dur="2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9" dur="2000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0" dur="2000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3" dur="2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4" dur="2000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5" dur="2000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8" dur="2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9" dur="2000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0" dur="2000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3" dur="2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4" dur="2000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5" dur="2000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8" dur="2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9" dur="20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0" dur="20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3" dur="2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4" dur="2000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5" dur="2000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8" dur="2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9" dur="20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0" dur="20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3" dur="2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4" dur="2000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5" dur="2000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8" dur="2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9" dur="2000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0" dur="2000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3" dur="2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4" dur="2000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5" dur="2000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8" dur="2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9" dur="2000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0" dur="2000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3" dur="2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4" dur="2000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5" dur="2000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8" dur="2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9" dur="2000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0" dur="2000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3" dur="2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4" dur="2000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5" dur="2000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8" dur="2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9" dur="20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0" dur="20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3" dur="2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4" dur="20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5" dur="20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7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8" dur="2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9" dur="20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0" dur="20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2" presetID="42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3" dur="2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4" dur="2000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5" dur="2000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7" fill="hold">
                            <p:stCondLst>
                              <p:cond delay="69100"/>
                            </p:stCondLst>
                            <p:childTnLst>
                              <p:par>
                                <p:cTn id="28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154" grpId="0" animBg="1"/>
      <p:bldP spid="155" grpId="0" animBg="1"/>
      <p:bldP spid="156" grpId="0" animBg="1"/>
      <p:bldP spid="149" grpId="0" animBg="1"/>
      <p:bldP spid="149" grpId="1" animBg="1"/>
      <p:bldP spid="15" grpId="0"/>
      <p:bldP spid="16" grpId="0"/>
      <p:bldP spid="17" grpId="0"/>
      <p:bldP spid="44" grpId="0" animBg="1"/>
      <p:bldP spid="52" grpId="0" animBg="1"/>
      <p:bldP spid="129" grpId="0" animBg="1"/>
      <p:bldP spid="137" grpId="0" animBg="1"/>
      <p:bldP spid="145" grpId="0" animBg="1"/>
      <p:bldP spid="70" grpId="0" animBg="1"/>
      <p:bldP spid="147" grpId="0" animBg="1"/>
      <p:bldP spid="147" grpId="1" animBg="1"/>
      <p:bldP spid="148" grpId="0" animBg="1"/>
      <p:bldP spid="148" grpId="1" animBg="1"/>
      <p:bldP spid="53" grpId="0" animBg="1"/>
      <p:bldP spid="150" grpId="0" animBg="1"/>
      <p:bldP spid="151" grpId="0" animBg="1"/>
      <p:bldP spid="152" grpId="0" animBg="1"/>
      <p:bldP spid="1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520" grpId="0" animBg="1"/>
      <p:bldP spid="521" grpId="0" animBg="1"/>
      <p:bldP spid="522" grpId="0" animBg="1"/>
      <p:bldP spid="523" grpId="0" animBg="1"/>
      <p:bldP spid="525" grpId="0" animBg="1"/>
      <p:bldP spid="526" grpId="0" animBg="1"/>
      <p:bldP spid="527" grpId="0" animBg="1"/>
      <p:bldP spid="528" grpId="0" animBg="1"/>
      <p:bldP spid="553" grpId="0" animBg="1"/>
      <p:bldP spid="554" grpId="0" animBg="1"/>
      <p:bldP spid="555" grpId="0" animBg="1"/>
      <p:bldP spid="595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7" grpId="1" animBg="1"/>
      <p:bldP spid="677" grpId="2" animBg="1"/>
      <p:bldP spid="678" grpId="0" animBg="1"/>
      <p:bldP spid="678" grpId="1" animBg="1"/>
      <p:bldP spid="678" grpId="2" animBg="1"/>
      <p:bldP spid="679" grpId="0" animBg="1"/>
      <p:bldP spid="679" grpId="1" animBg="1"/>
      <p:bldP spid="679" grpId="2" animBg="1"/>
      <p:bldP spid="680" grpId="0" animBg="1"/>
      <p:bldP spid="680" grpId="1" animBg="1"/>
      <p:bldP spid="680" grpId="2" animBg="1"/>
      <p:bldP spid="681" grpId="0" animBg="1"/>
      <p:bldP spid="681" grpId="1" animBg="1"/>
      <p:bldP spid="681" grpId="2" animBg="1"/>
      <p:bldP spid="682" grpId="0" animBg="1"/>
      <p:bldP spid="682" grpId="1" animBg="1"/>
      <p:bldP spid="682" grpId="2" animBg="1"/>
      <p:bldP spid="683" grpId="0" animBg="1"/>
      <p:bldP spid="683" grpId="1" animBg="1"/>
      <p:bldP spid="683" grpId="2" animBg="1"/>
      <p:bldP spid="684" grpId="0" animBg="1"/>
      <p:bldP spid="684" grpId="1" animBg="1"/>
      <p:bldP spid="684" grpId="2" animBg="1"/>
      <p:bldP spid="685" grpId="0" animBg="1"/>
      <p:bldP spid="685" grpId="1" animBg="1"/>
      <p:bldP spid="685" grpId="2" animBg="1"/>
      <p:bldP spid="686" grpId="0" animBg="1"/>
      <p:bldP spid="686" grpId="1" animBg="1"/>
      <p:bldP spid="686" grpId="2" animBg="1"/>
      <p:bldP spid="687" grpId="0" animBg="1"/>
      <p:bldP spid="687" grpId="1" animBg="1"/>
      <p:bldP spid="687" grpId="2" animBg="1"/>
      <p:bldP spid="688" grpId="0" animBg="1"/>
      <p:bldP spid="688" grpId="1" animBg="1"/>
      <p:bldP spid="688" grpId="2" animBg="1"/>
      <p:bldP spid="689" grpId="0" animBg="1"/>
      <p:bldP spid="689" grpId="1" animBg="1"/>
      <p:bldP spid="689" grpId="2" animBg="1"/>
      <p:bldP spid="690" grpId="0" animBg="1"/>
      <p:bldP spid="690" grpId="1" animBg="1"/>
      <p:bldP spid="690" grpId="2" animBg="1"/>
      <p:bldP spid="691" grpId="0" animBg="1"/>
      <p:bldP spid="691" grpId="1" animBg="1"/>
      <p:bldP spid="691" grpId="2" animBg="1"/>
      <p:bldP spid="692" grpId="0" animBg="1"/>
      <p:bldP spid="692" grpId="1" animBg="1"/>
      <p:bldP spid="692" grpId="2" animBg="1"/>
      <p:bldP spid="693" grpId="0" animBg="1"/>
      <p:bldP spid="693" grpId="1" animBg="1"/>
      <p:bldP spid="693" grpId="2" animBg="1"/>
      <p:bldP spid="694" grpId="0" animBg="1"/>
      <p:bldP spid="694" grpId="1" animBg="1"/>
      <p:bldP spid="694" grpId="2" animBg="1"/>
      <p:bldP spid="695" grpId="0" animBg="1"/>
      <p:bldP spid="695" grpId="1" animBg="1"/>
      <p:bldP spid="695" grpId="2" animBg="1"/>
      <p:bldP spid="696" grpId="0" animBg="1"/>
      <p:bldP spid="696" grpId="1" animBg="1"/>
      <p:bldP spid="696" grpId="2" animBg="1"/>
      <p:bldP spid="697" grpId="0" animBg="1"/>
      <p:bldP spid="697" grpId="1" animBg="1"/>
      <p:bldP spid="697" grpId="2" animBg="1"/>
      <p:bldP spid="698" grpId="0" animBg="1"/>
      <p:bldP spid="698" grpId="1" animBg="1"/>
      <p:bldP spid="698" grpId="2" animBg="1"/>
      <p:bldP spid="699" grpId="0" animBg="1"/>
      <p:bldP spid="699" grpId="1" animBg="1"/>
      <p:bldP spid="699" grpId="2" animBg="1"/>
      <p:bldP spid="700" grpId="0" animBg="1"/>
      <p:bldP spid="700" grpId="1" animBg="1"/>
      <p:bldP spid="700" grpId="2" animBg="1"/>
      <p:bldP spid="701" grpId="0" animBg="1"/>
      <p:bldP spid="701" grpId="1" animBg="1"/>
      <p:bldP spid="701" grpId="2" animBg="1"/>
      <p:bldP spid="702" grpId="0" animBg="1"/>
      <p:bldP spid="702" grpId="1" animBg="1"/>
      <p:bldP spid="702" grpId="2" animBg="1"/>
      <p:bldP spid="703" grpId="0" animBg="1"/>
      <p:bldP spid="703" grpId="1" animBg="1"/>
      <p:bldP spid="703" grpId="2" animBg="1"/>
      <p:bldP spid="704" grpId="0" animBg="1"/>
      <p:bldP spid="705" grpId="0" animBg="1"/>
      <p:bldP spid="708" grpId="0" animBg="1"/>
      <p:bldP spid="711" grpId="0" animBg="1"/>
      <p:bldP spid="714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3" grpId="1" animBg="1"/>
      <p:bldP spid="723" grpId="2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1" grpId="1" animBg="1"/>
      <p:bldP spid="741" grpId="2" animBg="1"/>
      <p:bldP spid="742" grpId="0" animBg="1"/>
      <p:bldP spid="742" grpId="1" animBg="1"/>
      <p:bldP spid="742" grpId="2" animBg="1"/>
      <p:bldP spid="743" grpId="0" animBg="1"/>
      <p:bldP spid="743" grpId="1" animBg="1"/>
      <p:bldP spid="743" grpId="2" animBg="1"/>
      <p:bldP spid="744" grpId="0" animBg="1"/>
      <p:bldP spid="744" grpId="1" animBg="1"/>
      <p:bldP spid="744" grpId="2" animBg="1"/>
      <p:bldP spid="745" grpId="0" animBg="1"/>
      <p:bldP spid="745" grpId="1" animBg="1"/>
      <p:bldP spid="745" grpId="2" animBg="1"/>
      <p:bldP spid="746" grpId="0" animBg="1"/>
      <p:bldP spid="746" grpId="1" animBg="1"/>
      <p:bldP spid="746" grpId="2" animBg="1"/>
      <p:bldP spid="747" grpId="0" animBg="1"/>
      <p:bldP spid="747" grpId="1" animBg="1"/>
      <p:bldP spid="747" grpId="2" animBg="1"/>
      <p:bldP spid="748" grpId="0" animBg="1"/>
      <p:bldP spid="748" grpId="1" animBg="1"/>
      <p:bldP spid="748" grpId="2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815" grpId="0" animBg="1"/>
      <p:bldP spid="816" grpId="0" animBg="1"/>
      <p:bldP spid="817" grpId="0" animBg="1"/>
      <p:bldP spid="818" grpId="0" animBg="1"/>
      <p:bldP spid="819" grpId="0" animBg="1"/>
      <p:bldP spid="820" grpId="0" animBg="1"/>
      <p:bldP spid="821" grpId="0" animBg="1"/>
      <p:bldP spid="822" grpId="0" animBg="1"/>
      <p:bldP spid="823" grpId="0" animBg="1"/>
      <p:bldP spid="824" grpId="0" animBg="1"/>
      <p:bldP spid="825" grpId="0" animBg="1"/>
      <p:bldP spid="826" grpId="0" animBg="1"/>
      <p:bldP spid="827" grpId="0" animBg="1"/>
      <p:bldP spid="828" grpId="0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  <p:bldP spid="835" grpId="0" animBg="1"/>
      <p:bldP spid="836" grpId="0" animBg="1"/>
      <p:bldP spid="837" grpId="0" animBg="1"/>
      <p:bldP spid="838" grpId="0" animBg="1"/>
      <p:bldP spid="839" grpId="0" animBg="1"/>
      <p:bldP spid="840" grpId="0" animBg="1"/>
      <p:bldP spid="841" grpId="0" animBg="1"/>
      <p:bldP spid="842" grpId="0" animBg="1"/>
      <p:bldP spid="843" grpId="0" animBg="1"/>
      <p:bldP spid="844" grpId="0" animBg="1"/>
      <p:bldP spid="845" grpId="0" animBg="1"/>
      <p:bldP spid="846" grpId="0" animBg="1"/>
      <p:bldP spid="847" grpId="0" animBg="1"/>
      <p:bldP spid="848" grpId="0" animBg="1"/>
      <p:bldP spid="849" grpId="0" animBg="1"/>
      <p:bldP spid="850" grpId="0" animBg="1"/>
      <p:bldP spid="851" grpId="0" animBg="1"/>
      <p:bldP spid="852" grpId="0" animBg="1"/>
      <p:bldP spid="853" grpId="0" animBg="1"/>
      <p:bldP spid="854" grpId="0" animBg="1"/>
      <p:bldP spid="855" grpId="0" animBg="1"/>
      <p:bldP spid="856" grpId="0" animBg="1"/>
      <p:bldP spid="857" grpId="0" animBg="1"/>
      <p:bldP spid="858" grpId="0" animBg="1"/>
      <p:bldP spid="859" grpId="0" animBg="1"/>
      <p:bldP spid="860" grpId="0" animBg="1"/>
      <p:bldP spid="861" grpId="0" animBg="1"/>
      <p:bldP spid="862" grpId="0" animBg="1"/>
      <p:bldP spid="863" grpId="0" animBg="1"/>
      <p:bldP spid="864" grpId="0" animBg="1"/>
      <p:bldP spid="865" grpId="0" animBg="1"/>
      <p:bldP spid="866" grpId="0" animBg="1"/>
      <p:bldP spid="867" grpId="0" animBg="1"/>
      <p:bldP spid="868" grpId="0" animBg="1"/>
      <p:bldP spid="869" grpId="0" animBg="1"/>
      <p:bldP spid="870" grpId="0" animBg="1"/>
      <p:bldP spid="871" grpId="0" animBg="1"/>
      <p:bldP spid="872" grpId="0" animBg="1"/>
      <p:bldP spid="872" grpId="1" animBg="1"/>
      <p:bldP spid="873" grpId="0" animBg="1"/>
      <p:bldP spid="881" grpId="0" animBg="1"/>
      <p:bldP spid="889" grpId="0" animBg="1"/>
      <p:bldP spid="897" grpId="0" animBg="1"/>
      <p:bldP spid="905" grpId="0" animBg="1"/>
      <p:bldP spid="906" grpId="0" animBg="1"/>
      <p:bldP spid="907" grpId="0" animBg="1"/>
      <p:bldP spid="907" grpId="1" animBg="1"/>
      <p:bldP spid="907" grpId="2" animBg="1"/>
      <p:bldP spid="907" grpId="3" animBg="1"/>
      <p:bldP spid="908" grpId="0" animBg="1"/>
      <p:bldP spid="908" grpId="1" animBg="1"/>
      <p:bldP spid="909" grpId="0" animBg="1"/>
      <p:bldP spid="910" grpId="0" animBg="1"/>
      <p:bldP spid="911" grpId="0" animBg="1"/>
      <p:bldP spid="912" grpId="0" animBg="1"/>
      <p:bldP spid="913" grpId="0" animBg="1"/>
      <p:bldP spid="914" grpId="0" animBg="1"/>
      <p:bldP spid="915" grpId="0" animBg="1"/>
      <p:bldP spid="916" grpId="0" animBg="1"/>
      <p:bldP spid="917" grpId="0" animBg="1"/>
      <p:bldP spid="918" grpId="0" animBg="1"/>
      <p:bldP spid="919" grpId="0" animBg="1"/>
      <p:bldP spid="920" grpId="0" animBg="1"/>
      <p:bldP spid="921" grpId="0" animBg="1"/>
      <p:bldP spid="922" grpId="0" animBg="1"/>
      <p:bldP spid="923" grpId="0" animBg="1"/>
      <p:bldP spid="924" grpId="0" animBg="1"/>
      <p:bldP spid="925" grpId="0" animBg="1"/>
      <p:bldP spid="926" grpId="0" animBg="1"/>
      <p:bldP spid="927" grpId="0" animBg="1"/>
      <p:bldP spid="928" grpId="0" animBg="1"/>
      <p:bldP spid="929" grpId="0" animBg="1"/>
      <p:bldP spid="930" grpId="0" animBg="1"/>
      <p:bldP spid="931" grpId="0" animBg="1"/>
      <p:bldP spid="932" grpId="0" animBg="1"/>
      <p:bldP spid="933" grpId="0" animBg="1"/>
      <p:bldP spid="934" grpId="0" animBg="1"/>
      <p:bldP spid="935" grpId="0" animBg="1"/>
      <p:bldP spid="936" grpId="0" animBg="1"/>
      <p:bldP spid="937" grpId="0" animBg="1"/>
      <p:bldP spid="938" grpId="0" animBg="1"/>
      <p:bldP spid="939" grpId="0" animBg="1"/>
      <p:bldP spid="940" grpId="0" animBg="1"/>
      <p:bldP spid="941" grpId="0" animBg="1"/>
      <p:bldP spid="942" grpId="0" animBg="1"/>
      <p:bldP spid="943" grpId="0" animBg="1"/>
      <p:bldP spid="944" grpId="0" animBg="1"/>
      <p:bldP spid="945" grpId="0" animBg="1"/>
      <p:bldP spid="946" grpId="0" animBg="1"/>
      <p:bldP spid="947" grpId="0" animBg="1"/>
      <p:bldP spid="948" grpId="0" animBg="1"/>
      <p:bldP spid="949" grpId="0" animBg="1"/>
      <p:bldP spid="950" grpId="0" animBg="1"/>
      <p:bldP spid="951" grpId="0" animBg="1"/>
      <p:bldP spid="952" grpId="0" animBg="1"/>
      <p:bldP spid="953" grpId="0" animBg="1"/>
      <p:bldP spid="954" grpId="0" animBg="1"/>
      <p:bldP spid="955" grpId="0" animBg="1"/>
      <p:bldP spid="956" grpId="0" animBg="1"/>
      <p:bldP spid="957" grpId="0" animBg="1"/>
      <p:bldP spid="958" grpId="0" animBg="1"/>
      <p:bldP spid="959" grpId="0" animBg="1"/>
      <p:bldP spid="960" grpId="0" animBg="1"/>
      <p:bldP spid="961" grpId="0" animBg="1"/>
      <p:bldP spid="962" grpId="0" animBg="1"/>
      <p:bldP spid="963" grpId="0" animBg="1"/>
      <p:bldP spid="964" grpId="0" animBg="1"/>
      <p:bldP spid="965" grpId="0" animBg="1"/>
      <p:bldP spid="966" grpId="0" animBg="1"/>
      <p:bldP spid="967" grpId="0" animBg="1"/>
      <p:bldP spid="968" grpId="0" animBg="1"/>
      <p:bldP spid="969" grpId="0" animBg="1"/>
      <p:bldP spid="970" grpId="0" animBg="1"/>
      <p:bldP spid="971" grpId="0" animBg="1"/>
      <p:bldP spid="972" grpId="0" animBg="1"/>
      <p:bldP spid="973" grpId="0" animBg="1"/>
      <p:bldP spid="974" grpId="0" animBg="1"/>
      <p:bldP spid="975" grpId="0" animBg="1"/>
      <p:bldP spid="976" grpId="0" animBg="1"/>
      <p:bldP spid="977" grpId="0" animBg="1"/>
      <p:bldP spid="978" grpId="0" animBg="1"/>
      <p:bldP spid="979" grpId="0" animBg="1"/>
      <p:bldP spid="980" grpId="0" animBg="1"/>
      <p:bldP spid="981" grpId="0" animBg="1"/>
      <p:bldP spid="982" grpId="0" animBg="1"/>
      <p:bldP spid="983" grpId="0" animBg="1"/>
      <p:bldP spid="984" grpId="0" animBg="1"/>
      <p:bldP spid="984" grpId="1" animBg="1"/>
      <p:bldP spid="984" grpId="2" animBg="1"/>
      <p:bldP spid="985" grpId="0" animBg="1"/>
      <p:bldP spid="985" grpId="1" animBg="1"/>
      <p:bldP spid="985" grpId="2" animBg="1"/>
      <p:bldP spid="986" grpId="0" animBg="1"/>
      <p:bldP spid="986" grpId="1" animBg="1"/>
      <p:bldP spid="986" grpId="2" animBg="1"/>
      <p:bldP spid="987" grpId="0" animBg="1"/>
      <p:bldP spid="987" grpId="1" animBg="1"/>
      <p:bldP spid="987" grpId="2" animBg="1"/>
      <p:bldP spid="988" grpId="0" animBg="1"/>
      <p:bldP spid="988" grpId="1" animBg="1"/>
      <p:bldP spid="988" grpId="2" animBg="1"/>
      <p:bldP spid="989" grpId="0" animBg="1"/>
      <p:bldP spid="989" grpId="1" animBg="1"/>
      <p:bldP spid="989" grpId="2" animBg="1"/>
      <p:bldP spid="990" grpId="0" animBg="1"/>
      <p:bldP spid="990" grpId="1" animBg="1"/>
      <p:bldP spid="990" grpId="2" animBg="1"/>
      <p:bldP spid="991" grpId="0" animBg="1"/>
      <p:bldP spid="991" grpId="1" animBg="1"/>
      <p:bldP spid="991" grpId="2" animBg="1"/>
      <p:bldP spid="992" grpId="0" animBg="1"/>
      <p:bldP spid="992" grpId="1" animBg="1"/>
      <p:bldP spid="992" grpId="2" animBg="1"/>
      <p:bldP spid="993" grpId="0" animBg="1"/>
      <p:bldP spid="993" grpId="1" animBg="1"/>
      <p:bldP spid="993" grpId="2" animBg="1"/>
      <p:bldP spid="994" grpId="0" animBg="1"/>
      <p:bldP spid="994" grpId="1" animBg="1"/>
      <p:bldP spid="994" grpId="2" animBg="1"/>
      <p:bldP spid="995" grpId="0" animBg="1"/>
      <p:bldP spid="995" grpId="1" animBg="1"/>
      <p:bldP spid="995" grpId="2" animBg="1"/>
      <p:bldP spid="996" grpId="0" animBg="1"/>
      <p:bldP spid="996" grpId="1" animBg="1"/>
      <p:bldP spid="996" grpId="2" animBg="1"/>
      <p:bldP spid="997" grpId="0" animBg="1"/>
      <p:bldP spid="997" grpId="1" animBg="1"/>
      <p:bldP spid="997" grpId="2" animBg="1"/>
      <p:bldP spid="998" grpId="0" animBg="1"/>
      <p:bldP spid="998" grpId="1" animBg="1"/>
      <p:bldP spid="998" grpId="2" animBg="1"/>
      <p:bldP spid="999" grpId="0" animBg="1"/>
      <p:bldP spid="999" grpId="1" animBg="1"/>
      <p:bldP spid="999" grpId="2" animBg="1"/>
      <p:bldP spid="1000" grpId="0" animBg="1"/>
      <p:bldP spid="1000" grpId="1" animBg="1"/>
      <p:bldP spid="1000" grpId="2" animBg="1"/>
      <p:bldP spid="1001" grpId="0" animBg="1"/>
      <p:bldP spid="1001" grpId="1" animBg="1"/>
      <p:bldP spid="1001" grpId="2" animBg="1"/>
      <p:bldP spid="1002" grpId="0" animBg="1"/>
      <p:bldP spid="1002" grpId="1" animBg="1"/>
      <p:bldP spid="1002" grpId="2" animBg="1"/>
      <p:bldP spid="1003" grpId="0" animBg="1"/>
      <p:bldP spid="1003" grpId="1" animBg="1"/>
      <p:bldP spid="1003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71" y="1244582"/>
            <a:ext cx="7347857" cy="5510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2FE24562-CAD2-4CFF-BF1F-3588D4D438C0}"/>
              </a:ext>
            </a:extLst>
          </p:cNvPr>
          <p:cNvSpPr txBox="1">
            <a:spLocks/>
          </p:cNvSpPr>
          <p:nvPr/>
        </p:nvSpPr>
        <p:spPr>
          <a:xfrm>
            <a:off x="3859714" y="732265"/>
            <a:ext cx="4947402" cy="446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uk-UA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стійки</a:t>
            </a:r>
            <a:r>
              <a:rPr lang="uk-UA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(практичний приклад)</a:t>
            </a:r>
          </a:p>
        </p:txBody>
      </p:sp>
      <p:grpSp>
        <p:nvGrpSpPr>
          <p:cNvPr id="7" name="Группа 8">
            <a:extLst>
              <a:ext uri="{FF2B5EF4-FFF2-40B4-BE49-F238E27FC236}">
                <a16:creationId xmlns:a16="http://schemas.microsoft.com/office/drawing/2014/main" id="{F6F82F7D-68EA-4E6C-BD50-3B4F1A945678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8" name="Прямокутник 7">
              <a:extLst>
                <a:ext uri="{FF2B5EF4-FFF2-40B4-BE49-F238E27FC236}">
                  <a16:creationId xmlns:a16="http://schemas.microsoft.com/office/drawing/2014/main" id="{137FC831-B073-42D2-8B73-67E376615AE8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A4AEBD5-1D2C-46DE-9DC3-48D23AD36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B4DD7237-4D1D-4731-B40C-588462505299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10102878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SHORE (Vertical/Class 2)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6946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1399">
        <p159:morph option="byWord"/>
      </p:transition>
    </mc:Choice>
    <mc:Fallback>
      <p:transition spd="slow" advTm="113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Блок-схема: вузол 198">
            <a:extLst>
              <a:ext uri="{FF2B5EF4-FFF2-40B4-BE49-F238E27FC236}">
                <a16:creationId xmlns:a16="http://schemas.microsoft.com/office/drawing/2014/main" id="{718320FD-792A-40D0-A2AF-008CDB21C747}"/>
              </a:ext>
            </a:extLst>
          </p:cNvPr>
          <p:cNvSpPr/>
          <p:nvPr/>
        </p:nvSpPr>
        <p:spPr>
          <a:xfrm>
            <a:off x="3681593" y="574203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0" name="Блок-схема: вузол 199">
            <a:extLst>
              <a:ext uri="{FF2B5EF4-FFF2-40B4-BE49-F238E27FC236}">
                <a16:creationId xmlns:a16="http://schemas.microsoft.com/office/drawing/2014/main" id="{E9A091E0-03E4-4A3F-9F88-1F5383093E04}"/>
              </a:ext>
            </a:extLst>
          </p:cNvPr>
          <p:cNvSpPr/>
          <p:nvPr/>
        </p:nvSpPr>
        <p:spPr>
          <a:xfrm>
            <a:off x="3878828" y="5647117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1" name="Блок-схема: вузол 200">
            <a:extLst>
              <a:ext uri="{FF2B5EF4-FFF2-40B4-BE49-F238E27FC236}">
                <a16:creationId xmlns:a16="http://schemas.microsoft.com/office/drawing/2014/main" id="{A11F1179-D126-4D4A-9D9D-B297AD7F32CE}"/>
              </a:ext>
            </a:extLst>
          </p:cNvPr>
          <p:cNvSpPr/>
          <p:nvPr/>
        </p:nvSpPr>
        <p:spPr>
          <a:xfrm>
            <a:off x="3676819" y="5902497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2" name="Блок-схема: вузол 201">
            <a:extLst>
              <a:ext uri="{FF2B5EF4-FFF2-40B4-BE49-F238E27FC236}">
                <a16:creationId xmlns:a16="http://schemas.microsoft.com/office/drawing/2014/main" id="{56BB4021-D3D1-40B6-9C6C-575BB219175F}"/>
              </a:ext>
            </a:extLst>
          </p:cNvPr>
          <p:cNvSpPr/>
          <p:nvPr/>
        </p:nvSpPr>
        <p:spPr>
          <a:xfrm>
            <a:off x="3874054" y="5807584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3" name="Блок-схема: вузол 202">
            <a:extLst>
              <a:ext uri="{FF2B5EF4-FFF2-40B4-BE49-F238E27FC236}">
                <a16:creationId xmlns:a16="http://schemas.microsoft.com/office/drawing/2014/main" id="{6AE11FE4-B922-49A0-B67D-F70EE2F1A521}"/>
              </a:ext>
            </a:extLst>
          </p:cNvPr>
          <p:cNvSpPr/>
          <p:nvPr/>
        </p:nvSpPr>
        <p:spPr>
          <a:xfrm>
            <a:off x="3705860" y="610108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4" name="Блок-схема: вузол 203">
            <a:extLst>
              <a:ext uri="{FF2B5EF4-FFF2-40B4-BE49-F238E27FC236}">
                <a16:creationId xmlns:a16="http://schemas.microsoft.com/office/drawing/2014/main" id="{B7780086-7A82-486F-9269-66B8B11D7DE1}"/>
              </a:ext>
            </a:extLst>
          </p:cNvPr>
          <p:cNvSpPr/>
          <p:nvPr/>
        </p:nvSpPr>
        <p:spPr>
          <a:xfrm>
            <a:off x="3910244" y="610108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5" name="Блок-схема: вузол 204">
            <a:extLst>
              <a:ext uri="{FF2B5EF4-FFF2-40B4-BE49-F238E27FC236}">
                <a16:creationId xmlns:a16="http://schemas.microsoft.com/office/drawing/2014/main" id="{BC0A0B50-A9A3-4890-AE89-E951EFCCA2A7}"/>
              </a:ext>
            </a:extLst>
          </p:cNvPr>
          <p:cNvSpPr/>
          <p:nvPr/>
        </p:nvSpPr>
        <p:spPr>
          <a:xfrm>
            <a:off x="3701086" y="626154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6" name="Блок-схема: вузол 205">
            <a:extLst>
              <a:ext uri="{FF2B5EF4-FFF2-40B4-BE49-F238E27FC236}">
                <a16:creationId xmlns:a16="http://schemas.microsoft.com/office/drawing/2014/main" id="{25EBC0BD-CF01-4F0D-AB6F-68CCABD58F0D}"/>
              </a:ext>
            </a:extLst>
          </p:cNvPr>
          <p:cNvSpPr/>
          <p:nvPr/>
        </p:nvSpPr>
        <p:spPr>
          <a:xfrm>
            <a:off x="3830114" y="627095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1" name="Блок-схема: вузол 190">
            <a:extLst>
              <a:ext uri="{FF2B5EF4-FFF2-40B4-BE49-F238E27FC236}">
                <a16:creationId xmlns:a16="http://schemas.microsoft.com/office/drawing/2014/main" id="{1CCA951C-24C9-4806-9A64-2C9DA94C3ED5}"/>
              </a:ext>
            </a:extLst>
          </p:cNvPr>
          <p:cNvSpPr/>
          <p:nvPr/>
        </p:nvSpPr>
        <p:spPr>
          <a:xfrm>
            <a:off x="2170794" y="562806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2" name="Блок-схема: вузол 191">
            <a:extLst>
              <a:ext uri="{FF2B5EF4-FFF2-40B4-BE49-F238E27FC236}">
                <a16:creationId xmlns:a16="http://schemas.microsoft.com/office/drawing/2014/main" id="{52FFB3CA-E3AE-4134-BADA-84C2A4595A78}"/>
              </a:ext>
            </a:extLst>
          </p:cNvPr>
          <p:cNvSpPr/>
          <p:nvPr/>
        </p:nvSpPr>
        <p:spPr>
          <a:xfrm>
            <a:off x="2347225" y="562806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3" name="Блок-схема: вузол 192">
            <a:extLst>
              <a:ext uri="{FF2B5EF4-FFF2-40B4-BE49-F238E27FC236}">
                <a16:creationId xmlns:a16="http://schemas.microsoft.com/office/drawing/2014/main" id="{58D34C84-76E0-4CB7-B179-8288A73B1BAC}"/>
              </a:ext>
            </a:extLst>
          </p:cNvPr>
          <p:cNvSpPr/>
          <p:nvPr/>
        </p:nvSpPr>
        <p:spPr>
          <a:xfrm>
            <a:off x="2166020" y="5788536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4" name="Блок-схема: вузол 193">
            <a:extLst>
              <a:ext uri="{FF2B5EF4-FFF2-40B4-BE49-F238E27FC236}">
                <a16:creationId xmlns:a16="http://schemas.microsoft.com/office/drawing/2014/main" id="{C3EDD588-8826-4E3F-A1C1-1D248A0416A6}"/>
              </a:ext>
            </a:extLst>
          </p:cNvPr>
          <p:cNvSpPr/>
          <p:nvPr/>
        </p:nvSpPr>
        <p:spPr>
          <a:xfrm>
            <a:off x="2342451" y="5788536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5" name="Блок-схема: вузол 194">
            <a:extLst>
              <a:ext uri="{FF2B5EF4-FFF2-40B4-BE49-F238E27FC236}">
                <a16:creationId xmlns:a16="http://schemas.microsoft.com/office/drawing/2014/main" id="{D123AEFA-2822-4374-8669-5A30BD14E025}"/>
              </a:ext>
            </a:extLst>
          </p:cNvPr>
          <p:cNvSpPr/>
          <p:nvPr/>
        </p:nvSpPr>
        <p:spPr>
          <a:xfrm>
            <a:off x="2174257" y="608203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6" name="Блок-схема: вузол 195">
            <a:extLst>
              <a:ext uri="{FF2B5EF4-FFF2-40B4-BE49-F238E27FC236}">
                <a16:creationId xmlns:a16="http://schemas.microsoft.com/office/drawing/2014/main" id="{6B13A897-1515-4819-A1EF-7A77B8C246BA}"/>
              </a:ext>
            </a:extLst>
          </p:cNvPr>
          <p:cNvSpPr/>
          <p:nvPr/>
        </p:nvSpPr>
        <p:spPr>
          <a:xfrm>
            <a:off x="2378641" y="608203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7" name="Блок-схема: вузол 196">
            <a:extLst>
              <a:ext uri="{FF2B5EF4-FFF2-40B4-BE49-F238E27FC236}">
                <a16:creationId xmlns:a16="http://schemas.microsoft.com/office/drawing/2014/main" id="{9E8559C0-71B9-471D-B9FE-01507C37CDD3}"/>
              </a:ext>
            </a:extLst>
          </p:cNvPr>
          <p:cNvSpPr/>
          <p:nvPr/>
        </p:nvSpPr>
        <p:spPr>
          <a:xfrm>
            <a:off x="2169483" y="624250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8" name="Блок-схема: вузол 197">
            <a:extLst>
              <a:ext uri="{FF2B5EF4-FFF2-40B4-BE49-F238E27FC236}">
                <a16:creationId xmlns:a16="http://schemas.microsoft.com/office/drawing/2014/main" id="{67D226FD-7C76-4351-B608-3CEA6FD5554D}"/>
              </a:ext>
            </a:extLst>
          </p:cNvPr>
          <p:cNvSpPr/>
          <p:nvPr/>
        </p:nvSpPr>
        <p:spPr>
          <a:xfrm>
            <a:off x="2373867" y="624250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0" name="Куб 189">
            <a:extLst>
              <a:ext uri="{FF2B5EF4-FFF2-40B4-BE49-F238E27FC236}">
                <a16:creationId xmlns:a16="http://schemas.microsoft.com/office/drawing/2014/main" id="{A588E6C0-F6DF-4C63-A888-20BA6625E43E}"/>
              </a:ext>
            </a:extLst>
          </p:cNvPr>
          <p:cNvSpPr/>
          <p:nvPr/>
        </p:nvSpPr>
        <p:spPr>
          <a:xfrm>
            <a:off x="3615873" y="5537585"/>
            <a:ext cx="380302" cy="766800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9" name="Куб 188">
            <a:extLst>
              <a:ext uri="{FF2B5EF4-FFF2-40B4-BE49-F238E27FC236}">
                <a16:creationId xmlns:a16="http://schemas.microsoft.com/office/drawing/2014/main" id="{9B4868D9-FC33-4674-8409-5D999338D237}"/>
              </a:ext>
            </a:extLst>
          </p:cNvPr>
          <p:cNvSpPr/>
          <p:nvPr/>
        </p:nvSpPr>
        <p:spPr>
          <a:xfrm>
            <a:off x="2039580" y="5537585"/>
            <a:ext cx="380302" cy="766800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6" name="Куб 125">
            <a:extLst>
              <a:ext uri="{FF2B5EF4-FFF2-40B4-BE49-F238E27FC236}">
                <a16:creationId xmlns:a16="http://schemas.microsoft.com/office/drawing/2014/main" id="{AF1EAB17-3A11-4C34-AE26-F0661B1D369D}"/>
              </a:ext>
            </a:extLst>
          </p:cNvPr>
          <p:cNvSpPr/>
          <p:nvPr/>
        </p:nvSpPr>
        <p:spPr>
          <a:xfrm>
            <a:off x="1538929" y="6065319"/>
            <a:ext cx="2813995" cy="319881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35" name="Групувати 134">
            <a:extLst>
              <a:ext uri="{FF2B5EF4-FFF2-40B4-BE49-F238E27FC236}">
                <a16:creationId xmlns:a16="http://schemas.microsoft.com/office/drawing/2014/main" id="{40851A54-4BD3-4A49-9D45-25F78FB54DC7}"/>
              </a:ext>
            </a:extLst>
          </p:cNvPr>
          <p:cNvGrpSpPr/>
          <p:nvPr/>
        </p:nvGrpSpPr>
        <p:grpSpPr>
          <a:xfrm>
            <a:off x="1826640" y="5843712"/>
            <a:ext cx="713405" cy="292114"/>
            <a:chOff x="-406760" y="4513503"/>
            <a:chExt cx="1182615" cy="400664"/>
          </a:xfrm>
        </p:grpSpPr>
        <p:sp>
          <p:nvSpPr>
            <p:cNvPr id="136" name="Прямокутний трикутник 135">
              <a:extLst>
                <a:ext uri="{FF2B5EF4-FFF2-40B4-BE49-F238E27FC236}">
                  <a16:creationId xmlns:a16="http://schemas.microsoft.com/office/drawing/2014/main" id="{2465348A-95DB-4C95-A3D1-F9B7541E879D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7" name="Полілінія: фігура 136">
              <a:extLst>
                <a:ext uri="{FF2B5EF4-FFF2-40B4-BE49-F238E27FC236}">
                  <a16:creationId xmlns:a16="http://schemas.microsoft.com/office/drawing/2014/main" id="{CACB8A37-3616-41F9-AE03-0A9378573F3E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38" name="Групувати 137">
            <a:extLst>
              <a:ext uri="{FF2B5EF4-FFF2-40B4-BE49-F238E27FC236}">
                <a16:creationId xmlns:a16="http://schemas.microsoft.com/office/drawing/2014/main" id="{46E890EB-D5FA-4CD3-9A23-71C97C4083C6}"/>
              </a:ext>
            </a:extLst>
          </p:cNvPr>
          <p:cNvGrpSpPr/>
          <p:nvPr/>
        </p:nvGrpSpPr>
        <p:grpSpPr>
          <a:xfrm>
            <a:off x="1821622" y="5837285"/>
            <a:ext cx="723441" cy="298541"/>
            <a:chOff x="-423951" y="4495030"/>
            <a:chExt cx="1199252" cy="409480"/>
          </a:xfrm>
        </p:grpSpPr>
        <p:sp>
          <p:nvSpPr>
            <p:cNvPr id="139" name="Прямокутний трикутник 138">
              <a:extLst>
                <a:ext uri="{FF2B5EF4-FFF2-40B4-BE49-F238E27FC236}">
                  <a16:creationId xmlns:a16="http://schemas.microsoft.com/office/drawing/2014/main" id="{85580D74-A179-4327-8540-54658BDA9B59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0" name="Полілінія: фігура 139">
              <a:extLst>
                <a:ext uri="{FF2B5EF4-FFF2-40B4-BE49-F238E27FC236}">
                  <a16:creationId xmlns:a16="http://schemas.microsoft.com/office/drawing/2014/main" id="{69D9B1C7-293B-40B7-BD57-F182AF8D1E7D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1" name="Полілінія: фігура 140">
              <a:extLst>
                <a:ext uri="{FF2B5EF4-FFF2-40B4-BE49-F238E27FC236}">
                  <a16:creationId xmlns:a16="http://schemas.microsoft.com/office/drawing/2014/main" id="{1D6D5ACF-C254-4331-A0A4-E423E085D197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42" name="Куб 141">
            <a:extLst>
              <a:ext uri="{FF2B5EF4-FFF2-40B4-BE49-F238E27FC236}">
                <a16:creationId xmlns:a16="http://schemas.microsoft.com/office/drawing/2014/main" id="{C2BADC72-D7E6-4890-B3F3-3E68AB513398}"/>
              </a:ext>
            </a:extLst>
          </p:cNvPr>
          <p:cNvSpPr/>
          <p:nvPr/>
        </p:nvSpPr>
        <p:spPr>
          <a:xfrm>
            <a:off x="2017535" y="2730300"/>
            <a:ext cx="331614" cy="3183707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8" name="Групувати 127">
            <a:extLst>
              <a:ext uri="{FF2B5EF4-FFF2-40B4-BE49-F238E27FC236}">
                <a16:creationId xmlns:a16="http://schemas.microsoft.com/office/drawing/2014/main" id="{C3458062-6534-454E-8069-4875B63787A6}"/>
              </a:ext>
            </a:extLst>
          </p:cNvPr>
          <p:cNvGrpSpPr/>
          <p:nvPr/>
        </p:nvGrpSpPr>
        <p:grpSpPr>
          <a:xfrm>
            <a:off x="3403851" y="5843712"/>
            <a:ext cx="713405" cy="292114"/>
            <a:chOff x="-406760" y="4513503"/>
            <a:chExt cx="1182615" cy="400664"/>
          </a:xfrm>
        </p:grpSpPr>
        <p:sp>
          <p:nvSpPr>
            <p:cNvPr id="129" name="Прямокутний трикутник 128">
              <a:extLst>
                <a:ext uri="{FF2B5EF4-FFF2-40B4-BE49-F238E27FC236}">
                  <a16:creationId xmlns:a16="http://schemas.microsoft.com/office/drawing/2014/main" id="{4FBD5FDC-CE1F-4672-A1D2-D7D946F28E50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0" name="Полілінія: фігура 129">
              <a:extLst>
                <a:ext uri="{FF2B5EF4-FFF2-40B4-BE49-F238E27FC236}">
                  <a16:creationId xmlns:a16="http://schemas.microsoft.com/office/drawing/2014/main" id="{A06763F9-8D1E-48A2-B2E8-AE934DC6E5C3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31" name="Групувати 130">
            <a:extLst>
              <a:ext uri="{FF2B5EF4-FFF2-40B4-BE49-F238E27FC236}">
                <a16:creationId xmlns:a16="http://schemas.microsoft.com/office/drawing/2014/main" id="{73D3C831-3FB5-43DD-8ED3-622C6542081D}"/>
              </a:ext>
            </a:extLst>
          </p:cNvPr>
          <p:cNvGrpSpPr/>
          <p:nvPr/>
        </p:nvGrpSpPr>
        <p:grpSpPr>
          <a:xfrm>
            <a:off x="3398833" y="5837285"/>
            <a:ext cx="723441" cy="298541"/>
            <a:chOff x="-423951" y="4495030"/>
            <a:chExt cx="1199252" cy="409480"/>
          </a:xfrm>
        </p:grpSpPr>
        <p:sp>
          <p:nvSpPr>
            <p:cNvPr id="132" name="Прямокутний трикутник 131">
              <a:extLst>
                <a:ext uri="{FF2B5EF4-FFF2-40B4-BE49-F238E27FC236}">
                  <a16:creationId xmlns:a16="http://schemas.microsoft.com/office/drawing/2014/main" id="{AA74A128-E192-46B2-9A25-D69734AAD7B9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3" name="Полілінія: фігура 132">
              <a:extLst>
                <a:ext uri="{FF2B5EF4-FFF2-40B4-BE49-F238E27FC236}">
                  <a16:creationId xmlns:a16="http://schemas.microsoft.com/office/drawing/2014/main" id="{22C3D595-EF9A-492D-8344-CDC99A704316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4" name="Полілінія: фігура 133">
              <a:extLst>
                <a:ext uri="{FF2B5EF4-FFF2-40B4-BE49-F238E27FC236}">
                  <a16:creationId xmlns:a16="http://schemas.microsoft.com/office/drawing/2014/main" id="{3B982246-D82E-49ED-9057-FE4A6953DC16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286113"/>
              </p:ext>
            </p:extLst>
          </p:nvPr>
        </p:nvGraphicFramePr>
        <p:xfrm>
          <a:off x="5147119" y="2585886"/>
          <a:ext cx="6387854" cy="38739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0292">
                  <a:extLst>
                    <a:ext uri="{9D8B030D-6E8A-4147-A177-3AD203B41FA5}">
                      <a16:colId xmlns:a16="http://schemas.microsoft.com/office/drawing/2014/main" val="938687786"/>
                    </a:ext>
                  </a:extLst>
                </a:gridCol>
                <a:gridCol w="1108231">
                  <a:extLst>
                    <a:ext uri="{9D8B030D-6E8A-4147-A177-3AD203B41FA5}">
                      <a16:colId xmlns:a16="http://schemas.microsoft.com/office/drawing/2014/main" val="2070862489"/>
                    </a:ext>
                  </a:extLst>
                </a:gridCol>
                <a:gridCol w="1297839">
                  <a:extLst>
                    <a:ext uri="{9D8B030D-6E8A-4147-A177-3AD203B41FA5}">
                      <a16:colId xmlns:a16="http://schemas.microsoft.com/office/drawing/2014/main" val="1481483505"/>
                    </a:ext>
                  </a:extLst>
                </a:gridCol>
                <a:gridCol w="2166117">
                  <a:extLst>
                    <a:ext uri="{9D8B030D-6E8A-4147-A177-3AD203B41FA5}">
                      <a16:colId xmlns:a16="http://schemas.microsoft.com/office/drawing/2014/main" val="676215903"/>
                    </a:ext>
                  </a:extLst>
                </a:gridCol>
                <a:gridCol w="1355375">
                  <a:extLst>
                    <a:ext uri="{9D8B030D-6E8A-4147-A177-3AD203B41FA5}">
                      <a16:colId xmlns:a16="http://schemas.microsoft.com/office/drawing/2014/main" val="981571485"/>
                    </a:ext>
                  </a:extLst>
                </a:gridCol>
              </a:tblGrid>
              <a:tr h="374461"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Стойка 10 см х 10 см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774996"/>
                  </a:ext>
                </a:extLst>
              </a:tr>
              <a:tr h="37446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Висота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Навантаження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708074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фути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Метрична система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Навантаження в фунтах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Метрична система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4007066"/>
                  </a:ext>
                </a:extLst>
              </a:tr>
              <a:tr h="374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футів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 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фунтів 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7250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кг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635364"/>
                  </a:ext>
                </a:extLst>
              </a:tr>
              <a:tr h="374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футів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 фунтів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4535 кг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4847666"/>
                  </a:ext>
                </a:extLst>
              </a:tr>
              <a:tr h="374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футів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 м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7000 фунтів 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3175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кг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0502272"/>
                  </a:ext>
                </a:extLst>
              </a:tr>
              <a:tr h="374461"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Стойка 15 см х 15 см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343758"/>
                  </a:ext>
                </a:extLst>
              </a:tr>
              <a:tr h="374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футів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 м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40000 фунтів 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18140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00216361"/>
                  </a:ext>
                </a:extLst>
              </a:tr>
              <a:tr h="374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футів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 М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29000 фунтів 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13150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9173"/>
                  </a:ext>
                </a:extLst>
              </a:tr>
              <a:tr h="374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футів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 м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24000 фунтів 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10800 кг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664969"/>
                  </a:ext>
                </a:extLst>
              </a:tr>
            </a:tbl>
          </a:graphicData>
        </a:graphic>
      </p:graphicFrame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9610330F-EBB6-45D4-9CDF-9D4EA9B26931}"/>
              </a:ext>
            </a:extLst>
          </p:cNvPr>
          <p:cNvSpPr txBox="1">
            <a:spLocks/>
          </p:cNvSpPr>
          <p:nvPr/>
        </p:nvSpPr>
        <p:spPr>
          <a:xfrm>
            <a:off x="5078665" y="754425"/>
            <a:ext cx="1851275" cy="446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стійки</a:t>
            </a:r>
            <a:endParaRPr lang="uk-UA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8">
            <a:extLst>
              <a:ext uri="{FF2B5EF4-FFF2-40B4-BE49-F238E27FC236}">
                <a16:creationId xmlns:a16="http://schemas.microsoft.com/office/drawing/2014/main" id="{1BBEB8BC-3494-4052-B911-88C3EB3D7834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566C274E-844D-4975-9800-4DCF7E3809AE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C2457CA-31BE-4995-AE72-0E44CA92D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348F26E8-44EA-417E-BB6C-0F294D643393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10581224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(2-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VERTICAL SHORE (Vertical/Class 2)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183D14DA-C4D6-48A7-964E-AF3F01E8D25F}"/>
              </a:ext>
            </a:extLst>
          </p:cNvPr>
          <p:cNvSpPr/>
          <p:nvPr/>
        </p:nvSpPr>
        <p:spPr>
          <a:xfrm>
            <a:off x="433264" y="1467234"/>
            <a:ext cx="4738818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Жорстка конструкція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частково виготовляється в</a:t>
            </a:r>
          </a:p>
        </p:txBody>
      </p:sp>
      <p:sp>
        <p:nvSpPr>
          <p:cNvPr id="17" name="Підзаголовок 2">
            <a:extLst>
              <a:ext uri="{FF2B5EF4-FFF2-40B4-BE49-F238E27FC236}">
                <a16:creationId xmlns:a16="http://schemas.microsoft.com/office/drawing/2014/main" id="{CCEDAD93-A583-4B34-B7A2-BB47A4AFB2C8}"/>
              </a:ext>
            </a:extLst>
          </p:cNvPr>
          <p:cNvSpPr txBox="1">
            <a:spLocks/>
          </p:cNvSpPr>
          <p:nvPr/>
        </p:nvSpPr>
        <p:spPr>
          <a:xfrm>
            <a:off x="1417463" y="1154479"/>
            <a:ext cx="2770421" cy="439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Застереження: 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903267C3-1752-4106-81E1-64E2E71AC30E}"/>
              </a:ext>
            </a:extLst>
          </p:cNvPr>
          <p:cNvSpPr/>
          <p:nvPr/>
        </p:nvSpPr>
        <p:spPr>
          <a:xfrm>
            <a:off x="5147119" y="1636512"/>
            <a:ext cx="6428718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Допустимі навантаження в залежності від висоти та матеріалу</a:t>
            </a: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0470C8D5-9A1F-4425-9F9C-A34A6426F665}"/>
              </a:ext>
            </a:extLst>
          </p:cNvPr>
          <p:cNvSpPr/>
          <p:nvPr/>
        </p:nvSpPr>
        <p:spPr>
          <a:xfrm>
            <a:off x="1908426" y="1977721"/>
            <a:ext cx="1788495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районі небезпеки</a:t>
            </a:r>
            <a:endParaRPr lang="uk-UA" sz="1600" dirty="0"/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82019A4B-BA54-4480-9880-5B9358C99D98}"/>
              </a:ext>
            </a:extLst>
          </p:cNvPr>
          <p:cNvSpPr/>
          <p:nvPr/>
        </p:nvSpPr>
        <p:spPr>
          <a:xfrm>
            <a:off x="7611229" y="1841901"/>
            <a:ext cx="135197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конструкції:</a:t>
            </a:r>
            <a:endParaRPr lang="uk-UA" sz="1600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B6BA264B-ADE3-4F3C-BC7A-9CD2C695AD8D}"/>
              </a:ext>
            </a:extLst>
          </p:cNvPr>
          <p:cNvSpPr/>
          <p:nvPr/>
        </p:nvSpPr>
        <p:spPr>
          <a:xfrm>
            <a:off x="486214" y="1722476"/>
            <a:ext cx="4632918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безпечному місці та збирається безпосередньо в </a:t>
            </a:r>
            <a:endParaRPr lang="uk-UA" sz="1600" dirty="0"/>
          </a:p>
        </p:txBody>
      </p:sp>
      <p:sp>
        <p:nvSpPr>
          <p:cNvPr id="56" name="Куб 55">
            <a:extLst>
              <a:ext uri="{FF2B5EF4-FFF2-40B4-BE49-F238E27FC236}">
                <a16:creationId xmlns:a16="http://schemas.microsoft.com/office/drawing/2014/main" id="{C4761672-8EDB-495B-8EEC-C5C5E44EDEAA}"/>
              </a:ext>
            </a:extLst>
          </p:cNvPr>
          <p:cNvSpPr/>
          <p:nvPr/>
        </p:nvSpPr>
        <p:spPr>
          <a:xfrm>
            <a:off x="1978088" y="5618400"/>
            <a:ext cx="380302" cy="766800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Блок-схема: вузол 56">
            <a:extLst>
              <a:ext uri="{FF2B5EF4-FFF2-40B4-BE49-F238E27FC236}">
                <a16:creationId xmlns:a16="http://schemas.microsoft.com/office/drawing/2014/main" id="{648DD0E5-F0E9-4A2F-9852-BBFEF8B0566E}"/>
              </a:ext>
            </a:extLst>
          </p:cNvPr>
          <p:cNvSpPr/>
          <p:nvPr/>
        </p:nvSpPr>
        <p:spPr>
          <a:xfrm>
            <a:off x="2030141" y="5717186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" name="Куб 71">
            <a:extLst>
              <a:ext uri="{FF2B5EF4-FFF2-40B4-BE49-F238E27FC236}">
                <a16:creationId xmlns:a16="http://schemas.microsoft.com/office/drawing/2014/main" id="{1BBA2014-9BEE-44FF-81F0-B79356E3F4B2}"/>
              </a:ext>
            </a:extLst>
          </p:cNvPr>
          <p:cNvSpPr/>
          <p:nvPr/>
        </p:nvSpPr>
        <p:spPr>
          <a:xfrm>
            <a:off x="3594746" y="2730300"/>
            <a:ext cx="331614" cy="3183707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Куб 72">
            <a:extLst>
              <a:ext uri="{FF2B5EF4-FFF2-40B4-BE49-F238E27FC236}">
                <a16:creationId xmlns:a16="http://schemas.microsoft.com/office/drawing/2014/main" id="{CC39F3B3-E7B3-4A34-B596-4AA5533BF5DC}"/>
              </a:ext>
            </a:extLst>
          </p:cNvPr>
          <p:cNvSpPr/>
          <p:nvPr/>
        </p:nvSpPr>
        <p:spPr>
          <a:xfrm>
            <a:off x="1538929" y="2488208"/>
            <a:ext cx="2813995" cy="319881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5" name="Куб 144">
            <a:extLst>
              <a:ext uri="{FF2B5EF4-FFF2-40B4-BE49-F238E27FC236}">
                <a16:creationId xmlns:a16="http://schemas.microsoft.com/office/drawing/2014/main" id="{65F6A52A-485A-492A-ABB0-8BD1979F1EBB}"/>
              </a:ext>
            </a:extLst>
          </p:cNvPr>
          <p:cNvSpPr/>
          <p:nvPr/>
        </p:nvSpPr>
        <p:spPr>
          <a:xfrm>
            <a:off x="1978087" y="4156132"/>
            <a:ext cx="1867717" cy="306000"/>
          </a:xfrm>
          <a:prstGeom prst="cube">
            <a:avLst>
              <a:gd name="adj" fmla="val 107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6" name="Куб 145">
            <a:extLst>
              <a:ext uri="{FF2B5EF4-FFF2-40B4-BE49-F238E27FC236}">
                <a16:creationId xmlns:a16="http://schemas.microsoft.com/office/drawing/2014/main" id="{826DB569-E9C8-46FD-AF7E-B13A91727DD2}"/>
              </a:ext>
            </a:extLst>
          </p:cNvPr>
          <p:cNvSpPr/>
          <p:nvPr/>
        </p:nvSpPr>
        <p:spPr>
          <a:xfrm>
            <a:off x="1978088" y="2573186"/>
            <a:ext cx="380302" cy="767869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7" name="Куб 146">
            <a:extLst>
              <a:ext uri="{FF2B5EF4-FFF2-40B4-BE49-F238E27FC236}">
                <a16:creationId xmlns:a16="http://schemas.microsoft.com/office/drawing/2014/main" id="{80FD5E37-304F-49A6-9710-4463748736D4}"/>
              </a:ext>
            </a:extLst>
          </p:cNvPr>
          <p:cNvSpPr/>
          <p:nvPr/>
        </p:nvSpPr>
        <p:spPr>
          <a:xfrm rot="2218642">
            <a:off x="1629431" y="5263014"/>
            <a:ext cx="2810158" cy="306000"/>
          </a:xfrm>
          <a:prstGeom prst="cube">
            <a:avLst>
              <a:gd name="adj" fmla="val 107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9" name="Куб 148">
            <a:extLst>
              <a:ext uri="{FF2B5EF4-FFF2-40B4-BE49-F238E27FC236}">
                <a16:creationId xmlns:a16="http://schemas.microsoft.com/office/drawing/2014/main" id="{9D97DCD0-4317-40BB-8E84-A527EB44A3D8}"/>
              </a:ext>
            </a:extLst>
          </p:cNvPr>
          <p:cNvSpPr/>
          <p:nvPr/>
        </p:nvSpPr>
        <p:spPr>
          <a:xfrm rot="19689925">
            <a:off x="1675240" y="3177091"/>
            <a:ext cx="2694000" cy="306113"/>
          </a:xfrm>
          <a:prstGeom prst="cube">
            <a:avLst>
              <a:gd name="adj" fmla="val 107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0" name="Блок-схема: вузол 149">
            <a:extLst>
              <a:ext uri="{FF2B5EF4-FFF2-40B4-BE49-F238E27FC236}">
                <a16:creationId xmlns:a16="http://schemas.microsoft.com/office/drawing/2014/main" id="{EAF14289-68D9-4ED2-AF8E-BD74D6103D78}"/>
              </a:ext>
            </a:extLst>
          </p:cNvPr>
          <p:cNvSpPr/>
          <p:nvPr/>
        </p:nvSpPr>
        <p:spPr>
          <a:xfrm>
            <a:off x="2206572" y="5717186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1" name="Блок-схема: вузол 150">
            <a:extLst>
              <a:ext uri="{FF2B5EF4-FFF2-40B4-BE49-F238E27FC236}">
                <a16:creationId xmlns:a16="http://schemas.microsoft.com/office/drawing/2014/main" id="{22D06F39-8CDE-4537-A3B6-E4017F61E339}"/>
              </a:ext>
            </a:extLst>
          </p:cNvPr>
          <p:cNvSpPr/>
          <p:nvPr/>
        </p:nvSpPr>
        <p:spPr>
          <a:xfrm>
            <a:off x="2025367" y="587765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2" name="Блок-схема: вузол 151">
            <a:extLst>
              <a:ext uri="{FF2B5EF4-FFF2-40B4-BE49-F238E27FC236}">
                <a16:creationId xmlns:a16="http://schemas.microsoft.com/office/drawing/2014/main" id="{A21AB569-D003-4431-983F-3F1966A1F6D8}"/>
              </a:ext>
            </a:extLst>
          </p:cNvPr>
          <p:cNvSpPr/>
          <p:nvPr/>
        </p:nvSpPr>
        <p:spPr>
          <a:xfrm>
            <a:off x="2201798" y="587765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3" name="Блок-схема: вузол 152">
            <a:extLst>
              <a:ext uri="{FF2B5EF4-FFF2-40B4-BE49-F238E27FC236}">
                <a16:creationId xmlns:a16="http://schemas.microsoft.com/office/drawing/2014/main" id="{13F223F4-545C-4066-9D38-85738F1B9D5D}"/>
              </a:ext>
            </a:extLst>
          </p:cNvPr>
          <p:cNvSpPr/>
          <p:nvPr/>
        </p:nvSpPr>
        <p:spPr>
          <a:xfrm>
            <a:off x="2033604" y="617115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4" name="Блок-схема: вузол 153">
            <a:extLst>
              <a:ext uri="{FF2B5EF4-FFF2-40B4-BE49-F238E27FC236}">
                <a16:creationId xmlns:a16="http://schemas.microsoft.com/office/drawing/2014/main" id="{07E51CEF-A518-4121-8ECF-5DCCCF92C2CC}"/>
              </a:ext>
            </a:extLst>
          </p:cNvPr>
          <p:cNvSpPr/>
          <p:nvPr/>
        </p:nvSpPr>
        <p:spPr>
          <a:xfrm>
            <a:off x="2237988" y="617115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5" name="Блок-схема: вузол 154">
            <a:extLst>
              <a:ext uri="{FF2B5EF4-FFF2-40B4-BE49-F238E27FC236}">
                <a16:creationId xmlns:a16="http://schemas.microsoft.com/office/drawing/2014/main" id="{B3E987F3-1DC4-4D57-831A-5CF8F3B86DAB}"/>
              </a:ext>
            </a:extLst>
          </p:cNvPr>
          <p:cNvSpPr/>
          <p:nvPr/>
        </p:nvSpPr>
        <p:spPr>
          <a:xfrm>
            <a:off x="2028830" y="6331617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6" name="Блок-схема: вузол 155">
            <a:extLst>
              <a:ext uri="{FF2B5EF4-FFF2-40B4-BE49-F238E27FC236}">
                <a16:creationId xmlns:a16="http://schemas.microsoft.com/office/drawing/2014/main" id="{C4689BEA-8DC3-42AE-AD5F-685A27CB7717}"/>
              </a:ext>
            </a:extLst>
          </p:cNvPr>
          <p:cNvSpPr/>
          <p:nvPr/>
        </p:nvSpPr>
        <p:spPr>
          <a:xfrm>
            <a:off x="2233214" y="6331617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7" name="Блок-схема: вузол 156">
            <a:extLst>
              <a:ext uri="{FF2B5EF4-FFF2-40B4-BE49-F238E27FC236}">
                <a16:creationId xmlns:a16="http://schemas.microsoft.com/office/drawing/2014/main" id="{5803B2C6-9E4E-4492-8732-B135878DFB13}"/>
              </a:ext>
            </a:extLst>
          </p:cNvPr>
          <p:cNvSpPr/>
          <p:nvPr/>
        </p:nvSpPr>
        <p:spPr>
          <a:xfrm>
            <a:off x="2046019" y="306931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8" name="Блок-схема: вузол 157">
            <a:extLst>
              <a:ext uri="{FF2B5EF4-FFF2-40B4-BE49-F238E27FC236}">
                <a16:creationId xmlns:a16="http://schemas.microsoft.com/office/drawing/2014/main" id="{CA88718D-9F11-4D89-8567-33AA42AD4A32}"/>
              </a:ext>
            </a:extLst>
          </p:cNvPr>
          <p:cNvSpPr/>
          <p:nvPr/>
        </p:nvSpPr>
        <p:spPr>
          <a:xfrm>
            <a:off x="2222450" y="306931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9" name="Блок-схема: вузол 158">
            <a:extLst>
              <a:ext uri="{FF2B5EF4-FFF2-40B4-BE49-F238E27FC236}">
                <a16:creationId xmlns:a16="http://schemas.microsoft.com/office/drawing/2014/main" id="{2276ED83-AD7F-4B04-8784-E56A1B9DE77C}"/>
              </a:ext>
            </a:extLst>
          </p:cNvPr>
          <p:cNvSpPr/>
          <p:nvPr/>
        </p:nvSpPr>
        <p:spPr>
          <a:xfrm>
            <a:off x="2041245" y="322977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0" name="Блок-схема: вузол 159">
            <a:extLst>
              <a:ext uri="{FF2B5EF4-FFF2-40B4-BE49-F238E27FC236}">
                <a16:creationId xmlns:a16="http://schemas.microsoft.com/office/drawing/2014/main" id="{CBBFBC84-3260-46FB-9735-049E8B08320F}"/>
              </a:ext>
            </a:extLst>
          </p:cNvPr>
          <p:cNvSpPr/>
          <p:nvPr/>
        </p:nvSpPr>
        <p:spPr>
          <a:xfrm>
            <a:off x="2217676" y="322977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1" name="Блок-схема: вузол 160">
            <a:extLst>
              <a:ext uri="{FF2B5EF4-FFF2-40B4-BE49-F238E27FC236}">
                <a16:creationId xmlns:a16="http://schemas.microsoft.com/office/drawing/2014/main" id="{3C3D29BC-358D-4CF9-8E84-4CF81A96EC77}"/>
              </a:ext>
            </a:extLst>
          </p:cNvPr>
          <p:cNvSpPr/>
          <p:nvPr/>
        </p:nvSpPr>
        <p:spPr>
          <a:xfrm>
            <a:off x="2033604" y="264144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2" name="Блок-схема: вузол 161">
            <a:extLst>
              <a:ext uri="{FF2B5EF4-FFF2-40B4-BE49-F238E27FC236}">
                <a16:creationId xmlns:a16="http://schemas.microsoft.com/office/drawing/2014/main" id="{BCB09B38-D516-49A6-B6DC-9F61711663EA}"/>
              </a:ext>
            </a:extLst>
          </p:cNvPr>
          <p:cNvSpPr/>
          <p:nvPr/>
        </p:nvSpPr>
        <p:spPr>
          <a:xfrm>
            <a:off x="2237988" y="264144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3" name="Блок-схема: вузол 162">
            <a:extLst>
              <a:ext uri="{FF2B5EF4-FFF2-40B4-BE49-F238E27FC236}">
                <a16:creationId xmlns:a16="http://schemas.microsoft.com/office/drawing/2014/main" id="{71A2BC07-61E3-4796-9823-ADAE758D135C}"/>
              </a:ext>
            </a:extLst>
          </p:cNvPr>
          <p:cNvSpPr/>
          <p:nvPr/>
        </p:nvSpPr>
        <p:spPr>
          <a:xfrm>
            <a:off x="2028830" y="277206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4" name="Блок-схема: вузол 163">
            <a:extLst>
              <a:ext uri="{FF2B5EF4-FFF2-40B4-BE49-F238E27FC236}">
                <a16:creationId xmlns:a16="http://schemas.microsoft.com/office/drawing/2014/main" id="{F215B7A8-A414-4EB0-B796-EE5391F641D0}"/>
              </a:ext>
            </a:extLst>
          </p:cNvPr>
          <p:cNvSpPr/>
          <p:nvPr/>
        </p:nvSpPr>
        <p:spPr>
          <a:xfrm>
            <a:off x="2233214" y="277206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5" name="Блок-схема: вузол 164">
            <a:extLst>
              <a:ext uri="{FF2B5EF4-FFF2-40B4-BE49-F238E27FC236}">
                <a16:creationId xmlns:a16="http://schemas.microsoft.com/office/drawing/2014/main" id="{96A23B63-F616-44CF-AD07-E254613964E2}"/>
              </a:ext>
            </a:extLst>
          </p:cNvPr>
          <p:cNvSpPr/>
          <p:nvPr/>
        </p:nvSpPr>
        <p:spPr>
          <a:xfrm>
            <a:off x="4042542" y="260712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6" name="Блок-схема: вузол 165">
            <a:extLst>
              <a:ext uri="{FF2B5EF4-FFF2-40B4-BE49-F238E27FC236}">
                <a16:creationId xmlns:a16="http://schemas.microsoft.com/office/drawing/2014/main" id="{ECFBE7DE-FD12-4787-A107-40E2FAA6A843}"/>
              </a:ext>
            </a:extLst>
          </p:cNvPr>
          <p:cNvSpPr/>
          <p:nvPr/>
        </p:nvSpPr>
        <p:spPr>
          <a:xfrm>
            <a:off x="4071221" y="274749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7" name="Блок-схема: вузол 166">
            <a:extLst>
              <a:ext uri="{FF2B5EF4-FFF2-40B4-BE49-F238E27FC236}">
                <a16:creationId xmlns:a16="http://schemas.microsoft.com/office/drawing/2014/main" id="{80E83FE8-73BC-4F59-9661-5D0504680561}"/>
              </a:ext>
            </a:extLst>
          </p:cNvPr>
          <p:cNvSpPr/>
          <p:nvPr/>
        </p:nvSpPr>
        <p:spPr>
          <a:xfrm>
            <a:off x="3903439" y="274749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8" name="Блок-схема: вузол 167">
            <a:extLst>
              <a:ext uri="{FF2B5EF4-FFF2-40B4-BE49-F238E27FC236}">
                <a16:creationId xmlns:a16="http://schemas.microsoft.com/office/drawing/2014/main" id="{4F9D424E-B7B9-4678-AC90-27EF221C4684}"/>
              </a:ext>
            </a:extLst>
          </p:cNvPr>
          <p:cNvSpPr/>
          <p:nvPr/>
        </p:nvSpPr>
        <p:spPr>
          <a:xfrm>
            <a:off x="3624974" y="287768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9" name="Блок-схема: вузол 168">
            <a:extLst>
              <a:ext uri="{FF2B5EF4-FFF2-40B4-BE49-F238E27FC236}">
                <a16:creationId xmlns:a16="http://schemas.microsoft.com/office/drawing/2014/main" id="{C149193C-4A04-4A9B-B478-427348D35385}"/>
              </a:ext>
            </a:extLst>
          </p:cNvPr>
          <p:cNvSpPr/>
          <p:nvPr/>
        </p:nvSpPr>
        <p:spPr>
          <a:xfrm>
            <a:off x="3750523" y="2952667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0" name="Блок-схема: вузол 169">
            <a:extLst>
              <a:ext uri="{FF2B5EF4-FFF2-40B4-BE49-F238E27FC236}">
                <a16:creationId xmlns:a16="http://schemas.microsoft.com/office/drawing/2014/main" id="{FAA85F9F-348B-4717-9BEB-893C53E7036A}"/>
              </a:ext>
            </a:extLst>
          </p:cNvPr>
          <p:cNvSpPr/>
          <p:nvPr/>
        </p:nvSpPr>
        <p:spPr>
          <a:xfrm>
            <a:off x="3614952" y="305288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1" name="Блок-схема: вузол 170">
            <a:extLst>
              <a:ext uri="{FF2B5EF4-FFF2-40B4-BE49-F238E27FC236}">
                <a16:creationId xmlns:a16="http://schemas.microsoft.com/office/drawing/2014/main" id="{54AF4147-7F50-48BC-8A01-6665BBC17EE1}"/>
              </a:ext>
            </a:extLst>
          </p:cNvPr>
          <p:cNvSpPr/>
          <p:nvPr/>
        </p:nvSpPr>
        <p:spPr>
          <a:xfrm>
            <a:off x="3753036" y="4316775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2" name="Блок-схема: вузол 171">
            <a:extLst>
              <a:ext uri="{FF2B5EF4-FFF2-40B4-BE49-F238E27FC236}">
                <a16:creationId xmlns:a16="http://schemas.microsoft.com/office/drawing/2014/main" id="{97EDF77C-7E3C-46F8-A19E-A381270F5D7A}"/>
              </a:ext>
            </a:extLst>
          </p:cNvPr>
          <p:cNvSpPr/>
          <p:nvPr/>
        </p:nvSpPr>
        <p:spPr>
          <a:xfrm>
            <a:off x="3614952" y="4248756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3" name="Блок-схема: вузол 172">
            <a:extLst>
              <a:ext uri="{FF2B5EF4-FFF2-40B4-BE49-F238E27FC236}">
                <a16:creationId xmlns:a16="http://schemas.microsoft.com/office/drawing/2014/main" id="{E1FA13D3-3186-4334-9D73-A65FA8AC5C5E}"/>
              </a:ext>
            </a:extLst>
          </p:cNvPr>
          <p:cNvSpPr/>
          <p:nvPr/>
        </p:nvSpPr>
        <p:spPr>
          <a:xfrm>
            <a:off x="3614952" y="438270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4" name="Блок-схема: вузол 173">
            <a:extLst>
              <a:ext uri="{FF2B5EF4-FFF2-40B4-BE49-F238E27FC236}">
                <a16:creationId xmlns:a16="http://schemas.microsoft.com/office/drawing/2014/main" id="{70B3EF68-C598-443B-A461-4E396CB09A6D}"/>
              </a:ext>
            </a:extLst>
          </p:cNvPr>
          <p:cNvSpPr/>
          <p:nvPr/>
        </p:nvSpPr>
        <p:spPr>
          <a:xfrm>
            <a:off x="2200357" y="424876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5" name="Блок-схема: вузол 174">
            <a:extLst>
              <a:ext uri="{FF2B5EF4-FFF2-40B4-BE49-F238E27FC236}">
                <a16:creationId xmlns:a16="http://schemas.microsoft.com/office/drawing/2014/main" id="{43ED3D58-CE82-4058-A9AF-505019C2A6E8}"/>
              </a:ext>
            </a:extLst>
          </p:cNvPr>
          <p:cNvSpPr/>
          <p:nvPr/>
        </p:nvSpPr>
        <p:spPr>
          <a:xfrm>
            <a:off x="2200357" y="4382714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6" name="Блок-схема: вузол 175">
            <a:extLst>
              <a:ext uri="{FF2B5EF4-FFF2-40B4-BE49-F238E27FC236}">
                <a16:creationId xmlns:a16="http://schemas.microsoft.com/office/drawing/2014/main" id="{9CBC5F17-3733-4535-B012-33A2453B840D}"/>
              </a:ext>
            </a:extLst>
          </p:cNvPr>
          <p:cNvSpPr/>
          <p:nvPr/>
        </p:nvSpPr>
        <p:spPr>
          <a:xfrm>
            <a:off x="2053845" y="4302705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7" name="Блок-схема: вузол 176">
            <a:extLst>
              <a:ext uri="{FF2B5EF4-FFF2-40B4-BE49-F238E27FC236}">
                <a16:creationId xmlns:a16="http://schemas.microsoft.com/office/drawing/2014/main" id="{CB0E7705-A7D6-41CC-B070-1FC0349259AE}"/>
              </a:ext>
            </a:extLst>
          </p:cNvPr>
          <p:cNvSpPr/>
          <p:nvPr/>
        </p:nvSpPr>
        <p:spPr>
          <a:xfrm>
            <a:off x="2060498" y="388399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8" name="Блок-схема: вузол 177">
            <a:extLst>
              <a:ext uri="{FF2B5EF4-FFF2-40B4-BE49-F238E27FC236}">
                <a16:creationId xmlns:a16="http://schemas.microsoft.com/office/drawing/2014/main" id="{BE91E958-E9A5-4C93-AE7A-3F70FE22FBB8}"/>
              </a:ext>
            </a:extLst>
          </p:cNvPr>
          <p:cNvSpPr/>
          <p:nvPr/>
        </p:nvSpPr>
        <p:spPr>
          <a:xfrm>
            <a:off x="2208014" y="393188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9" name="Блок-схема: вузол 178">
            <a:extLst>
              <a:ext uri="{FF2B5EF4-FFF2-40B4-BE49-F238E27FC236}">
                <a16:creationId xmlns:a16="http://schemas.microsoft.com/office/drawing/2014/main" id="{EC6F5F3C-4782-4996-BADF-FB74A2E61770}"/>
              </a:ext>
            </a:extLst>
          </p:cNvPr>
          <p:cNvSpPr/>
          <p:nvPr/>
        </p:nvSpPr>
        <p:spPr>
          <a:xfrm>
            <a:off x="2191336" y="3760934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0" name="Блок-схема: вузол 179">
            <a:extLst>
              <a:ext uri="{FF2B5EF4-FFF2-40B4-BE49-F238E27FC236}">
                <a16:creationId xmlns:a16="http://schemas.microsoft.com/office/drawing/2014/main" id="{B2115091-2D33-47C4-BF4A-90D52E561113}"/>
              </a:ext>
            </a:extLst>
          </p:cNvPr>
          <p:cNvSpPr/>
          <p:nvPr/>
        </p:nvSpPr>
        <p:spPr>
          <a:xfrm>
            <a:off x="2040430" y="467110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1" name="Блок-схема: вузол 180">
            <a:extLst>
              <a:ext uri="{FF2B5EF4-FFF2-40B4-BE49-F238E27FC236}">
                <a16:creationId xmlns:a16="http://schemas.microsoft.com/office/drawing/2014/main" id="{7AF7378D-937F-43CF-A604-502C7B623A0C}"/>
              </a:ext>
            </a:extLst>
          </p:cNvPr>
          <p:cNvSpPr/>
          <p:nvPr/>
        </p:nvSpPr>
        <p:spPr>
          <a:xfrm>
            <a:off x="2175142" y="468427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2" name="Блок-схема: вузол 181">
            <a:extLst>
              <a:ext uri="{FF2B5EF4-FFF2-40B4-BE49-F238E27FC236}">
                <a16:creationId xmlns:a16="http://schemas.microsoft.com/office/drawing/2014/main" id="{2C721C2B-A292-4483-82EB-7440FCC728D7}"/>
              </a:ext>
            </a:extLst>
          </p:cNvPr>
          <p:cNvSpPr/>
          <p:nvPr/>
        </p:nvSpPr>
        <p:spPr>
          <a:xfrm>
            <a:off x="2118609" y="482857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3" name="Блок-схема: вузол 182">
            <a:extLst>
              <a:ext uri="{FF2B5EF4-FFF2-40B4-BE49-F238E27FC236}">
                <a16:creationId xmlns:a16="http://schemas.microsoft.com/office/drawing/2014/main" id="{A6B35CAD-BF1F-4425-88ED-7E31D6DD081E}"/>
              </a:ext>
            </a:extLst>
          </p:cNvPr>
          <p:cNvSpPr/>
          <p:nvPr/>
        </p:nvSpPr>
        <p:spPr>
          <a:xfrm>
            <a:off x="3620891" y="575814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4" name="Блок-схема: вузол 183">
            <a:extLst>
              <a:ext uri="{FF2B5EF4-FFF2-40B4-BE49-F238E27FC236}">
                <a16:creationId xmlns:a16="http://schemas.microsoft.com/office/drawing/2014/main" id="{60C88D02-6E7F-455D-B241-17773863E690}"/>
              </a:ext>
            </a:extLst>
          </p:cNvPr>
          <p:cNvSpPr/>
          <p:nvPr/>
        </p:nvSpPr>
        <p:spPr>
          <a:xfrm>
            <a:off x="3620891" y="586370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5" name="Блок-схема: вузол 184">
            <a:extLst>
              <a:ext uri="{FF2B5EF4-FFF2-40B4-BE49-F238E27FC236}">
                <a16:creationId xmlns:a16="http://schemas.microsoft.com/office/drawing/2014/main" id="{C764190A-4FEF-4581-8285-253F9A25E4A9}"/>
              </a:ext>
            </a:extLst>
          </p:cNvPr>
          <p:cNvSpPr/>
          <p:nvPr/>
        </p:nvSpPr>
        <p:spPr>
          <a:xfrm>
            <a:off x="3760804" y="5859152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6" name="Блок-схема: вузол 185">
            <a:extLst>
              <a:ext uri="{FF2B5EF4-FFF2-40B4-BE49-F238E27FC236}">
                <a16:creationId xmlns:a16="http://schemas.microsoft.com/office/drawing/2014/main" id="{48665D54-E432-4B21-AA34-0DC8B7750FE1}"/>
              </a:ext>
            </a:extLst>
          </p:cNvPr>
          <p:cNvSpPr/>
          <p:nvPr/>
        </p:nvSpPr>
        <p:spPr>
          <a:xfrm>
            <a:off x="4050336" y="6231984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7" name="Блок-схема: вузол 186">
            <a:extLst>
              <a:ext uri="{FF2B5EF4-FFF2-40B4-BE49-F238E27FC236}">
                <a16:creationId xmlns:a16="http://schemas.microsoft.com/office/drawing/2014/main" id="{F3307665-D573-482C-9615-03CED64B9F3E}"/>
              </a:ext>
            </a:extLst>
          </p:cNvPr>
          <p:cNvSpPr/>
          <p:nvPr/>
        </p:nvSpPr>
        <p:spPr>
          <a:xfrm>
            <a:off x="4002349" y="6134712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8" name="Блок-схема: вузол 187">
            <a:extLst>
              <a:ext uri="{FF2B5EF4-FFF2-40B4-BE49-F238E27FC236}">
                <a16:creationId xmlns:a16="http://schemas.microsoft.com/office/drawing/2014/main" id="{04050013-B9C9-4BE5-B84C-015ADD37B605}"/>
              </a:ext>
            </a:extLst>
          </p:cNvPr>
          <p:cNvSpPr/>
          <p:nvPr/>
        </p:nvSpPr>
        <p:spPr>
          <a:xfrm>
            <a:off x="3854129" y="6165275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7C05FE57-71FE-44AE-A1CD-8C525D5D2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828" y="5940063"/>
            <a:ext cx="915965" cy="686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07043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41523">
        <p159:morph option="byWord"/>
      </p:transition>
    </mc:Choice>
    <mc:Fallback>
      <p:transition spd="slow" advTm="415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6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4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6000"/>
                            </p:stCondLst>
                            <p:childTnLst>
                              <p:par>
                                <p:cTn id="3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9000"/>
                            </p:stCondLst>
                            <p:childTnLst>
                              <p:par>
                                <p:cTn id="3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0" grpId="0" animBg="1"/>
      <p:bldP spid="189" grpId="0" animBg="1"/>
      <p:bldP spid="126" grpId="0" animBg="1"/>
      <p:bldP spid="142" grpId="0" animBg="1"/>
      <p:bldP spid="16" grpId="0"/>
      <p:bldP spid="17" grpId="0"/>
      <p:bldP spid="18" grpId="0"/>
      <p:bldP spid="20" grpId="0"/>
      <p:bldP spid="21" grpId="0"/>
      <p:bldP spid="5" grpId="0"/>
      <p:bldP spid="56" grpId="0" animBg="1"/>
      <p:bldP spid="57" grpId="0" animBg="1"/>
      <p:bldP spid="72" grpId="0" animBg="1"/>
      <p:bldP spid="73" grpId="0" animBg="1"/>
      <p:bldP spid="145" grpId="0" animBg="1"/>
      <p:bldP spid="145" grpId="1" animBg="1"/>
      <p:bldP spid="146" grpId="0" animBg="1"/>
      <p:bldP spid="147" grpId="0" animBg="1"/>
      <p:bldP spid="147" grpId="1" animBg="1"/>
      <p:bldP spid="149" grpId="0" animBg="1"/>
      <p:bldP spid="149" grpId="1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 10"/>
          <p:cNvSpPr/>
          <p:nvPr/>
        </p:nvSpPr>
        <p:spPr>
          <a:xfrm>
            <a:off x="4201043" y="1629000"/>
            <a:ext cx="3600000" cy="3600000"/>
          </a:xfrm>
          <a:prstGeom prst="rect">
            <a:avLst/>
          </a:prstGeom>
          <a:blipFill dpi="0" rotWithShape="1"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/>
          <p:cNvSpPr/>
          <p:nvPr/>
        </p:nvSpPr>
        <p:spPr>
          <a:xfrm>
            <a:off x="2901888" y="987592"/>
            <a:ext cx="638822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Стандартні стопори із фанери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Gusset Plates</a:t>
            </a:r>
            <a:endParaRPr lang="uk-UA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8">
            <a:extLst>
              <a:ext uri="{FF2B5EF4-FFF2-40B4-BE49-F238E27FC236}">
                <a16:creationId xmlns:a16="http://schemas.microsoft.com/office/drawing/2014/main" id="{478F5AE5-E1E2-4DF6-8116-63AAE2E97284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8" name="Прямокутник 7">
              <a:extLst>
                <a:ext uri="{FF2B5EF4-FFF2-40B4-BE49-F238E27FC236}">
                  <a16:creationId xmlns:a16="http://schemas.microsoft.com/office/drawing/2014/main" id="{D7CB97C0-EB2F-428E-A5B3-12CBE9F62DEF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E7BEFB6-0370-44D4-A8B5-0FCC5ACEE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58D6B8E6-2256-4EF1-B79A-86C190CF6800}"/>
              </a:ext>
            </a:extLst>
          </p:cNvPr>
          <p:cNvSpPr txBox="1">
            <a:spLocks/>
          </p:cNvSpPr>
          <p:nvPr/>
        </p:nvSpPr>
        <p:spPr>
          <a:xfrm>
            <a:off x="994612" y="24273"/>
            <a:ext cx="10825172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Фанерні кутові з'єднання та скріплення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Plywood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Gussets and Braces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0B9DC7B7-483F-4FC6-B54C-52241850A9E7}"/>
              </a:ext>
            </a:extLst>
          </p:cNvPr>
          <p:cNvSpPr/>
          <p:nvPr/>
        </p:nvSpPr>
        <p:spPr>
          <a:xfrm>
            <a:off x="4374475" y="5711596"/>
            <a:ext cx="333007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7305"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 Gusset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см)</a:t>
            </a:r>
          </a:p>
        </p:txBody>
      </p:sp>
      <p:sp>
        <p:nvSpPr>
          <p:cNvPr id="25" name="Прямокутник 108">
            <a:extLst>
              <a:ext uri="{FF2B5EF4-FFF2-40B4-BE49-F238E27FC236}">
                <a16:creationId xmlns:a16="http://schemas.microsoft.com/office/drawing/2014/main" id="{C49E69CD-FC17-4D5F-B514-7C27CEBFC7E7}"/>
              </a:ext>
            </a:extLst>
          </p:cNvPr>
          <p:cNvSpPr/>
          <p:nvPr/>
        </p:nvSpPr>
        <p:spPr>
          <a:xfrm>
            <a:off x="1526429" y="5066814"/>
            <a:ext cx="461434" cy="1070157"/>
          </a:xfrm>
          <a:custGeom>
            <a:avLst/>
            <a:gdLst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434" h="1070157">
                <a:moveTo>
                  <a:pt x="0" y="0"/>
                </a:moveTo>
                <a:lnTo>
                  <a:pt x="461434" y="0"/>
                </a:lnTo>
                <a:lnTo>
                  <a:pt x="461434" y="1070157"/>
                </a:lnTo>
                <a:cubicBezTo>
                  <a:pt x="142525" y="1019357"/>
                  <a:pt x="153811" y="1070157"/>
                  <a:pt x="0" y="1070157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extLs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рямокутник 106">
            <a:extLst>
              <a:ext uri="{FF2B5EF4-FFF2-40B4-BE49-F238E27FC236}">
                <a16:creationId xmlns:a16="http://schemas.microsoft.com/office/drawing/2014/main" id="{1EC73454-7DCF-4369-A1A5-7B031415197C}"/>
              </a:ext>
            </a:extLst>
          </p:cNvPr>
          <p:cNvSpPr/>
          <p:nvPr/>
        </p:nvSpPr>
        <p:spPr>
          <a:xfrm>
            <a:off x="992235" y="4601833"/>
            <a:ext cx="1508222" cy="466543"/>
          </a:xfrm>
          <a:custGeom>
            <a:avLst/>
            <a:gdLst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222" h="466543">
                <a:moveTo>
                  <a:pt x="0" y="0"/>
                </a:moveTo>
                <a:lnTo>
                  <a:pt x="1508222" y="0"/>
                </a:lnTo>
                <a:cubicBezTo>
                  <a:pt x="1444722" y="320614"/>
                  <a:pt x="1508222" y="311029"/>
                  <a:pt x="1508222" y="466543"/>
                </a:cubicBezTo>
                <a:lnTo>
                  <a:pt x="0" y="466543"/>
                </a:lnTo>
                <a:cubicBezTo>
                  <a:pt x="0" y="311029"/>
                  <a:pt x="59267" y="269815"/>
                  <a:pt x="0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DE032030-DBDC-45FE-A09B-E50759DAA8C9}"/>
              </a:ext>
            </a:extLst>
          </p:cNvPr>
          <p:cNvSpPr/>
          <p:nvPr/>
        </p:nvSpPr>
        <p:spPr>
          <a:xfrm>
            <a:off x="1165230" y="4601832"/>
            <a:ext cx="1162231" cy="1185375"/>
          </a:xfrm>
          <a:prstGeom prst="rect">
            <a:avLst/>
          </a:prstGeom>
          <a:solidFill>
            <a:schemeClr val="bg2">
              <a:lumMod val="75000"/>
              <a:alpha val="34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Блок-схема: вузол 27">
            <a:extLst>
              <a:ext uri="{FF2B5EF4-FFF2-40B4-BE49-F238E27FC236}">
                <a16:creationId xmlns:a16="http://schemas.microsoft.com/office/drawing/2014/main" id="{1122D8B1-5556-4FFF-B3D6-98AD5F54946C}"/>
              </a:ext>
            </a:extLst>
          </p:cNvPr>
          <p:cNvSpPr/>
          <p:nvPr/>
        </p:nvSpPr>
        <p:spPr>
          <a:xfrm>
            <a:off x="1238988" y="4913006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Блок-схема: вузол 28">
            <a:extLst>
              <a:ext uri="{FF2B5EF4-FFF2-40B4-BE49-F238E27FC236}">
                <a16:creationId xmlns:a16="http://schemas.microsoft.com/office/drawing/2014/main" id="{91A5A0D9-A1FC-4B77-81D5-358F50B4AF67}"/>
              </a:ext>
            </a:extLst>
          </p:cNvPr>
          <p:cNvSpPr/>
          <p:nvPr/>
        </p:nvSpPr>
        <p:spPr>
          <a:xfrm>
            <a:off x="1238988" y="4661135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Блок-схема: вузол 29">
            <a:extLst>
              <a:ext uri="{FF2B5EF4-FFF2-40B4-BE49-F238E27FC236}">
                <a16:creationId xmlns:a16="http://schemas.microsoft.com/office/drawing/2014/main" id="{043E626E-F15B-4513-BAAB-363BE7259E26}"/>
              </a:ext>
            </a:extLst>
          </p:cNvPr>
          <p:cNvSpPr/>
          <p:nvPr/>
        </p:nvSpPr>
        <p:spPr>
          <a:xfrm>
            <a:off x="1717525" y="4913006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Блок-схема: вузол 30">
            <a:extLst>
              <a:ext uri="{FF2B5EF4-FFF2-40B4-BE49-F238E27FC236}">
                <a16:creationId xmlns:a16="http://schemas.microsoft.com/office/drawing/2014/main" id="{7868E017-B416-49E2-AC43-4AE728148F48}"/>
              </a:ext>
            </a:extLst>
          </p:cNvPr>
          <p:cNvSpPr/>
          <p:nvPr/>
        </p:nvSpPr>
        <p:spPr>
          <a:xfrm>
            <a:off x="1717525" y="4661135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Блок-схема: вузол 31">
            <a:extLst>
              <a:ext uri="{FF2B5EF4-FFF2-40B4-BE49-F238E27FC236}">
                <a16:creationId xmlns:a16="http://schemas.microsoft.com/office/drawing/2014/main" id="{6F572E29-A654-4CA9-9D83-92722AB8761F}"/>
              </a:ext>
            </a:extLst>
          </p:cNvPr>
          <p:cNvSpPr/>
          <p:nvPr/>
        </p:nvSpPr>
        <p:spPr>
          <a:xfrm>
            <a:off x="2167582" y="4913006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Блок-схема: вузол 32">
            <a:extLst>
              <a:ext uri="{FF2B5EF4-FFF2-40B4-BE49-F238E27FC236}">
                <a16:creationId xmlns:a16="http://schemas.microsoft.com/office/drawing/2014/main" id="{9860AFB5-E4F6-4E83-854B-B85E05CDAE46}"/>
              </a:ext>
            </a:extLst>
          </p:cNvPr>
          <p:cNvSpPr/>
          <p:nvPr/>
        </p:nvSpPr>
        <p:spPr>
          <a:xfrm>
            <a:off x="2167582" y="4661135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Блок-схема: вузол 33">
            <a:extLst>
              <a:ext uri="{FF2B5EF4-FFF2-40B4-BE49-F238E27FC236}">
                <a16:creationId xmlns:a16="http://schemas.microsoft.com/office/drawing/2014/main" id="{3D552370-F5FA-486B-A4E4-4B45525EEB23}"/>
              </a:ext>
            </a:extLst>
          </p:cNvPr>
          <p:cNvSpPr/>
          <p:nvPr/>
        </p:nvSpPr>
        <p:spPr>
          <a:xfrm>
            <a:off x="1725957" y="5364429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EE3921AD-0534-44BB-9BC0-CC82540125D3}"/>
              </a:ext>
            </a:extLst>
          </p:cNvPr>
          <p:cNvSpPr/>
          <p:nvPr/>
        </p:nvSpPr>
        <p:spPr>
          <a:xfrm>
            <a:off x="1487609" y="4790240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Блок-схема: вузол 35">
            <a:extLst>
              <a:ext uri="{FF2B5EF4-FFF2-40B4-BE49-F238E27FC236}">
                <a16:creationId xmlns:a16="http://schemas.microsoft.com/office/drawing/2014/main" id="{52C16ACD-416E-4805-823F-5E0C1F459F93}"/>
              </a:ext>
            </a:extLst>
          </p:cNvPr>
          <p:cNvSpPr/>
          <p:nvPr/>
        </p:nvSpPr>
        <p:spPr>
          <a:xfrm>
            <a:off x="1936342" y="4790239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E8B12413-B35F-4FBA-AD8E-34FF8FBEA9CA}"/>
              </a:ext>
            </a:extLst>
          </p:cNvPr>
          <p:cNvSpPr/>
          <p:nvPr/>
        </p:nvSpPr>
        <p:spPr>
          <a:xfrm>
            <a:off x="1599468" y="5156994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AA6250DB-E8EC-4C79-92C1-00B23568EB15}"/>
              </a:ext>
            </a:extLst>
          </p:cNvPr>
          <p:cNvSpPr/>
          <p:nvPr/>
        </p:nvSpPr>
        <p:spPr>
          <a:xfrm>
            <a:off x="1853491" y="5156994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474A6B4F-B3A6-47FA-8050-18D413D4D271}"/>
              </a:ext>
            </a:extLst>
          </p:cNvPr>
          <p:cNvSpPr/>
          <p:nvPr/>
        </p:nvSpPr>
        <p:spPr>
          <a:xfrm>
            <a:off x="1599468" y="5580619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Блок-схема: вузол 39">
            <a:extLst>
              <a:ext uri="{FF2B5EF4-FFF2-40B4-BE49-F238E27FC236}">
                <a16:creationId xmlns:a16="http://schemas.microsoft.com/office/drawing/2014/main" id="{A8786C26-074E-4F84-B64C-49BF6D9468B7}"/>
              </a:ext>
            </a:extLst>
          </p:cNvPr>
          <p:cNvSpPr/>
          <p:nvPr/>
        </p:nvSpPr>
        <p:spPr>
          <a:xfrm>
            <a:off x="1853491" y="5580619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AEF8377B-8095-4FBE-9BEB-035EF557583A}"/>
              </a:ext>
            </a:extLst>
          </p:cNvPr>
          <p:cNvSpPr/>
          <p:nvPr/>
        </p:nvSpPr>
        <p:spPr>
          <a:xfrm>
            <a:off x="198242" y="6207355"/>
            <a:ext cx="348095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Цілісні кутові з'єднання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Full Gusset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500067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1070">
        <p159:morph option="byWord"/>
      </p:transition>
    </mc:Choice>
    <mc:Fallback>
      <p:transition spd="slow" advTm="11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кутник 13"/>
          <p:cNvSpPr/>
          <p:nvPr/>
        </p:nvSpPr>
        <p:spPr>
          <a:xfrm>
            <a:off x="5078665" y="3111509"/>
            <a:ext cx="6428718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діагональних та горизонтальних елементів в конструкції</a:t>
            </a:r>
          </a:p>
        </p:txBody>
      </p:sp>
      <p:graphicFrame>
        <p:nvGraphicFramePr>
          <p:cNvPr id="8" name="Таблиця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907696"/>
              </p:ext>
            </p:extLst>
          </p:nvPr>
        </p:nvGraphicFramePr>
        <p:xfrm>
          <a:off x="4709651" y="3855137"/>
          <a:ext cx="7000567" cy="2693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2841">
                  <a:extLst>
                    <a:ext uri="{9D8B030D-6E8A-4147-A177-3AD203B41FA5}">
                      <a16:colId xmlns:a16="http://schemas.microsoft.com/office/drawing/2014/main" val="829310704"/>
                    </a:ext>
                  </a:extLst>
                </a:gridCol>
                <a:gridCol w="439967">
                  <a:extLst>
                    <a:ext uri="{9D8B030D-6E8A-4147-A177-3AD203B41FA5}">
                      <a16:colId xmlns:a16="http://schemas.microsoft.com/office/drawing/2014/main" val="2766805130"/>
                    </a:ext>
                  </a:extLst>
                </a:gridCol>
                <a:gridCol w="2925024">
                  <a:extLst>
                    <a:ext uri="{9D8B030D-6E8A-4147-A177-3AD203B41FA5}">
                      <a16:colId xmlns:a16="http://schemas.microsoft.com/office/drawing/2014/main" val="2123260572"/>
                    </a:ext>
                  </a:extLst>
                </a:gridCol>
                <a:gridCol w="1592735">
                  <a:extLst>
                    <a:ext uri="{9D8B030D-6E8A-4147-A177-3AD203B41FA5}">
                      <a16:colId xmlns:a16="http://schemas.microsoft.com/office/drawing/2014/main" val="2559224983"/>
                    </a:ext>
                  </a:extLst>
                </a:gridCol>
              </a:tblGrid>
              <a:tr h="14502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Елементи конструкції 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елементів в залежності від висоти конструкції 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Висота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9908928"/>
                  </a:ext>
                </a:extLst>
              </a:tr>
              <a:tr h="23263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Метрична система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4274863"/>
                  </a:ext>
                </a:extLst>
              </a:tr>
              <a:tr h="184562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Діагональні кріплення (дошки) при Стойках 10 см х 10 см при висоті конструкції до 3,6 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конструкції до 6 футів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1,8 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5681564"/>
                  </a:ext>
                </a:extLst>
              </a:tr>
              <a:tr h="18456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конструкції від 6 до 11 футів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1,8 м до 3,3 м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9538768"/>
                  </a:ext>
                </a:extLst>
              </a:tr>
              <a:tr h="18456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конструкції від 11 до 17 футів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3,3 м до 5,1 м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7673773"/>
                  </a:ext>
                </a:extLst>
              </a:tr>
              <a:tr h="21018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конструкції від 17 до 20 футів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5,1  м до 6 м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4007368"/>
                  </a:ext>
                </a:extLst>
              </a:tr>
              <a:tr h="18456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Горизонтальне  кріплення (дошка)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конструкції від 6 до 11 футів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1,8 м до 3,3 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4543228"/>
                  </a:ext>
                </a:extLst>
              </a:tr>
              <a:tr h="18456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конструкції від 11 до 17 футів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3,3 м до 5,1 м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9380191"/>
                  </a:ext>
                </a:extLst>
              </a:tr>
              <a:tr h="587848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конструкції від 17 до 20 футів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5,1  м до 6 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4441518"/>
                  </a:ext>
                </a:extLst>
              </a:tr>
            </a:tbl>
          </a:graphicData>
        </a:graphic>
      </p:graphicFrame>
      <p:sp>
        <p:nvSpPr>
          <p:cNvPr id="10" name="Підзаголовок 2"/>
          <p:cNvSpPr txBox="1">
            <a:spLocks/>
          </p:cNvSpPr>
          <p:nvPr/>
        </p:nvSpPr>
        <p:spPr>
          <a:xfrm>
            <a:off x="6818426" y="1118916"/>
            <a:ext cx="2949197" cy="495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Застереження: 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5590795" y="1571717"/>
            <a:ext cx="5404459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 висота конструкції із бруса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</p:txBody>
      </p:sp>
      <p:sp>
        <p:nvSpPr>
          <p:cNvPr id="94" name="Блок-схема: вузол 93">
            <a:extLst>
              <a:ext uri="{FF2B5EF4-FFF2-40B4-BE49-F238E27FC236}">
                <a16:creationId xmlns:a16="http://schemas.microsoft.com/office/drawing/2014/main" id="{0C38D5EA-7C4F-4B07-A662-0B45169804E1}"/>
              </a:ext>
            </a:extLst>
          </p:cNvPr>
          <p:cNvSpPr/>
          <p:nvPr/>
        </p:nvSpPr>
        <p:spPr>
          <a:xfrm>
            <a:off x="2491103" y="407161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5" name="Блок-схема: вузол 94">
            <a:extLst>
              <a:ext uri="{FF2B5EF4-FFF2-40B4-BE49-F238E27FC236}">
                <a16:creationId xmlns:a16="http://schemas.microsoft.com/office/drawing/2014/main" id="{5CBB8842-6906-49D3-BA1E-772EA9FC9AAF}"/>
              </a:ext>
            </a:extLst>
          </p:cNvPr>
          <p:cNvSpPr/>
          <p:nvPr/>
        </p:nvSpPr>
        <p:spPr>
          <a:xfrm>
            <a:off x="2688338" y="3976697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6" name="Блок-схема: вузол 95">
            <a:extLst>
              <a:ext uri="{FF2B5EF4-FFF2-40B4-BE49-F238E27FC236}">
                <a16:creationId xmlns:a16="http://schemas.microsoft.com/office/drawing/2014/main" id="{B6A96D7B-939C-4F3E-8A70-A5D09553FF4F}"/>
              </a:ext>
            </a:extLst>
          </p:cNvPr>
          <p:cNvSpPr/>
          <p:nvPr/>
        </p:nvSpPr>
        <p:spPr>
          <a:xfrm>
            <a:off x="2486329" y="4232077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7" name="Блок-схема: вузол 96">
            <a:extLst>
              <a:ext uri="{FF2B5EF4-FFF2-40B4-BE49-F238E27FC236}">
                <a16:creationId xmlns:a16="http://schemas.microsoft.com/office/drawing/2014/main" id="{5C3F66D6-6E94-44EF-9C25-CA7750276740}"/>
              </a:ext>
            </a:extLst>
          </p:cNvPr>
          <p:cNvSpPr/>
          <p:nvPr/>
        </p:nvSpPr>
        <p:spPr>
          <a:xfrm>
            <a:off x="2683564" y="4137164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8" name="Блок-схема: вузол 97">
            <a:extLst>
              <a:ext uri="{FF2B5EF4-FFF2-40B4-BE49-F238E27FC236}">
                <a16:creationId xmlns:a16="http://schemas.microsoft.com/office/drawing/2014/main" id="{261C7776-D856-462D-AB39-CED938456091}"/>
              </a:ext>
            </a:extLst>
          </p:cNvPr>
          <p:cNvSpPr/>
          <p:nvPr/>
        </p:nvSpPr>
        <p:spPr>
          <a:xfrm>
            <a:off x="2515370" y="443066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9" name="Блок-схема: вузол 98">
            <a:extLst>
              <a:ext uri="{FF2B5EF4-FFF2-40B4-BE49-F238E27FC236}">
                <a16:creationId xmlns:a16="http://schemas.microsoft.com/office/drawing/2014/main" id="{9097C9BD-2D7E-443E-AE56-2163DDF23F99}"/>
              </a:ext>
            </a:extLst>
          </p:cNvPr>
          <p:cNvSpPr/>
          <p:nvPr/>
        </p:nvSpPr>
        <p:spPr>
          <a:xfrm>
            <a:off x="2719754" y="443066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0" name="Блок-схема: вузол 99">
            <a:extLst>
              <a:ext uri="{FF2B5EF4-FFF2-40B4-BE49-F238E27FC236}">
                <a16:creationId xmlns:a16="http://schemas.microsoft.com/office/drawing/2014/main" id="{CE1D73E3-BD03-4E4A-AB35-1EE8E7B922EA}"/>
              </a:ext>
            </a:extLst>
          </p:cNvPr>
          <p:cNvSpPr/>
          <p:nvPr/>
        </p:nvSpPr>
        <p:spPr>
          <a:xfrm>
            <a:off x="2510596" y="459112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1" name="Блок-схема: вузол 100">
            <a:extLst>
              <a:ext uri="{FF2B5EF4-FFF2-40B4-BE49-F238E27FC236}">
                <a16:creationId xmlns:a16="http://schemas.microsoft.com/office/drawing/2014/main" id="{104093D7-6E13-4BCB-B7D2-BFFEA006F11B}"/>
              </a:ext>
            </a:extLst>
          </p:cNvPr>
          <p:cNvSpPr/>
          <p:nvPr/>
        </p:nvSpPr>
        <p:spPr>
          <a:xfrm>
            <a:off x="2639624" y="460053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2" name="Блок-схема: вузол 101">
            <a:extLst>
              <a:ext uri="{FF2B5EF4-FFF2-40B4-BE49-F238E27FC236}">
                <a16:creationId xmlns:a16="http://schemas.microsoft.com/office/drawing/2014/main" id="{8C8483CE-1B84-4B09-A24B-56B07CF8BF7A}"/>
              </a:ext>
            </a:extLst>
          </p:cNvPr>
          <p:cNvSpPr/>
          <p:nvPr/>
        </p:nvSpPr>
        <p:spPr>
          <a:xfrm>
            <a:off x="980304" y="395764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3" name="Блок-схема: вузол 102">
            <a:extLst>
              <a:ext uri="{FF2B5EF4-FFF2-40B4-BE49-F238E27FC236}">
                <a16:creationId xmlns:a16="http://schemas.microsoft.com/office/drawing/2014/main" id="{BAB8F663-258E-4E24-BCF8-7B9791A62E0E}"/>
              </a:ext>
            </a:extLst>
          </p:cNvPr>
          <p:cNvSpPr/>
          <p:nvPr/>
        </p:nvSpPr>
        <p:spPr>
          <a:xfrm>
            <a:off x="1156735" y="395764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4" name="Блок-схема: вузол 103">
            <a:extLst>
              <a:ext uri="{FF2B5EF4-FFF2-40B4-BE49-F238E27FC236}">
                <a16:creationId xmlns:a16="http://schemas.microsoft.com/office/drawing/2014/main" id="{BD43C1FC-260E-4B30-B685-0E703DBEFD13}"/>
              </a:ext>
            </a:extLst>
          </p:cNvPr>
          <p:cNvSpPr/>
          <p:nvPr/>
        </p:nvSpPr>
        <p:spPr>
          <a:xfrm>
            <a:off x="975530" y="4118116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5" name="Блок-схема: вузол 104">
            <a:extLst>
              <a:ext uri="{FF2B5EF4-FFF2-40B4-BE49-F238E27FC236}">
                <a16:creationId xmlns:a16="http://schemas.microsoft.com/office/drawing/2014/main" id="{27CEBC1D-A875-4294-BE97-799C865C8C4B}"/>
              </a:ext>
            </a:extLst>
          </p:cNvPr>
          <p:cNvSpPr/>
          <p:nvPr/>
        </p:nvSpPr>
        <p:spPr>
          <a:xfrm>
            <a:off x="1151961" y="4118116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6" name="Блок-схема: вузол 105">
            <a:extLst>
              <a:ext uri="{FF2B5EF4-FFF2-40B4-BE49-F238E27FC236}">
                <a16:creationId xmlns:a16="http://schemas.microsoft.com/office/drawing/2014/main" id="{4CEF1D56-F712-41DA-86A6-F87D1CE0D79F}"/>
              </a:ext>
            </a:extLst>
          </p:cNvPr>
          <p:cNvSpPr/>
          <p:nvPr/>
        </p:nvSpPr>
        <p:spPr>
          <a:xfrm>
            <a:off x="983767" y="441161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7" name="Блок-схема: вузол 106">
            <a:extLst>
              <a:ext uri="{FF2B5EF4-FFF2-40B4-BE49-F238E27FC236}">
                <a16:creationId xmlns:a16="http://schemas.microsoft.com/office/drawing/2014/main" id="{CA56375B-F885-4B79-BC4F-FEB47F0B2203}"/>
              </a:ext>
            </a:extLst>
          </p:cNvPr>
          <p:cNvSpPr/>
          <p:nvPr/>
        </p:nvSpPr>
        <p:spPr>
          <a:xfrm>
            <a:off x="1188151" y="441161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8" name="Блок-схема: вузол 107">
            <a:extLst>
              <a:ext uri="{FF2B5EF4-FFF2-40B4-BE49-F238E27FC236}">
                <a16:creationId xmlns:a16="http://schemas.microsoft.com/office/drawing/2014/main" id="{BB046EB7-D2A7-42D3-B31F-12AD7503020B}"/>
              </a:ext>
            </a:extLst>
          </p:cNvPr>
          <p:cNvSpPr/>
          <p:nvPr/>
        </p:nvSpPr>
        <p:spPr>
          <a:xfrm>
            <a:off x="978993" y="457208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9" name="Блок-схема: вузол 108">
            <a:extLst>
              <a:ext uri="{FF2B5EF4-FFF2-40B4-BE49-F238E27FC236}">
                <a16:creationId xmlns:a16="http://schemas.microsoft.com/office/drawing/2014/main" id="{C57B797A-258F-4C69-9FB9-253EEA5D0DE8}"/>
              </a:ext>
            </a:extLst>
          </p:cNvPr>
          <p:cNvSpPr/>
          <p:nvPr/>
        </p:nvSpPr>
        <p:spPr>
          <a:xfrm>
            <a:off x="1183377" y="457208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0" name="Куб 109">
            <a:extLst>
              <a:ext uri="{FF2B5EF4-FFF2-40B4-BE49-F238E27FC236}">
                <a16:creationId xmlns:a16="http://schemas.microsoft.com/office/drawing/2014/main" id="{F344A948-3D84-498D-81BD-DCC0B5565B76}"/>
              </a:ext>
            </a:extLst>
          </p:cNvPr>
          <p:cNvSpPr/>
          <p:nvPr/>
        </p:nvSpPr>
        <p:spPr>
          <a:xfrm>
            <a:off x="2425383" y="3867165"/>
            <a:ext cx="380302" cy="766800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1" name="Куб 110">
            <a:extLst>
              <a:ext uri="{FF2B5EF4-FFF2-40B4-BE49-F238E27FC236}">
                <a16:creationId xmlns:a16="http://schemas.microsoft.com/office/drawing/2014/main" id="{E05990E5-CE9E-4590-9391-FC18E3837065}"/>
              </a:ext>
            </a:extLst>
          </p:cNvPr>
          <p:cNvSpPr/>
          <p:nvPr/>
        </p:nvSpPr>
        <p:spPr>
          <a:xfrm>
            <a:off x="849090" y="3867165"/>
            <a:ext cx="380302" cy="766800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2" name="Куб 111">
            <a:extLst>
              <a:ext uri="{FF2B5EF4-FFF2-40B4-BE49-F238E27FC236}">
                <a16:creationId xmlns:a16="http://schemas.microsoft.com/office/drawing/2014/main" id="{66C3CF72-FA9C-462E-84D4-92471FE78F56}"/>
              </a:ext>
            </a:extLst>
          </p:cNvPr>
          <p:cNvSpPr/>
          <p:nvPr/>
        </p:nvSpPr>
        <p:spPr>
          <a:xfrm>
            <a:off x="348439" y="4394899"/>
            <a:ext cx="2813995" cy="319881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13" name="Групувати 112">
            <a:extLst>
              <a:ext uri="{FF2B5EF4-FFF2-40B4-BE49-F238E27FC236}">
                <a16:creationId xmlns:a16="http://schemas.microsoft.com/office/drawing/2014/main" id="{EBDC2EF5-B285-4EEC-8BDA-4667682343DB}"/>
              </a:ext>
            </a:extLst>
          </p:cNvPr>
          <p:cNvGrpSpPr/>
          <p:nvPr/>
        </p:nvGrpSpPr>
        <p:grpSpPr>
          <a:xfrm>
            <a:off x="636150" y="4173292"/>
            <a:ext cx="713405" cy="292114"/>
            <a:chOff x="-406760" y="4513503"/>
            <a:chExt cx="1182615" cy="400664"/>
          </a:xfrm>
        </p:grpSpPr>
        <p:sp>
          <p:nvSpPr>
            <p:cNvPr id="114" name="Прямокутний трикутник 113">
              <a:extLst>
                <a:ext uri="{FF2B5EF4-FFF2-40B4-BE49-F238E27FC236}">
                  <a16:creationId xmlns:a16="http://schemas.microsoft.com/office/drawing/2014/main" id="{17CD11E2-AE3A-48F0-8257-7185325B41B8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5" name="Полілінія: фігура 114">
              <a:extLst>
                <a:ext uri="{FF2B5EF4-FFF2-40B4-BE49-F238E27FC236}">
                  <a16:creationId xmlns:a16="http://schemas.microsoft.com/office/drawing/2014/main" id="{6E2C0AD0-9DDB-4662-B32C-3ECC6C49F407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16" name="Групувати 115">
            <a:extLst>
              <a:ext uri="{FF2B5EF4-FFF2-40B4-BE49-F238E27FC236}">
                <a16:creationId xmlns:a16="http://schemas.microsoft.com/office/drawing/2014/main" id="{F39020AF-11C9-42B2-8430-9E7B94DC80F5}"/>
              </a:ext>
            </a:extLst>
          </p:cNvPr>
          <p:cNvGrpSpPr/>
          <p:nvPr/>
        </p:nvGrpSpPr>
        <p:grpSpPr>
          <a:xfrm>
            <a:off x="631132" y="4166865"/>
            <a:ext cx="723441" cy="298541"/>
            <a:chOff x="-423951" y="4495030"/>
            <a:chExt cx="1199252" cy="409480"/>
          </a:xfrm>
        </p:grpSpPr>
        <p:sp>
          <p:nvSpPr>
            <p:cNvPr id="117" name="Прямокутний трикутник 116">
              <a:extLst>
                <a:ext uri="{FF2B5EF4-FFF2-40B4-BE49-F238E27FC236}">
                  <a16:creationId xmlns:a16="http://schemas.microsoft.com/office/drawing/2014/main" id="{CA65E9E6-8E1A-400C-867E-079BC4D4D3F5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8" name="Полілінія: фігура 117">
              <a:extLst>
                <a:ext uri="{FF2B5EF4-FFF2-40B4-BE49-F238E27FC236}">
                  <a16:creationId xmlns:a16="http://schemas.microsoft.com/office/drawing/2014/main" id="{0CAAA7D4-C20D-48AF-A65B-16B07B6B5202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9" name="Полілінія: фігура 118">
              <a:extLst>
                <a:ext uri="{FF2B5EF4-FFF2-40B4-BE49-F238E27FC236}">
                  <a16:creationId xmlns:a16="http://schemas.microsoft.com/office/drawing/2014/main" id="{35959374-6DD8-4DA3-B2D0-C835E9679CD4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20" name="Куб 119">
            <a:extLst>
              <a:ext uri="{FF2B5EF4-FFF2-40B4-BE49-F238E27FC236}">
                <a16:creationId xmlns:a16="http://schemas.microsoft.com/office/drawing/2014/main" id="{F2ECD928-CCD9-4E2F-BEAA-4CA0A98C5C3E}"/>
              </a:ext>
            </a:extLst>
          </p:cNvPr>
          <p:cNvSpPr/>
          <p:nvPr/>
        </p:nvSpPr>
        <p:spPr>
          <a:xfrm>
            <a:off x="827045" y="1059880"/>
            <a:ext cx="331614" cy="3183707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1" name="Групувати 120">
            <a:extLst>
              <a:ext uri="{FF2B5EF4-FFF2-40B4-BE49-F238E27FC236}">
                <a16:creationId xmlns:a16="http://schemas.microsoft.com/office/drawing/2014/main" id="{280DA53F-B20B-4041-A347-3D566D454212}"/>
              </a:ext>
            </a:extLst>
          </p:cNvPr>
          <p:cNvGrpSpPr/>
          <p:nvPr/>
        </p:nvGrpSpPr>
        <p:grpSpPr>
          <a:xfrm>
            <a:off x="2213361" y="4173292"/>
            <a:ext cx="713405" cy="292114"/>
            <a:chOff x="-406760" y="4513503"/>
            <a:chExt cx="1182615" cy="400664"/>
          </a:xfrm>
        </p:grpSpPr>
        <p:sp>
          <p:nvSpPr>
            <p:cNvPr id="122" name="Прямокутний трикутник 121">
              <a:extLst>
                <a:ext uri="{FF2B5EF4-FFF2-40B4-BE49-F238E27FC236}">
                  <a16:creationId xmlns:a16="http://schemas.microsoft.com/office/drawing/2014/main" id="{E2C6BB3D-9682-416F-9759-6E4BD4A8F24B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3" name="Полілінія: фігура 122">
              <a:extLst>
                <a:ext uri="{FF2B5EF4-FFF2-40B4-BE49-F238E27FC236}">
                  <a16:creationId xmlns:a16="http://schemas.microsoft.com/office/drawing/2014/main" id="{CD76A8D0-C18B-4118-AAED-4BC384572E9C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24" name="Групувати 123">
            <a:extLst>
              <a:ext uri="{FF2B5EF4-FFF2-40B4-BE49-F238E27FC236}">
                <a16:creationId xmlns:a16="http://schemas.microsoft.com/office/drawing/2014/main" id="{C5E75F9A-ABB0-47B5-8029-C42B2AD5EC80}"/>
              </a:ext>
            </a:extLst>
          </p:cNvPr>
          <p:cNvGrpSpPr/>
          <p:nvPr/>
        </p:nvGrpSpPr>
        <p:grpSpPr>
          <a:xfrm>
            <a:off x="2208343" y="4166865"/>
            <a:ext cx="723441" cy="298541"/>
            <a:chOff x="-423951" y="4495030"/>
            <a:chExt cx="1199252" cy="409480"/>
          </a:xfrm>
        </p:grpSpPr>
        <p:sp>
          <p:nvSpPr>
            <p:cNvPr id="125" name="Прямокутний трикутник 124">
              <a:extLst>
                <a:ext uri="{FF2B5EF4-FFF2-40B4-BE49-F238E27FC236}">
                  <a16:creationId xmlns:a16="http://schemas.microsoft.com/office/drawing/2014/main" id="{BFE83589-714A-4503-8A0C-0909F0B6610E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6" name="Полілінія: фігура 125">
              <a:extLst>
                <a:ext uri="{FF2B5EF4-FFF2-40B4-BE49-F238E27FC236}">
                  <a16:creationId xmlns:a16="http://schemas.microsoft.com/office/drawing/2014/main" id="{D9830727-8A17-4180-90EE-19EC3CC4EB1A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7" name="Полілінія: фігура 126">
              <a:extLst>
                <a:ext uri="{FF2B5EF4-FFF2-40B4-BE49-F238E27FC236}">
                  <a16:creationId xmlns:a16="http://schemas.microsoft.com/office/drawing/2014/main" id="{92D7D3BE-7150-41D0-BF6B-83D2FD8FB3DD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28" name="Куб 127">
            <a:extLst>
              <a:ext uri="{FF2B5EF4-FFF2-40B4-BE49-F238E27FC236}">
                <a16:creationId xmlns:a16="http://schemas.microsoft.com/office/drawing/2014/main" id="{30C2A907-F5F1-461E-8F79-98CB95A144B9}"/>
              </a:ext>
            </a:extLst>
          </p:cNvPr>
          <p:cNvSpPr/>
          <p:nvPr/>
        </p:nvSpPr>
        <p:spPr>
          <a:xfrm>
            <a:off x="787598" y="3947980"/>
            <a:ext cx="380302" cy="766800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9" name="Блок-схема: вузол 128">
            <a:extLst>
              <a:ext uri="{FF2B5EF4-FFF2-40B4-BE49-F238E27FC236}">
                <a16:creationId xmlns:a16="http://schemas.microsoft.com/office/drawing/2014/main" id="{8687E1EE-545C-4DC5-A915-E07EBF05C99B}"/>
              </a:ext>
            </a:extLst>
          </p:cNvPr>
          <p:cNvSpPr/>
          <p:nvPr/>
        </p:nvSpPr>
        <p:spPr>
          <a:xfrm>
            <a:off x="839651" y="4046766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0" name="Куб 129">
            <a:extLst>
              <a:ext uri="{FF2B5EF4-FFF2-40B4-BE49-F238E27FC236}">
                <a16:creationId xmlns:a16="http://schemas.microsoft.com/office/drawing/2014/main" id="{7C566E33-3191-420D-9B57-81E70E7AA6E7}"/>
              </a:ext>
            </a:extLst>
          </p:cNvPr>
          <p:cNvSpPr/>
          <p:nvPr/>
        </p:nvSpPr>
        <p:spPr>
          <a:xfrm>
            <a:off x="2404256" y="1059880"/>
            <a:ext cx="331614" cy="3183707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1" name="Куб 130">
            <a:extLst>
              <a:ext uri="{FF2B5EF4-FFF2-40B4-BE49-F238E27FC236}">
                <a16:creationId xmlns:a16="http://schemas.microsoft.com/office/drawing/2014/main" id="{7439871D-41B1-4BB5-9BFC-12FF2461C487}"/>
              </a:ext>
            </a:extLst>
          </p:cNvPr>
          <p:cNvSpPr/>
          <p:nvPr/>
        </p:nvSpPr>
        <p:spPr>
          <a:xfrm>
            <a:off x="348439" y="817788"/>
            <a:ext cx="2813995" cy="319881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2" name="Куб 131">
            <a:extLst>
              <a:ext uri="{FF2B5EF4-FFF2-40B4-BE49-F238E27FC236}">
                <a16:creationId xmlns:a16="http://schemas.microsoft.com/office/drawing/2014/main" id="{CBEFCF0D-2A86-43B3-B9B5-C75312A83C1A}"/>
              </a:ext>
            </a:extLst>
          </p:cNvPr>
          <p:cNvSpPr/>
          <p:nvPr/>
        </p:nvSpPr>
        <p:spPr>
          <a:xfrm>
            <a:off x="787597" y="2485712"/>
            <a:ext cx="1867717" cy="306000"/>
          </a:xfrm>
          <a:prstGeom prst="cube">
            <a:avLst>
              <a:gd name="adj" fmla="val 107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Куб 132">
            <a:extLst>
              <a:ext uri="{FF2B5EF4-FFF2-40B4-BE49-F238E27FC236}">
                <a16:creationId xmlns:a16="http://schemas.microsoft.com/office/drawing/2014/main" id="{9F004D3C-7B27-47F3-B0FA-C19651A7AEBC}"/>
              </a:ext>
            </a:extLst>
          </p:cNvPr>
          <p:cNvSpPr/>
          <p:nvPr/>
        </p:nvSpPr>
        <p:spPr>
          <a:xfrm>
            <a:off x="787598" y="902766"/>
            <a:ext cx="380302" cy="767869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4" name="Куб 133">
            <a:extLst>
              <a:ext uri="{FF2B5EF4-FFF2-40B4-BE49-F238E27FC236}">
                <a16:creationId xmlns:a16="http://schemas.microsoft.com/office/drawing/2014/main" id="{67388351-1548-4E81-A829-2412ED88BF60}"/>
              </a:ext>
            </a:extLst>
          </p:cNvPr>
          <p:cNvSpPr/>
          <p:nvPr/>
        </p:nvSpPr>
        <p:spPr>
          <a:xfrm rot="2218642">
            <a:off x="438941" y="3592594"/>
            <a:ext cx="2810158" cy="306000"/>
          </a:xfrm>
          <a:prstGeom prst="cube">
            <a:avLst>
              <a:gd name="adj" fmla="val 107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5" name="Куб 134">
            <a:extLst>
              <a:ext uri="{FF2B5EF4-FFF2-40B4-BE49-F238E27FC236}">
                <a16:creationId xmlns:a16="http://schemas.microsoft.com/office/drawing/2014/main" id="{C215D694-936E-4ECB-8FBA-33598A33DA2F}"/>
              </a:ext>
            </a:extLst>
          </p:cNvPr>
          <p:cNvSpPr/>
          <p:nvPr/>
        </p:nvSpPr>
        <p:spPr>
          <a:xfrm rot="19689925">
            <a:off x="484750" y="1506671"/>
            <a:ext cx="2694000" cy="306113"/>
          </a:xfrm>
          <a:prstGeom prst="cube">
            <a:avLst>
              <a:gd name="adj" fmla="val 107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6" name="Блок-схема: вузол 135">
            <a:extLst>
              <a:ext uri="{FF2B5EF4-FFF2-40B4-BE49-F238E27FC236}">
                <a16:creationId xmlns:a16="http://schemas.microsoft.com/office/drawing/2014/main" id="{E348D0EB-C2F1-4AEB-AE5E-968EA1179CE0}"/>
              </a:ext>
            </a:extLst>
          </p:cNvPr>
          <p:cNvSpPr/>
          <p:nvPr/>
        </p:nvSpPr>
        <p:spPr>
          <a:xfrm>
            <a:off x="1016082" y="4046766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7" name="Блок-схема: вузол 136">
            <a:extLst>
              <a:ext uri="{FF2B5EF4-FFF2-40B4-BE49-F238E27FC236}">
                <a16:creationId xmlns:a16="http://schemas.microsoft.com/office/drawing/2014/main" id="{6D878BBA-1595-4636-93EC-32742758EFC5}"/>
              </a:ext>
            </a:extLst>
          </p:cNvPr>
          <p:cNvSpPr/>
          <p:nvPr/>
        </p:nvSpPr>
        <p:spPr>
          <a:xfrm>
            <a:off x="834877" y="420723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8" name="Блок-схема: вузол 137">
            <a:extLst>
              <a:ext uri="{FF2B5EF4-FFF2-40B4-BE49-F238E27FC236}">
                <a16:creationId xmlns:a16="http://schemas.microsoft.com/office/drawing/2014/main" id="{6B6A7508-1541-4765-8AB5-993B4EF273CE}"/>
              </a:ext>
            </a:extLst>
          </p:cNvPr>
          <p:cNvSpPr/>
          <p:nvPr/>
        </p:nvSpPr>
        <p:spPr>
          <a:xfrm>
            <a:off x="1011308" y="420723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9" name="Блок-схема: вузол 138">
            <a:extLst>
              <a:ext uri="{FF2B5EF4-FFF2-40B4-BE49-F238E27FC236}">
                <a16:creationId xmlns:a16="http://schemas.microsoft.com/office/drawing/2014/main" id="{5EF07AC3-5017-46EF-9ECE-2886DAAC8FE8}"/>
              </a:ext>
            </a:extLst>
          </p:cNvPr>
          <p:cNvSpPr/>
          <p:nvPr/>
        </p:nvSpPr>
        <p:spPr>
          <a:xfrm>
            <a:off x="843114" y="450073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0" name="Блок-схема: вузол 139">
            <a:extLst>
              <a:ext uri="{FF2B5EF4-FFF2-40B4-BE49-F238E27FC236}">
                <a16:creationId xmlns:a16="http://schemas.microsoft.com/office/drawing/2014/main" id="{3047F2EA-3A72-4CDC-89B0-13C296A19FC7}"/>
              </a:ext>
            </a:extLst>
          </p:cNvPr>
          <p:cNvSpPr/>
          <p:nvPr/>
        </p:nvSpPr>
        <p:spPr>
          <a:xfrm>
            <a:off x="1047498" y="450073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1" name="Блок-схема: вузол 140">
            <a:extLst>
              <a:ext uri="{FF2B5EF4-FFF2-40B4-BE49-F238E27FC236}">
                <a16:creationId xmlns:a16="http://schemas.microsoft.com/office/drawing/2014/main" id="{94C36CB4-2653-4FC5-BE40-27666155A5CE}"/>
              </a:ext>
            </a:extLst>
          </p:cNvPr>
          <p:cNvSpPr/>
          <p:nvPr/>
        </p:nvSpPr>
        <p:spPr>
          <a:xfrm>
            <a:off x="838340" y="4661197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2" name="Блок-схема: вузол 141">
            <a:extLst>
              <a:ext uri="{FF2B5EF4-FFF2-40B4-BE49-F238E27FC236}">
                <a16:creationId xmlns:a16="http://schemas.microsoft.com/office/drawing/2014/main" id="{42C5135E-32CC-4CC3-933A-FCDBD25384E8}"/>
              </a:ext>
            </a:extLst>
          </p:cNvPr>
          <p:cNvSpPr/>
          <p:nvPr/>
        </p:nvSpPr>
        <p:spPr>
          <a:xfrm>
            <a:off x="1042724" y="4661197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3" name="Блок-схема: вузол 142">
            <a:extLst>
              <a:ext uri="{FF2B5EF4-FFF2-40B4-BE49-F238E27FC236}">
                <a16:creationId xmlns:a16="http://schemas.microsoft.com/office/drawing/2014/main" id="{FF8BCDA0-DE5A-45D0-B676-179223C0CA7D}"/>
              </a:ext>
            </a:extLst>
          </p:cNvPr>
          <p:cNvSpPr/>
          <p:nvPr/>
        </p:nvSpPr>
        <p:spPr>
          <a:xfrm>
            <a:off x="855529" y="139889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4" name="Блок-схема: вузол 143">
            <a:extLst>
              <a:ext uri="{FF2B5EF4-FFF2-40B4-BE49-F238E27FC236}">
                <a16:creationId xmlns:a16="http://schemas.microsoft.com/office/drawing/2014/main" id="{B930E21C-2498-44A5-A1F7-66E68FD0B60A}"/>
              </a:ext>
            </a:extLst>
          </p:cNvPr>
          <p:cNvSpPr/>
          <p:nvPr/>
        </p:nvSpPr>
        <p:spPr>
          <a:xfrm>
            <a:off x="1031960" y="139889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5" name="Блок-схема: вузол 144">
            <a:extLst>
              <a:ext uri="{FF2B5EF4-FFF2-40B4-BE49-F238E27FC236}">
                <a16:creationId xmlns:a16="http://schemas.microsoft.com/office/drawing/2014/main" id="{C89D3D38-05AF-4436-BEAE-0BFC88999170}"/>
              </a:ext>
            </a:extLst>
          </p:cNvPr>
          <p:cNvSpPr/>
          <p:nvPr/>
        </p:nvSpPr>
        <p:spPr>
          <a:xfrm>
            <a:off x="850755" y="155935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6" name="Блок-схема: вузол 145">
            <a:extLst>
              <a:ext uri="{FF2B5EF4-FFF2-40B4-BE49-F238E27FC236}">
                <a16:creationId xmlns:a16="http://schemas.microsoft.com/office/drawing/2014/main" id="{0A315892-0C2B-43B2-B407-D07E4EDBE1D5}"/>
              </a:ext>
            </a:extLst>
          </p:cNvPr>
          <p:cNvSpPr/>
          <p:nvPr/>
        </p:nvSpPr>
        <p:spPr>
          <a:xfrm>
            <a:off x="1027186" y="155935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7" name="Блок-схема: вузол 146">
            <a:extLst>
              <a:ext uri="{FF2B5EF4-FFF2-40B4-BE49-F238E27FC236}">
                <a16:creationId xmlns:a16="http://schemas.microsoft.com/office/drawing/2014/main" id="{20A0FBC1-0EC1-47E4-B986-8139D2EF3B2A}"/>
              </a:ext>
            </a:extLst>
          </p:cNvPr>
          <p:cNvSpPr/>
          <p:nvPr/>
        </p:nvSpPr>
        <p:spPr>
          <a:xfrm>
            <a:off x="843114" y="97102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8" name="Блок-схема: вузол 147">
            <a:extLst>
              <a:ext uri="{FF2B5EF4-FFF2-40B4-BE49-F238E27FC236}">
                <a16:creationId xmlns:a16="http://schemas.microsoft.com/office/drawing/2014/main" id="{72EC0123-E7AC-49E3-A5D2-52B6F3173999}"/>
              </a:ext>
            </a:extLst>
          </p:cNvPr>
          <p:cNvSpPr/>
          <p:nvPr/>
        </p:nvSpPr>
        <p:spPr>
          <a:xfrm>
            <a:off x="1047498" y="97102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9" name="Блок-схема: вузол 148">
            <a:extLst>
              <a:ext uri="{FF2B5EF4-FFF2-40B4-BE49-F238E27FC236}">
                <a16:creationId xmlns:a16="http://schemas.microsoft.com/office/drawing/2014/main" id="{8AD9DA43-B6FA-4C5B-8D9E-3567A9FE4617}"/>
              </a:ext>
            </a:extLst>
          </p:cNvPr>
          <p:cNvSpPr/>
          <p:nvPr/>
        </p:nvSpPr>
        <p:spPr>
          <a:xfrm>
            <a:off x="838340" y="110164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0" name="Блок-схема: вузол 149">
            <a:extLst>
              <a:ext uri="{FF2B5EF4-FFF2-40B4-BE49-F238E27FC236}">
                <a16:creationId xmlns:a16="http://schemas.microsoft.com/office/drawing/2014/main" id="{BACA1F00-34FD-4051-8915-988E181C5B33}"/>
              </a:ext>
            </a:extLst>
          </p:cNvPr>
          <p:cNvSpPr/>
          <p:nvPr/>
        </p:nvSpPr>
        <p:spPr>
          <a:xfrm>
            <a:off x="1042724" y="110164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1" name="Блок-схема: вузол 150">
            <a:extLst>
              <a:ext uri="{FF2B5EF4-FFF2-40B4-BE49-F238E27FC236}">
                <a16:creationId xmlns:a16="http://schemas.microsoft.com/office/drawing/2014/main" id="{2905CBA7-BB24-4A1E-9E8A-6798D4668EB7}"/>
              </a:ext>
            </a:extLst>
          </p:cNvPr>
          <p:cNvSpPr/>
          <p:nvPr/>
        </p:nvSpPr>
        <p:spPr>
          <a:xfrm>
            <a:off x="2852052" y="93670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2" name="Блок-схема: вузол 151">
            <a:extLst>
              <a:ext uri="{FF2B5EF4-FFF2-40B4-BE49-F238E27FC236}">
                <a16:creationId xmlns:a16="http://schemas.microsoft.com/office/drawing/2014/main" id="{6CEAC4C7-F116-4A39-92ED-625591B62720}"/>
              </a:ext>
            </a:extLst>
          </p:cNvPr>
          <p:cNvSpPr/>
          <p:nvPr/>
        </p:nvSpPr>
        <p:spPr>
          <a:xfrm>
            <a:off x="2880731" y="107707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3" name="Блок-схема: вузол 152">
            <a:extLst>
              <a:ext uri="{FF2B5EF4-FFF2-40B4-BE49-F238E27FC236}">
                <a16:creationId xmlns:a16="http://schemas.microsoft.com/office/drawing/2014/main" id="{BBB20AE3-29F3-4C44-BB21-2DE9D6D14BAD}"/>
              </a:ext>
            </a:extLst>
          </p:cNvPr>
          <p:cNvSpPr/>
          <p:nvPr/>
        </p:nvSpPr>
        <p:spPr>
          <a:xfrm>
            <a:off x="2712949" y="107707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4" name="Блок-схема: вузол 153">
            <a:extLst>
              <a:ext uri="{FF2B5EF4-FFF2-40B4-BE49-F238E27FC236}">
                <a16:creationId xmlns:a16="http://schemas.microsoft.com/office/drawing/2014/main" id="{0E5D45AA-9551-462D-A49E-DB8720F3244B}"/>
              </a:ext>
            </a:extLst>
          </p:cNvPr>
          <p:cNvSpPr/>
          <p:nvPr/>
        </p:nvSpPr>
        <p:spPr>
          <a:xfrm>
            <a:off x="2434484" y="120726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5" name="Блок-схема: вузол 154">
            <a:extLst>
              <a:ext uri="{FF2B5EF4-FFF2-40B4-BE49-F238E27FC236}">
                <a16:creationId xmlns:a16="http://schemas.microsoft.com/office/drawing/2014/main" id="{61B677D4-6063-4A25-A61F-1F5887BFDB1B}"/>
              </a:ext>
            </a:extLst>
          </p:cNvPr>
          <p:cNvSpPr/>
          <p:nvPr/>
        </p:nvSpPr>
        <p:spPr>
          <a:xfrm>
            <a:off x="2560033" y="1282247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6" name="Блок-схема: вузол 155">
            <a:extLst>
              <a:ext uri="{FF2B5EF4-FFF2-40B4-BE49-F238E27FC236}">
                <a16:creationId xmlns:a16="http://schemas.microsoft.com/office/drawing/2014/main" id="{0011778E-B506-4C26-AC95-25626FD860FD}"/>
              </a:ext>
            </a:extLst>
          </p:cNvPr>
          <p:cNvSpPr/>
          <p:nvPr/>
        </p:nvSpPr>
        <p:spPr>
          <a:xfrm>
            <a:off x="2424462" y="138246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7" name="Блок-схема: вузол 156">
            <a:extLst>
              <a:ext uri="{FF2B5EF4-FFF2-40B4-BE49-F238E27FC236}">
                <a16:creationId xmlns:a16="http://schemas.microsoft.com/office/drawing/2014/main" id="{2AD0328B-5004-4931-8065-1E487569ACFA}"/>
              </a:ext>
            </a:extLst>
          </p:cNvPr>
          <p:cNvSpPr/>
          <p:nvPr/>
        </p:nvSpPr>
        <p:spPr>
          <a:xfrm>
            <a:off x="2562546" y="2646355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8" name="Блок-схема: вузол 157">
            <a:extLst>
              <a:ext uri="{FF2B5EF4-FFF2-40B4-BE49-F238E27FC236}">
                <a16:creationId xmlns:a16="http://schemas.microsoft.com/office/drawing/2014/main" id="{AA4F367A-5104-4AC9-8C2B-E9D3F057F6B7}"/>
              </a:ext>
            </a:extLst>
          </p:cNvPr>
          <p:cNvSpPr/>
          <p:nvPr/>
        </p:nvSpPr>
        <p:spPr>
          <a:xfrm>
            <a:off x="2424462" y="2578336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9" name="Блок-схема: вузол 158">
            <a:extLst>
              <a:ext uri="{FF2B5EF4-FFF2-40B4-BE49-F238E27FC236}">
                <a16:creationId xmlns:a16="http://schemas.microsoft.com/office/drawing/2014/main" id="{CBB6AE97-0E91-4FC4-867B-4BDF81CF8CDE}"/>
              </a:ext>
            </a:extLst>
          </p:cNvPr>
          <p:cNvSpPr/>
          <p:nvPr/>
        </p:nvSpPr>
        <p:spPr>
          <a:xfrm>
            <a:off x="2424462" y="271228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0" name="Блок-схема: вузол 159">
            <a:extLst>
              <a:ext uri="{FF2B5EF4-FFF2-40B4-BE49-F238E27FC236}">
                <a16:creationId xmlns:a16="http://schemas.microsoft.com/office/drawing/2014/main" id="{F88E4DEB-E941-41F1-9542-4D6563F89A4E}"/>
              </a:ext>
            </a:extLst>
          </p:cNvPr>
          <p:cNvSpPr/>
          <p:nvPr/>
        </p:nvSpPr>
        <p:spPr>
          <a:xfrm>
            <a:off x="1009867" y="257834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1" name="Блок-схема: вузол 160">
            <a:extLst>
              <a:ext uri="{FF2B5EF4-FFF2-40B4-BE49-F238E27FC236}">
                <a16:creationId xmlns:a16="http://schemas.microsoft.com/office/drawing/2014/main" id="{36F292CB-BED4-417D-A2DC-9DC383E87A69}"/>
              </a:ext>
            </a:extLst>
          </p:cNvPr>
          <p:cNvSpPr/>
          <p:nvPr/>
        </p:nvSpPr>
        <p:spPr>
          <a:xfrm>
            <a:off x="1009867" y="2712294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2" name="Блок-схема: вузол 161">
            <a:extLst>
              <a:ext uri="{FF2B5EF4-FFF2-40B4-BE49-F238E27FC236}">
                <a16:creationId xmlns:a16="http://schemas.microsoft.com/office/drawing/2014/main" id="{82CF858D-5DAA-4A51-87DD-51914914E8E5}"/>
              </a:ext>
            </a:extLst>
          </p:cNvPr>
          <p:cNvSpPr/>
          <p:nvPr/>
        </p:nvSpPr>
        <p:spPr>
          <a:xfrm>
            <a:off x="863355" y="2632285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3" name="Блок-схема: вузол 162">
            <a:extLst>
              <a:ext uri="{FF2B5EF4-FFF2-40B4-BE49-F238E27FC236}">
                <a16:creationId xmlns:a16="http://schemas.microsoft.com/office/drawing/2014/main" id="{5B29CE3A-92DD-48BC-A071-BD68E5A1539A}"/>
              </a:ext>
            </a:extLst>
          </p:cNvPr>
          <p:cNvSpPr/>
          <p:nvPr/>
        </p:nvSpPr>
        <p:spPr>
          <a:xfrm>
            <a:off x="870008" y="221357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4" name="Блок-схема: вузол 163">
            <a:extLst>
              <a:ext uri="{FF2B5EF4-FFF2-40B4-BE49-F238E27FC236}">
                <a16:creationId xmlns:a16="http://schemas.microsoft.com/office/drawing/2014/main" id="{76073641-46E4-4725-B055-102CD90871FD}"/>
              </a:ext>
            </a:extLst>
          </p:cNvPr>
          <p:cNvSpPr/>
          <p:nvPr/>
        </p:nvSpPr>
        <p:spPr>
          <a:xfrm>
            <a:off x="1017524" y="226146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5" name="Блок-схема: вузол 164">
            <a:extLst>
              <a:ext uri="{FF2B5EF4-FFF2-40B4-BE49-F238E27FC236}">
                <a16:creationId xmlns:a16="http://schemas.microsoft.com/office/drawing/2014/main" id="{41042AE3-A5DD-4064-8050-4A857E299083}"/>
              </a:ext>
            </a:extLst>
          </p:cNvPr>
          <p:cNvSpPr/>
          <p:nvPr/>
        </p:nvSpPr>
        <p:spPr>
          <a:xfrm>
            <a:off x="1000846" y="2090514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6" name="Блок-схема: вузол 165">
            <a:extLst>
              <a:ext uri="{FF2B5EF4-FFF2-40B4-BE49-F238E27FC236}">
                <a16:creationId xmlns:a16="http://schemas.microsoft.com/office/drawing/2014/main" id="{5406F637-6944-4905-8835-A40B65AD3CCD}"/>
              </a:ext>
            </a:extLst>
          </p:cNvPr>
          <p:cNvSpPr/>
          <p:nvPr/>
        </p:nvSpPr>
        <p:spPr>
          <a:xfrm>
            <a:off x="849940" y="300068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7" name="Блок-схема: вузол 166">
            <a:extLst>
              <a:ext uri="{FF2B5EF4-FFF2-40B4-BE49-F238E27FC236}">
                <a16:creationId xmlns:a16="http://schemas.microsoft.com/office/drawing/2014/main" id="{0D6F1715-4567-4284-8AC3-B3E25825072F}"/>
              </a:ext>
            </a:extLst>
          </p:cNvPr>
          <p:cNvSpPr/>
          <p:nvPr/>
        </p:nvSpPr>
        <p:spPr>
          <a:xfrm>
            <a:off x="984652" y="301385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8" name="Блок-схема: вузол 167">
            <a:extLst>
              <a:ext uri="{FF2B5EF4-FFF2-40B4-BE49-F238E27FC236}">
                <a16:creationId xmlns:a16="http://schemas.microsoft.com/office/drawing/2014/main" id="{CA493471-64E9-4C91-8CDC-2935F262A3F1}"/>
              </a:ext>
            </a:extLst>
          </p:cNvPr>
          <p:cNvSpPr/>
          <p:nvPr/>
        </p:nvSpPr>
        <p:spPr>
          <a:xfrm>
            <a:off x="928119" y="315815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9" name="Блок-схема: вузол 168">
            <a:extLst>
              <a:ext uri="{FF2B5EF4-FFF2-40B4-BE49-F238E27FC236}">
                <a16:creationId xmlns:a16="http://schemas.microsoft.com/office/drawing/2014/main" id="{4C02EEE2-AE51-45E6-8CB9-7330ABA48C2D}"/>
              </a:ext>
            </a:extLst>
          </p:cNvPr>
          <p:cNvSpPr/>
          <p:nvPr/>
        </p:nvSpPr>
        <p:spPr>
          <a:xfrm>
            <a:off x="2430401" y="408772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0" name="Блок-схема: вузол 169">
            <a:extLst>
              <a:ext uri="{FF2B5EF4-FFF2-40B4-BE49-F238E27FC236}">
                <a16:creationId xmlns:a16="http://schemas.microsoft.com/office/drawing/2014/main" id="{A0BA0E73-9874-472D-9895-EB2171D149A4}"/>
              </a:ext>
            </a:extLst>
          </p:cNvPr>
          <p:cNvSpPr/>
          <p:nvPr/>
        </p:nvSpPr>
        <p:spPr>
          <a:xfrm>
            <a:off x="2430401" y="419328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1" name="Блок-схема: вузол 170">
            <a:extLst>
              <a:ext uri="{FF2B5EF4-FFF2-40B4-BE49-F238E27FC236}">
                <a16:creationId xmlns:a16="http://schemas.microsoft.com/office/drawing/2014/main" id="{C4C4EC25-0B00-41C8-BA9D-554450D1C976}"/>
              </a:ext>
            </a:extLst>
          </p:cNvPr>
          <p:cNvSpPr/>
          <p:nvPr/>
        </p:nvSpPr>
        <p:spPr>
          <a:xfrm>
            <a:off x="2570314" y="4188732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2" name="Блок-схема: вузол 171">
            <a:extLst>
              <a:ext uri="{FF2B5EF4-FFF2-40B4-BE49-F238E27FC236}">
                <a16:creationId xmlns:a16="http://schemas.microsoft.com/office/drawing/2014/main" id="{4A2B6FE3-8C01-47CB-912F-A4976FA6C09B}"/>
              </a:ext>
            </a:extLst>
          </p:cNvPr>
          <p:cNvSpPr/>
          <p:nvPr/>
        </p:nvSpPr>
        <p:spPr>
          <a:xfrm>
            <a:off x="2859846" y="4561564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3" name="Блок-схема: вузол 172">
            <a:extLst>
              <a:ext uri="{FF2B5EF4-FFF2-40B4-BE49-F238E27FC236}">
                <a16:creationId xmlns:a16="http://schemas.microsoft.com/office/drawing/2014/main" id="{4B9CF8FE-934D-4EF2-8434-CB0BC7817EDC}"/>
              </a:ext>
            </a:extLst>
          </p:cNvPr>
          <p:cNvSpPr/>
          <p:nvPr/>
        </p:nvSpPr>
        <p:spPr>
          <a:xfrm>
            <a:off x="2811859" y="4464292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4" name="Блок-схема: вузол 173">
            <a:extLst>
              <a:ext uri="{FF2B5EF4-FFF2-40B4-BE49-F238E27FC236}">
                <a16:creationId xmlns:a16="http://schemas.microsoft.com/office/drawing/2014/main" id="{17B6B418-2C33-40B3-B78F-CB59A2C1322F}"/>
              </a:ext>
            </a:extLst>
          </p:cNvPr>
          <p:cNvSpPr/>
          <p:nvPr/>
        </p:nvSpPr>
        <p:spPr>
          <a:xfrm>
            <a:off x="2663639" y="4494855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5" name="Заголовок 3">
            <a:extLst>
              <a:ext uri="{FF2B5EF4-FFF2-40B4-BE49-F238E27FC236}">
                <a16:creationId xmlns:a16="http://schemas.microsoft.com/office/drawing/2014/main" id="{697D23CE-B8C8-4545-8619-732FFFE474B6}"/>
              </a:ext>
            </a:extLst>
          </p:cNvPr>
          <p:cNvSpPr txBox="1">
            <a:spLocks/>
          </p:cNvSpPr>
          <p:nvPr/>
        </p:nvSpPr>
        <p:spPr>
          <a:xfrm>
            <a:off x="5078665" y="754425"/>
            <a:ext cx="1851275" cy="446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стійки</a:t>
            </a:r>
            <a:endParaRPr lang="uk-UA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6" name="Группа 8">
            <a:extLst>
              <a:ext uri="{FF2B5EF4-FFF2-40B4-BE49-F238E27FC236}">
                <a16:creationId xmlns:a16="http://schemas.microsoft.com/office/drawing/2014/main" id="{1BB182CE-87D6-45FF-876C-9B69DE75182F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77" name="Прямокутник 176">
              <a:extLst>
                <a:ext uri="{FF2B5EF4-FFF2-40B4-BE49-F238E27FC236}">
                  <a16:creationId xmlns:a16="http://schemas.microsoft.com/office/drawing/2014/main" id="{EBE5CC40-3184-4E98-BE29-9E75A7D2B4A4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78" name="Рисунок 177">
              <a:extLst>
                <a:ext uri="{FF2B5EF4-FFF2-40B4-BE49-F238E27FC236}">
                  <a16:creationId xmlns:a16="http://schemas.microsoft.com/office/drawing/2014/main" id="{8BC8FE69-DC31-4347-A776-A987A7C46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79" name="Заголовок 3">
            <a:extLst>
              <a:ext uri="{FF2B5EF4-FFF2-40B4-BE49-F238E27FC236}">
                <a16:creationId xmlns:a16="http://schemas.microsoft.com/office/drawing/2014/main" id="{2C8412A1-209D-40E6-966E-9ED8EC94B735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10581224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(2-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VERTICAL SHORE (Vertical/Class 2)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BD7EB26-1DDD-4FAA-AE05-074241256DD3}"/>
              </a:ext>
            </a:extLst>
          </p:cNvPr>
          <p:cNvSpPr/>
          <p:nvPr/>
        </p:nvSpPr>
        <p:spPr>
          <a:xfrm>
            <a:off x="6687681" y="1867823"/>
            <a:ext cx="3210687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становить :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футів /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3,6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метрів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600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2734FBBD-41CE-4E02-96BB-8F2A6BDC05A5}"/>
              </a:ext>
            </a:extLst>
          </p:cNvPr>
          <p:cNvSpPr/>
          <p:nvPr/>
        </p:nvSpPr>
        <p:spPr>
          <a:xfrm>
            <a:off x="5245024" y="2163929"/>
            <a:ext cx="6096000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 висота конструкції із бруса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B323167D-65AC-4738-BF13-74894AA3FDCD}"/>
              </a:ext>
            </a:extLst>
          </p:cNvPr>
          <p:cNvSpPr/>
          <p:nvPr/>
        </p:nvSpPr>
        <p:spPr>
          <a:xfrm>
            <a:off x="6764625" y="2460035"/>
            <a:ext cx="3056798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становить :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футів /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метрів </a:t>
            </a:r>
          </a:p>
        </p:txBody>
      </p:sp>
      <p:sp>
        <p:nvSpPr>
          <p:cNvPr id="180" name="Прямокутник 179">
            <a:extLst>
              <a:ext uri="{FF2B5EF4-FFF2-40B4-BE49-F238E27FC236}">
                <a16:creationId xmlns:a16="http://schemas.microsoft.com/office/drawing/2014/main" id="{02D9EFDF-068C-4F84-94EB-D5F44CAFCE00}"/>
              </a:ext>
            </a:extLst>
          </p:cNvPr>
          <p:cNvSpPr/>
          <p:nvPr/>
        </p:nvSpPr>
        <p:spPr>
          <a:xfrm>
            <a:off x="7174416" y="3380180"/>
            <a:ext cx="2237216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 від її висоти</a:t>
            </a:r>
            <a:endParaRPr lang="uk-UA" sz="1600" dirty="0"/>
          </a:p>
        </p:txBody>
      </p:sp>
      <p:cxnSp>
        <p:nvCxnSpPr>
          <p:cNvPr id="182" name="Пряма сполучна лінія 181">
            <a:extLst>
              <a:ext uri="{FF2B5EF4-FFF2-40B4-BE49-F238E27FC236}">
                <a16:creationId xmlns:a16="http://schemas.microsoft.com/office/drawing/2014/main" id="{87568582-840C-430C-8016-56314F01A199}"/>
              </a:ext>
            </a:extLst>
          </p:cNvPr>
          <p:cNvCxnSpPr>
            <a:cxnSpLocks/>
          </p:cNvCxnSpPr>
          <p:nvPr/>
        </p:nvCxnSpPr>
        <p:spPr>
          <a:xfrm>
            <a:off x="2382458" y="4879004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Пряма сполучна лінія 186">
            <a:extLst>
              <a:ext uri="{FF2B5EF4-FFF2-40B4-BE49-F238E27FC236}">
                <a16:creationId xmlns:a16="http://schemas.microsoft.com/office/drawing/2014/main" id="{C93AC533-7E4B-400F-A509-85B839EB39AB}"/>
              </a:ext>
            </a:extLst>
          </p:cNvPr>
          <p:cNvCxnSpPr>
            <a:cxnSpLocks/>
          </p:cNvCxnSpPr>
          <p:nvPr/>
        </p:nvCxnSpPr>
        <p:spPr>
          <a:xfrm flipV="1">
            <a:off x="2500609" y="4879004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Пряма сполучна лінія 193">
            <a:extLst>
              <a:ext uri="{FF2B5EF4-FFF2-40B4-BE49-F238E27FC236}">
                <a16:creationId xmlns:a16="http://schemas.microsoft.com/office/drawing/2014/main" id="{182D461A-064E-4B69-9232-42C61E6AB48D}"/>
              </a:ext>
            </a:extLst>
          </p:cNvPr>
          <p:cNvCxnSpPr>
            <a:cxnSpLocks/>
          </p:cNvCxnSpPr>
          <p:nvPr/>
        </p:nvCxnSpPr>
        <p:spPr>
          <a:xfrm flipV="1">
            <a:off x="3142674" y="4879004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Пряма сполучна лінія 194">
            <a:extLst>
              <a:ext uri="{FF2B5EF4-FFF2-40B4-BE49-F238E27FC236}">
                <a16:creationId xmlns:a16="http://schemas.microsoft.com/office/drawing/2014/main" id="{D7B59A3C-E3ED-40AB-ADF6-19739F605B2D}"/>
              </a:ext>
            </a:extLst>
          </p:cNvPr>
          <p:cNvCxnSpPr>
            <a:cxnSpLocks/>
          </p:cNvCxnSpPr>
          <p:nvPr/>
        </p:nvCxnSpPr>
        <p:spPr>
          <a:xfrm flipH="1" flipV="1">
            <a:off x="2500609" y="4891405"/>
            <a:ext cx="637084" cy="534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Пряма сполучна лінія 198">
            <a:extLst>
              <a:ext uri="{FF2B5EF4-FFF2-40B4-BE49-F238E27FC236}">
                <a16:creationId xmlns:a16="http://schemas.microsoft.com/office/drawing/2014/main" id="{E9AF0328-0788-42D5-A5FD-71DDD3D96FCB}"/>
              </a:ext>
            </a:extLst>
          </p:cNvPr>
          <p:cNvCxnSpPr>
            <a:cxnSpLocks/>
          </p:cNvCxnSpPr>
          <p:nvPr/>
        </p:nvCxnSpPr>
        <p:spPr>
          <a:xfrm>
            <a:off x="1329254" y="5986899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Пряма сполучна лінія 199">
            <a:extLst>
              <a:ext uri="{FF2B5EF4-FFF2-40B4-BE49-F238E27FC236}">
                <a16:creationId xmlns:a16="http://schemas.microsoft.com/office/drawing/2014/main" id="{901B46E6-0FEA-4123-85AC-018A4CAD3411}"/>
              </a:ext>
            </a:extLst>
          </p:cNvPr>
          <p:cNvCxnSpPr>
            <a:cxnSpLocks/>
          </p:cNvCxnSpPr>
          <p:nvPr/>
        </p:nvCxnSpPr>
        <p:spPr>
          <a:xfrm>
            <a:off x="1329254" y="6545835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Пряма сполучна лінія 200">
            <a:extLst>
              <a:ext uri="{FF2B5EF4-FFF2-40B4-BE49-F238E27FC236}">
                <a16:creationId xmlns:a16="http://schemas.microsoft.com/office/drawing/2014/main" id="{3EFE3524-01CB-4137-AE31-21AE99CCD741}"/>
              </a:ext>
            </a:extLst>
          </p:cNvPr>
          <p:cNvCxnSpPr>
            <a:cxnSpLocks/>
          </p:cNvCxnSpPr>
          <p:nvPr/>
        </p:nvCxnSpPr>
        <p:spPr>
          <a:xfrm flipV="1">
            <a:off x="1447405" y="5990199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Пряма сполучна лінія 201">
            <a:extLst>
              <a:ext uri="{FF2B5EF4-FFF2-40B4-BE49-F238E27FC236}">
                <a16:creationId xmlns:a16="http://schemas.microsoft.com/office/drawing/2014/main" id="{11B0F532-E639-4356-800A-02BBAF93DA92}"/>
              </a:ext>
            </a:extLst>
          </p:cNvPr>
          <p:cNvCxnSpPr>
            <a:cxnSpLocks/>
          </p:cNvCxnSpPr>
          <p:nvPr/>
        </p:nvCxnSpPr>
        <p:spPr>
          <a:xfrm flipV="1">
            <a:off x="2084489" y="5990199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Пряма сполучна лінія 202">
            <a:extLst>
              <a:ext uri="{FF2B5EF4-FFF2-40B4-BE49-F238E27FC236}">
                <a16:creationId xmlns:a16="http://schemas.microsoft.com/office/drawing/2014/main" id="{3BC10F51-A1D8-46C9-A837-0FA4FE8CD0CE}"/>
              </a:ext>
            </a:extLst>
          </p:cNvPr>
          <p:cNvCxnSpPr>
            <a:cxnSpLocks/>
          </p:cNvCxnSpPr>
          <p:nvPr/>
        </p:nvCxnSpPr>
        <p:spPr>
          <a:xfrm flipH="1" flipV="1">
            <a:off x="1447405" y="6002600"/>
            <a:ext cx="637084" cy="534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Пряма сполучна лінія 203">
            <a:extLst>
              <a:ext uri="{FF2B5EF4-FFF2-40B4-BE49-F238E27FC236}">
                <a16:creationId xmlns:a16="http://schemas.microsoft.com/office/drawing/2014/main" id="{70CE4CE4-252E-4C0E-8950-32E82C06B4C4}"/>
              </a:ext>
            </a:extLst>
          </p:cNvPr>
          <p:cNvCxnSpPr>
            <a:cxnSpLocks/>
          </p:cNvCxnSpPr>
          <p:nvPr/>
        </p:nvCxnSpPr>
        <p:spPr>
          <a:xfrm>
            <a:off x="1329254" y="5427652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 сполучна лінія 205">
            <a:extLst>
              <a:ext uri="{FF2B5EF4-FFF2-40B4-BE49-F238E27FC236}">
                <a16:creationId xmlns:a16="http://schemas.microsoft.com/office/drawing/2014/main" id="{5C82CBD7-4697-444E-A6AE-7718D793ADEB}"/>
              </a:ext>
            </a:extLst>
          </p:cNvPr>
          <p:cNvCxnSpPr>
            <a:cxnSpLocks/>
          </p:cNvCxnSpPr>
          <p:nvPr/>
        </p:nvCxnSpPr>
        <p:spPr>
          <a:xfrm flipV="1">
            <a:off x="1447405" y="5430952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Пряма сполучна лінія 206">
            <a:extLst>
              <a:ext uri="{FF2B5EF4-FFF2-40B4-BE49-F238E27FC236}">
                <a16:creationId xmlns:a16="http://schemas.microsoft.com/office/drawing/2014/main" id="{8219B4C2-3539-4BD6-92BF-3780EA2872C1}"/>
              </a:ext>
            </a:extLst>
          </p:cNvPr>
          <p:cNvCxnSpPr>
            <a:cxnSpLocks/>
          </p:cNvCxnSpPr>
          <p:nvPr/>
        </p:nvCxnSpPr>
        <p:spPr>
          <a:xfrm flipV="1">
            <a:off x="2084489" y="5430952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Пряма сполучна лінія 207">
            <a:extLst>
              <a:ext uri="{FF2B5EF4-FFF2-40B4-BE49-F238E27FC236}">
                <a16:creationId xmlns:a16="http://schemas.microsoft.com/office/drawing/2014/main" id="{60519AC1-99DE-47C6-A95A-6611BCD6E6F7}"/>
              </a:ext>
            </a:extLst>
          </p:cNvPr>
          <p:cNvCxnSpPr>
            <a:cxnSpLocks/>
          </p:cNvCxnSpPr>
          <p:nvPr/>
        </p:nvCxnSpPr>
        <p:spPr>
          <a:xfrm flipH="1">
            <a:off x="1460453" y="5443353"/>
            <a:ext cx="624036" cy="522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Пряма сполучна лінія 211">
            <a:extLst>
              <a:ext uri="{FF2B5EF4-FFF2-40B4-BE49-F238E27FC236}">
                <a16:creationId xmlns:a16="http://schemas.microsoft.com/office/drawing/2014/main" id="{E96308D2-6035-477F-9030-D4986A4A67AA}"/>
              </a:ext>
            </a:extLst>
          </p:cNvPr>
          <p:cNvCxnSpPr>
            <a:cxnSpLocks/>
          </p:cNvCxnSpPr>
          <p:nvPr/>
        </p:nvCxnSpPr>
        <p:spPr>
          <a:xfrm>
            <a:off x="2387439" y="5986899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Пряма сполучна лінія 212">
            <a:extLst>
              <a:ext uri="{FF2B5EF4-FFF2-40B4-BE49-F238E27FC236}">
                <a16:creationId xmlns:a16="http://schemas.microsoft.com/office/drawing/2014/main" id="{A4923E57-98EF-488C-821F-8374400B7B26}"/>
              </a:ext>
            </a:extLst>
          </p:cNvPr>
          <p:cNvCxnSpPr>
            <a:cxnSpLocks/>
          </p:cNvCxnSpPr>
          <p:nvPr/>
        </p:nvCxnSpPr>
        <p:spPr>
          <a:xfrm>
            <a:off x="2387439" y="6545835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Пряма сполучна лінія 213">
            <a:extLst>
              <a:ext uri="{FF2B5EF4-FFF2-40B4-BE49-F238E27FC236}">
                <a16:creationId xmlns:a16="http://schemas.microsoft.com/office/drawing/2014/main" id="{A7BFAA95-F519-4E6A-905E-6970D46A1747}"/>
              </a:ext>
            </a:extLst>
          </p:cNvPr>
          <p:cNvCxnSpPr>
            <a:cxnSpLocks/>
          </p:cNvCxnSpPr>
          <p:nvPr/>
        </p:nvCxnSpPr>
        <p:spPr>
          <a:xfrm flipV="1">
            <a:off x="2500609" y="5986899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Пряма сполучна лінія 214">
            <a:extLst>
              <a:ext uri="{FF2B5EF4-FFF2-40B4-BE49-F238E27FC236}">
                <a16:creationId xmlns:a16="http://schemas.microsoft.com/office/drawing/2014/main" id="{5819BDE3-73B8-4BF6-A1C1-DCEA0C2B11D5}"/>
              </a:ext>
            </a:extLst>
          </p:cNvPr>
          <p:cNvCxnSpPr>
            <a:cxnSpLocks/>
          </p:cNvCxnSpPr>
          <p:nvPr/>
        </p:nvCxnSpPr>
        <p:spPr>
          <a:xfrm flipV="1">
            <a:off x="3142674" y="5986899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Пряма сполучна лінія 215">
            <a:extLst>
              <a:ext uri="{FF2B5EF4-FFF2-40B4-BE49-F238E27FC236}">
                <a16:creationId xmlns:a16="http://schemas.microsoft.com/office/drawing/2014/main" id="{968C75AC-38C8-47F4-A5F8-74B4AC35E176}"/>
              </a:ext>
            </a:extLst>
          </p:cNvPr>
          <p:cNvCxnSpPr>
            <a:cxnSpLocks/>
          </p:cNvCxnSpPr>
          <p:nvPr/>
        </p:nvCxnSpPr>
        <p:spPr>
          <a:xfrm flipH="1" flipV="1">
            <a:off x="2505590" y="5999300"/>
            <a:ext cx="637084" cy="534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Пряма сполучна лінія 216">
            <a:extLst>
              <a:ext uri="{FF2B5EF4-FFF2-40B4-BE49-F238E27FC236}">
                <a16:creationId xmlns:a16="http://schemas.microsoft.com/office/drawing/2014/main" id="{D84F4D75-E367-45DB-B947-9BAA736B748E}"/>
              </a:ext>
            </a:extLst>
          </p:cNvPr>
          <p:cNvCxnSpPr>
            <a:cxnSpLocks/>
          </p:cNvCxnSpPr>
          <p:nvPr/>
        </p:nvCxnSpPr>
        <p:spPr>
          <a:xfrm>
            <a:off x="2387439" y="5427652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Пряма сполучна лінія 217">
            <a:extLst>
              <a:ext uri="{FF2B5EF4-FFF2-40B4-BE49-F238E27FC236}">
                <a16:creationId xmlns:a16="http://schemas.microsoft.com/office/drawing/2014/main" id="{3498DB4F-BD8C-4FBB-BDC3-2600825328A4}"/>
              </a:ext>
            </a:extLst>
          </p:cNvPr>
          <p:cNvCxnSpPr>
            <a:cxnSpLocks/>
          </p:cNvCxnSpPr>
          <p:nvPr/>
        </p:nvCxnSpPr>
        <p:spPr>
          <a:xfrm flipV="1">
            <a:off x="2500609" y="5427652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Пряма сполучна лінія 218">
            <a:extLst>
              <a:ext uri="{FF2B5EF4-FFF2-40B4-BE49-F238E27FC236}">
                <a16:creationId xmlns:a16="http://schemas.microsoft.com/office/drawing/2014/main" id="{0974ACB3-CDD6-477A-BA75-B72CAB65F43B}"/>
              </a:ext>
            </a:extLst>
          </p:cNvPr>
          <p:cNvCxnSpPr>
            <a:cxnSpLocks/>
          </p:cNvCxnSpPr>
          <p:nvPr/>
        </p:nvCxnSpPr>
        <p:spPr>
          <a:xfrm flipV="1">
            <a:off x="3142674" y="5427652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Пряма сполучна лінія 219">
            <a:extLst>
              <a:ext uri="{FF2B5EF4-FFF2-40B4-BE49-F238E27FC236}">
                <a16:creationId xmlns:a16="http://schemas.microsoft.com/office/drawing/2014/main" id="{0497F485-2112-4F2B-B79B-FA16201D2FCB}"/>
              </a:ext>
            </a:extLst>
          </p:cNvPr>
          <p:cNvCxnSpPr>
            <a:cxnSpLocks/>
          </p:cNvCxnSpPr>
          <p:nvPr/>
        </p:nvCxnSpPr>
        <p:spPr>
          <a:xfrm flipH="1">
            <a:off x="2507133" y="5440053"/>
            <a:ext cx="635541" cy="5326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Пряма сполучна лінія 221">
            <a:extLst>
              <a:ext uri="{FF2B5EF4-FFF2-40B4-BE49-F238E27FC236}">
                <a16:creationId xmlns:a16="http://schemas.microsoft.com/office/drawing/2014/main" id="{2D17B979-75E0-4D9D-AB5A-5787013223F7}"/>
              </a:ext>
            </a:extLst>
          </p:cNvPr>
          <p:cNvCxnSpPr>
            <a:cxnSpLocks/>
          </p:cNvCxnSpPr>
          <p:nvPr/>
        </p:nvCxnSpPr>
        <p:spPr>
          <a:xfrm>
            <a:off x="269154" y="5990585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Пряма сполучна лінія 222">
            <a:extLst>
              <a:ext uri="{FF2B5EF4-FFF2-40B4-BE49-F238E27FC236}">
                <a16:creationId xmlns:a16="http://schemas.microsoft.com/office/drawing/2014/main" id="{40E71B22-7EE8-4DD3-99A5-24FA2F24399F}"/>
              </a:ext>
            </a:extLst>
          </p:cNvPr>
          <p:cNvCxnSpPr>
            <a:cxnSpLocks/>
          </p:cNvCxnSpPr>
          <p:nvPr/>
        </p:nvCxnSpPr>
        <p:spPr>
          <a:xfrm>
            <a:off x="269154" y="6549521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Пряма сполучна лінія 223">
            <a:extLst>
              <a:ext uri="{FF2B5EF4-FFF2-40B4-BE49-F238E27FC236}">
                <a16:creationId xmlns:a16="http://schemas.microsoft.com/office/drawing/2014/main" id="{04EB566E-78C6-48B2-BA62-23B24AD490BF}"/>
              </a:ext>
            </a:extLst>
          </p:cNvPr>
          <p:cNvCxnSpPr>
            <a:cxnSpLocks/>
          </p:cNvCxnSpPr>
          <p:nvPr/>
        </p:nvCxnSpPr>
        <p:spPr>
          <a:xfrm flipV="1">
            <a:off x="387305" y="6002674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Пряма сполучна лінія 224">
            <a:extLst>
              <a:ext uri="{FF2B5EF4-FFF2-40B4-BE49-F238E27FC236}">
                <a16:creationId xmlns:a16="http://schemas.microsoft.com/office/drawing/2014/main" id="{98DDC6F3-CBE3-420B-8DA7-6DD8716DAB7F}"/>
              </a:ext>
            </a:extLst>
          </p:cNvPr>
          <p:cNvCxnSpPr>
            <a:cxnSpLocks/>
          </p:cNvCxnSpPr>
          <p:nvPr/>
        </p:nvCxnSpPr>
        <p:spPr>
          <a:xfrm flipV="1">
            <a:off x="1024389" y="6002674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Пряма сполучна лінія 225">
            <a:extLst>
              <a:ext uri="{FF2B5EF4-FFF2-40B4-BE49-F238E27FC236}">
                <a16:creationId xmlns:a16="http://schemas.microsoft.com/office/drawing/2014/main" id="{0612A310-FEEE-49AC-9823-B102A6567A53}"/>
              </a:ext>
            </a:extLst>
          </p:cNvPr>
          <p:cNvCxnSpPr>
            <a:cxnSpLocks/>
          </p:cNvCxnSpPr>
          <p:nvPr/>
        </p:nvCxnSpPr>
        <p:spPr>
          <a:xfrm flipH="1" flipV="1">
            <a:off x="387305" y="6015075"/>
            <a:ext cx="637084" cy="534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Пряма сполучна лінія 226">
            <a:extLst>
              <a:ext uri="{FF2B5EF4-FFF2-40B4-BE49-F238E27FC236}">
                <a16:creationId xmlns:a16="http://schemas.microsoft.com/office/drawing/2014/main" id="{3245EEF9-6D9A-46A0-8963-07F05868C7DF}"/>
              </a:ext>
            </a:extLst>
          </p:cNvPr>
          <p:cNvCxnSpPr>
            <a:cxnSpLocks/>
          </p:cNvCxnSpPr>
          <p:nvPr/>
        </p:nvCxnSpPr>
        <p:spPr>
          <a:xfrm>
            <a:off x="3420340" y="4879004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Пряма сполучна лінія 227">
            <a:extLst>
              <a:ext uri="{FF2B5EF4-FFF2-40B4-BE49-F238E27FC236}">
                <a16:creationId xmlns:a16="http://schemas.microsoft.com/office/drawing/2014/main" id="{64C36FF1-8C0B-49AE-84EE-8C19FD7F84DE}"/>
              </a:ext>
            </a:extLst>
          </p:cNvPr>
          <p:cNvCxnSpPr>
            <a:cxnSpLocks/>
          </p:cNvCxnSpPr>
          <p:nvPr/>
        </p:nvCxnSpPr>
        <p:spPr>
          <a:xfrm flipV="1">
            <a:off x="3538491" y="4879004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Пряма сполучна лінія 228">
            <a:extLst>
              <a:ext uri="{FF2B5EF4-FFF2-40B4-BE49-F238E27FC236}">
                <a16:creationId xmlns:a16="http://schemas.microsoft.com/office/drawing/2014/main" id="{0E9F351B-522A-4FC2-82A6-312AB71167F1}"/>
              </a:ext>
            </a:extLst>
          </p:cNvPr>
          <p:cNvCxnSpPr>
            <a:cxnSpLocks/>
          </p:cNvCxnSpPr>
          <p:nvPr/>
        </p:nvCxnSpPr>
        <p:spPr>
          <a:xfrm flipV="1">
            <a:off x="4180556" y="4879004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Пряма сполучна лінія 229">
            <a:extLst>
              <a:ext uri="{FF2B5EF4-FFF2-40B4-BE49-F238E27FC236}">
                <a16:creationId xmlns:a16="http://schemas.microsoft.com/office/drawing/2014/main" id="{1918F664-0B1F-4A46-A3A1-96E50703350C}"/>
              </a:ext>
            </a:extLst>
          </p:cNvPr>
          <p:cNvCxnSpPr>
            <a:cxnSpLocks/>
          </p:cNvCxnSpPr>
          <p:nvPr/>
        </p:nvCxnSpPr>
        <p:spPr>
          <a:xfrm flipH="1" flipV="1">
            <a:off x="3538491" y="4891405"/>
            <a:ext cx="637084" cy="534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Пряма сполучна лінія 230">
            <a:extLst>
              <a:ext uri="{FF2B5EF4-FFF2-40B4-BE49-F238E27FC236}">
                <a16:creationId xmlns:a16="http://schemas.microsoft.com/office/drawing/2014/main" id="{67AF6202-611B-42BF-8AF7-0430786367F3}"/>
              </a:ext>
            </a:extLst>
          </p:cNvPr>
          <p:cNvCxnSpPr>
            <a:cxnSpLocks/>
          </p:cNvCxnSpPr>
          <p:nvPr/>
        </p:nvCxnSpPr>
        <p:spPr>
          <a:xfrm>
            <a:off x="3425321" y="5986899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Пряма сполучна лінія 231">
            <a:extLst>
              <a:ext uri="{FF2B5EF4-FFF2-40B4-BE49-F238E27FC236}">
                <a16:creationId xmlns:a16="http://schemas.microsoft.com/office/drawing/2014/main" id="{A2FF86F0-DC99-43CB-A70C-E8A38303202B}"/>
              </a:ext>
            </a:extLst>
          </p:cNvPr>
          <p:cNvCxnSpPr>
            <a:cxnSpLocks/>
          </p:cNvCxnSpPr>
          <p:nvPr/>
        </p:nvCxnSpPr>
        <p:spPr>
          <a:xfrm>
            <a:off x="3425321" y="6545835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Пряма сполучна лінія 232">
            <a:extLst>
              <a:ext uri="{FF2B5EF4-FFF2-40B4-BE49-F238E27FC236}">
                <a16:creationId xmlns:a16="http://schemas.microsoft.com/office/drawing/2014/main" id="{873CED8A-5B56-4074-BBF8-9D92EEA863D9}"/>
              </a:ext>
            </a:extLst>
          </p:cNvPr>
          <p:cNvCxnSpPr>
            <a:cxnSpLocks/>
          </p:cNvCxnSpPr>
          <p:nvPr/>
        </p:nvCxnSpPr>
        <p:spPr>
          <a:xfrm flipV="1">
            <a:off x="3538491" y="5986899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Пряма сполучна лінія 233">
            <a:extLst>
              <a:ext uri="{FF2B5EF4-FFF2-40B4-BE49-F238E27FC236}">
                <a16:creationId xmlns:a16="http://schemas.microsoft.com/office/drawing/2014/main" id="{309AAEF4-B76B-4AD1-86CA-7FB6B07F9903}"/>
              </a:ext>
            </a:extLst>
          </p:cNvPr>
          <p:cNvCxnSpPr>
            <a:cxnSpLocks/>
          </p:cNvCxnSpPr>
          <p:nvPr/>
        </p:nvCxnSpPr>
        <p:spPr>
          <a:xfrm flipV="1">
            <a:off x="4180556" y="5986899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Пряма сполучна лінія 234">
            <a:extLst>
              <a:ext uri="{FF2B5EF4-FFF2-40B4-BE49-F238E27FC236}">
                <a16:creationId xmlns:a16="http://schemas.microsoft.com/office/drawing/2014/main" id="{EBADDC26-F607-4399-A79A-2508411A45F0}"/>
              </a:ext>
            </a:extLst>
          </p:cNvPr>
          <p:cNvCxnSpPr>
            <a:cxnSpLocks/>
          </p:cNvCxnSpPr>
          <p:nvPr/>
        </p:nvCxnSpPr>
        <p:spPr>
          <a:xfrm flipH="1" flipV="1">
            <a:off x="3543472" y="5999300"/>
            <a:ext cx="637084" cy="534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Пряма сполучна лінія 235">
            <a:extLst>
              <a:ext uri="{FF2B5EF4-FFF2-40B4-BE49-F238E27FC236}">
                <a16:creationId xmlns:a16="http://schemas.microsoft.com/office/drawing/2014/main" id="{4C2212C5-1B3A-4B0F-AC80-606396AE0AA0}"/>
              </a:ext>
            </a:extLst>
          </p:cNvPr>
          <p:cNvCxnSpPr>
            <a:cxnSpLocks/>
          </p:cNvCxnSpPr>
          <p:nvPr/>
        </p:nvCxnSpPr>
        <p:spPr>
          <a:xfrm>
            <a:off x="3425321" y="5427652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Пряма сполучна лінія 236">
            <a:extLst>
              <a:ext uri="{FF2B5EF4-FFF2-40B4-BE49-F238E27FC236}">
                <a16:creationId xmlns:a16="http://schemas.microsoft.com/office/drawing/2014/main" id="{51CD1D07-0718-4141-9FA1-75BB8B0D78E3}"/>
              </a:ext>
            </a:extLst>
          </p:cNvPr>
          <p:cNvCxnSpPr>
            <a:cxnSpLocks/>
          </p:cNvCxnSpPr>
          <p:nvPr/>
        </p:nvCxnSpPr>
        <p:spPr>
          <a:xfrm flipV="1">
            <a:off x="3538491" y="5427652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Пряма сполучна лінія 237">
            <a:extLst>
              <a:ext uri="{FF2B5EF4-FFF2-40B4-BE49-F238E27FC236}">
                <a16:creationId xmlns:a16="http://schemas.microsoft.com/office/drawing/2014/main" id="{3FE85E44-7579-47B5-A05B-E4735429748B}"/>
              </a:ext>
            </a:extLst>
          </p:cNvPr>
          <p:cNvCxnSpPr>
            <a:cxnSpLocks/>
          </p:cNvCxnSpPr>
          <p:nvPr/>
        </p:nvCxnSpPr>
        <p:spPr>
          <a:xfrm flipV="1">
            <a:off x="4180556" y="5427652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Пряма сполучна лінія 238">
            <a:extLst>
              <a:ext uri="{FF2B5EF4-FFF2-40B4-BE49-F238E27FC236}">
                <a16:creationId xmlns:a16="http://schemas.microsoft.com/office/drawing/2014/main" id="{39FFE88A-0B4F-48CF-932D-482918463FF9}"/>
              </a:ext>
            </a:extLst>
          </p:cNvPr>
          <p:cNvCxnSpPr>
            <a:cxnSpLocks/>
          </p:cNvCxnSpPr>
          <p:nvPr/>
        </p:nvCxnSpPr>
        <p:spPr>
          <a:xfrm flipH="1">
            <a:off x="3545015" y="5440053"/>
            <a:ext cx="635541" cy="5326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Пряма сполучна лінія 239">
            <a:extLst>
              <a:ext uri="{FF2B5EF4-FFF2-40B4-BE49-F238E27FC236}">
                <a16:creationId xmlns:a16="http://schemas.microsoft.com/office/drawing/2014/main" id="{C09B8DC9-7B00-4239-AE3A-83394489A817}"/>
              </a:ext>
            </a:extLst>
          </p:cNvPr>
          <p:cNvCxnSpPr>
            <a:cxnSpLocks/>
          </p:cNvCxnSpPr>
          <p:nvPr/>
        </p:nvCxnSpPr>
        <p:spPr>
          <a:xfrm>
            <a:off x="3420340" y="4330357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Пряма сполучна лінія 240">
            <a:extLst>
              <a:ext uri="{FF2B5EF4-FFF2-40B4-BE49-F238E27FC236}">
                <a16:creationId xmlns:a16="http://schemas.microsoft.com/office/drawing/2014/main" id="{16E87B43-B6E2-4AFC-80E1-B0C7AC156410}"/>
              </a:ext>
            </a:extLst>
          </p:cNvPr>
          <p:cNvCxnSpPr>
            <a:cxnSpLocks/>
          </p:cNvCxnSpPr>
          <p:nvPr/>
        </p:nvCxnSpPr>
        <p:spPr>
          <a:xfrm flipV="1">
            <a:off x="3538491" y="4333657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Пряма сполучна лінія 241">
            <a:extLst>
              <a:ext uri="{FF2B5EF4-FFF2-40B4-BE49-F238E27FC236}">
                <a16:creationId xmlns:a16="http://schemas.microsoft.com/office/drawing/2014/main" id="{0FDB73FC-8E75-4A33-8058-5D1859A22F91}"/>
              </a:ext>
            </a:extLst>
          </p:cNvPr>
          <p:cNvCxnSpPr>
            <a:cxnSpLocks/>
          </p:cNvCxnSpPr>
          <p:nvPr/>
        </p:nvCxnSpPr>
        <p:spPr>
          <a:xfrm flipV="1">
            <a:off x="4180556" y="4333657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Пряма сполучна лінія 242">
            <a:extLst>
              <a:ext uri="{FF2B5EF4-FFF2-40B4-BE49-F238E27FC236}">
                <a16:creationId xmlns:a16="http://schemas.microsoft.com/office/drawing/2014/main" id="{0DBA9A46-9C9F-4380-994A-6204D475A3F2}"/>
              </a:ext>
            </a:extLst>
          </p:cNvPr>
          <p:cNvCxnSpPr>
            <a:cxnSpLocks/>
          </p:cNvCxnSpPr>
          <p:nvPr/>
        </p:nvCxnSpPr>
        <p:spPr>
          <a:xfrm flipH="1">
            <a:off x="3551539" y="4346058"/>
            <a:ext cx="624036" cy="522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Прямокутник 243">
            <a:extLst>
              <a:ext uri="{FF2B5EF4-FFF2-40B4-BE49-F238E27FC236}">
                <a16:creationId xmlns:a16="http://schemas.microsoft.com/office/drawing/2014/main" id="{15DA4D9D-6665-4B64-92B4-E58A72895BAC}"/>
              </a:ext>
            </a:extLst>
          </p:cNvPr>
          <p:cNvSpPr/>
          <p:nvPr/>
        </p:nvSpPr>
        <p:spPr>
          <a:xfrm>
            <a:off x="152522" y="6562527"/>
            <a:ext cx="1024639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uk-UA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 to 6' high</a:t>
            </a:r>
            <a:endParaRPr lang="uk-UA" sz="1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Прямокутник 244">
            <a:extLst>
              <a:ext uri="{FF2B5EF4-FFF2-40B4-BE49-F238E27FC236}">
                <a16:creationId xmlns:a16="http://schemas.microsoft.com/office/drawing/2014/main" id="{B910CEBA-B1E6-4D47-BF7E-50514F99CE59}"/>
              </a:ext>
            </a:extLst>
          </p:cNvPr>
          <p:cNvSpPr/>
          <p:nvPr/>
        </p:nvSpPr>
        <p:spPr>
          <a:xfrm>
            <a:off x="1401792" y="6578407"/>
            <a:ext cx="741357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6' to 11'</a:t>
            </a:r>
            <a:endParaRPr lang="uk-UA" sz="1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кутник 245">
            <a:extLst>
              <a:ext uri="{FF2B5EF4-FFF2-40B4-BE49-F238E27FC236}">
                <a16:creationId xmlns:a16="http://schemas.microsoft.com/office/drawing/2014/main" id="{89BCE203-5A24-4F8A-82FA-D17D0278FE29}"/>
              </a:ext>
            </a:extLst>
          </p:cNvPr>
          <p:cNvSpPr/>
          <p:nvPr/>
        </p:nvSpPr>
        <p:spPr>
          <a:xfrm>
            <a:off x="2439695" y="6578407"/>
            <a:ext cx="824713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11' to 17'</a:t>
            </a:r>
            <a:endParaRPr lang="uk-UA" sz="1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Прямокутник 246">
            <a:extLst>
              <a:ext uri="{FF2B5EF4-FFF2-40B4-BE49-F238E27FC236}">
                <a16:creationId xmlns:a16="http://schemas.microsoft.com/office/drawing/2014/main" id="{78FDF184-4E43-4562-88D2-C363BE817EE2}"/>
              </a:ext>
            </a:extLst>
          </p:cNvPr>
          <p:cNvSpPr/>
          <p:nvPr/>
        </p:nvSpPr>
        <p:spPr>
          <a:xfrm>
            <a:off x="3314041" y="6557925"/>
            <a:ext cx="1159292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17' to 20’high</a:t>
            </a:r>
            <a:endParaRPr lang="uk-UA" sz="1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342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3740">
        <p159:morph option="byWord"/>
      </p:transition>
    </mc:Choice>
    <mc:Fallback>
      <p:transition spd="slow" advTm="33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3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3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6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6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9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900"/>
                            </p:stCondLst>
                            <p:childTnLst>
                              <p:par>
                                <p:cTn id="1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7200"/>
                            </p:stCondLst>
                            <p:childTnLst>
                              <p:par>
                                <p:cTn id="1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8200"/>
                            </p:stCondLst>
                            <p:childTnLst>
                              <p:par>
                                <p:cTn id="17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200"/>
                            </p:stCondLst>
                            <p:childTnLst>
                              <p:par>
                                <p:cTn id="1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3200"/>
                            </p:stCondLst>
                            <p:childTnLst>
                              <p:par>
                                <p:cTn id="18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2" grpId="0"/>
      <p:bldP spid="4" grpId="0"/>
      <p:bldP spid="6" grpId="0"/>
      <p:bldP spid="7" grpId="0"/>
      <p:bldP spid="180" grpId="0"/>
      <p:bldP spid="244" grpId="0"/>
      <p:bldP spid="245" grpId="0"/>
      <p:bldP spid="246" grpId="0"/>
      <p:bldP spid="2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Блок-схема: вузол 539">
            <a:extLst>
              <a:ext uri="{FF2B5EF4-FFF2-40B4-BE49-F238E27FC236}">
                <a16:creationId xmlns:a16="http://schemas.microsoft.com/office/drawing/2014/main" id="{F5C9EA5E-0E23-432E-88D0-36487E729CC5}"/>
              </a:ext>
            </a:extLst>
          </p:cNvPr>
          <p:cNvSpPr/>
          <p:nvPr/>
        </p:nvSpPr>
        <p:spPr>
          <a:xfrm>
            <a:off x="2889307" y="212144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41" name="Блок-схема: вузол 540">
            <a:extLst>
              <a:ext uri="{FF2B5EF4-FFF2-40B4-BE49-F238E27FC236}">
                <a16:creationId xmlns:a16="http://schemas.microsoft.com/office/drawing/2014/main" id="{E495AF97-DBD5-4DB5-A833-6043D34A9CB9}"/>
              </a:ext>
            </a:extLst>
          </p:cNvPr>
          <p:cNvSpPr/>
          <p:nvPr/>
        </p:nvSpPr>
        <p:spPr>
          <a:xfrm>
            <a:off x="2937913" y="21971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42" name="Блок-схема: вузол 541">
            <a:extLst>
              <a:ext uri="{FF2B5EF4-FFF2-40B4-BE49-F238E27FC236}">
                <a16:creationId xmlns:a16="http://schemas.microsoft.com/office/drawing/2014/main" id="{E71FFC7B-2D51-4A5F-856F-F5F09F0BB28F}"/>
              </a:ext>
            </a:extLst>
          </p:cNvPr>
          <p:cNvSpPr/>
          <p:nvPr/>
        </p:nvSpPr>
        <p:spPr>
          <a:xfrm>
            <a:off x="2877375" y="218303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6" name="Блок-схема: вузол 315">
            <a:extLst>
              <a:ext uri="{FF2B5EF4-FFF2-40B4-BE49-F238E27FC236}">
                <a16:creationId xmlns:a16="http://schemas.microsoft.com/office/drawing/2014/main" id="{F0CEBAA2-133A-4F39-8E07-77DD3CA3F0B2}"/>
              </a:ext>
            </a:extLst>
          </p:cNvPr>
          <p:cNvSpPr/>
          <p:nvPr/>
        </p:nvSpPr>
        <p:spPr>
          <a:xfrm>
            <a:off x="2696912" y="41086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7" name="Блок-схема: вузол 316">
            <a:extLst>
              <a:ext uri="{FF2B5EF4-FFF2-40B4-BE49-F238E27FC236}">
                <a16:creationId xmlns:a16="http://schemas.microsoft.com/office/drawing/2014/main" id="{B1282B14-AECC-4DA0-9E8D-63275C2E4C19}"/>
              </a:ext>
            </a:extLst>
          </p:cNvPr>
          <p:cNvSpPr/>
          <p:nvPr/>
        </p:nvSpPr>
        <p:spPr>
          <a:xfrm>
            <a:off x="2763925" y="403437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8" name="Блок-схема: вузол 317">
            <a:extLst>
              <a:ext uri="{FF2B5EF4-FFF2-40B4-BE49-F238E27FC236}">
                <a16:creationId xmlns:a16="http://schemas.microsoft.com/office/drawing/2014/main" id="{6FA7C332-4CE9-47D9-99AE-57272E86FCB4}"/>
              </a:ext>
            </a:extLst>
          </p:cNvPr>
          <p:cNvSpPr/>
          <p:nvPr/>
        </p:nvSpPr>
        <p:spPr>
          <a:xfrm>
            <a:off x="2773227" y="410075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0" name="Блок-схема: вузол 279">
            <a:extLst>
              <a:ext uri="{FF2B5EF4-FFF2-40B4-BE49-F238E27FC236}">
                <a16:creationId xmlns:a16="http://schemas.microsoft.com/office/drawing/2014/main" id="{A4F628EF-7B64-49AA-8CDD-98495AEF088F}"/>
              </a:ext>
            </a:extLst>
          </p:cNvPr>
          <p:cNvSpPr/>
          <p:nvPr/>
        </p:nvSpPr>
        <p:spPr>
          <a:xfrm>
            <a:off x="1784283" y="239829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4" name="Блок-схема: вузол 443">
            <a:extLst>
              <a:ext uri="{FF2B5EF4-FFF2-40B4-BE49-F238E27FC236}">
                <a16:creationId xmlns:a16="http://schemas.microsoft.com/office/drawing/2014/main" id="{087287E3-5392-45E8-821B-B84ED5B76A87}"/>
              </a:ext>
            </a:extLst>
          </p:cNvPr>
          <p:cNvSpPr/>
          <p:nvPr/>
        </p:nvSpPr>
        <p:spPr>
          <a:xfrm>
            <a:off x="1778187" y="239586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5" name="Блок-схема: вузол 444">
            <a:extLst>
              <a:ext uri="{FF2B5EF4-FFF2-40B4-BE49-F238E27FC236}">
                <a16:creationId xmlns:a16="http://schemas.microsoft.com/office/drawing/2014/main" id="{585453B1-6BC5-46F6-A872-3900C0B0BFB6}"/>
              </a:ext>
            </a:extLst>
          </p:cNvPr>
          <p:cNvSpPr/>
          <p:nvPr/>
        </p:nvSpPr>
        <p:spPr>
          <a:xfrm>
            <a:off x="1752084" y="237120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6" name="Блок-схема: вузол 445">
            <a:extLst>
              <a:ext uri="{FF2B5EF4-FFF2-40B4-BE49-F238E27FC236}">
                <a16:creationId xmlns:a16="http://schemas.microsoft.com/office/drawing/2014/main" id="{983941F3-A3A0-4F31-A3EE-01BDF7F506EA}"/>
              </a:ext>
            </a:extLst>
          </p:cNvPr>
          <p:cNvSpPr/>
          <p:nvPr/>
        </p:nvSpPr>
        <p:spPr>
          <a:xfrm>
            <a:off x="1752084" y="242392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9" name="Блок-схема: вузол 318">
            <a:extLst>
              <a:ext uri="{FF2B5EF4-FFF2-40B4-BE49-F238E27FC236}">
                <a16:creationId xmlns:a16="http://schemas.microsoft.com/office/drawing/2014/main" id="{F6E41251-9C28-492C-ABE9-36E32C1CAEA1}"/>
              </a:ext>
            </a:extLst>
          </p:cNvPr>
          <p:cNvSpPr/>
          <p:nvPr/>
        </p:nvSpPr>
        <p:spPr>
          <a:xfrm>
            <a:off x="1781514" y="344426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0" name="Блок-схема: вузол 319">
            <a:extLst>
              <a:ext uri="{FF2B5EF4-FFF2-40B4-BE49-F238E27FC236}">
                <a16:creationId xmlns:a16="http://schemas.microsoft.com/office/drawing/2014/main" id="{16868E1B-AF6F-4A7F-9A95-6C569BB0B6ED}"/>
              </a:ext>
            </a:extLst>
          </p:cNvPr>
          <p:cNvSpPr/>
          <p:nvPr/>
        </p:nvSpPr>
        <p:spPr>
          <a:xfrm>
            <a:off x="1848284" y="344840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2" name="Блок-схема: вузол 321">
            <a:extLst>
              <a:ext uri="{FF2B5EF4-FFF2-40B4-BE49-F238E27FC236}">
                <a16:creationId xmlns:a16="http://schemas.microsoft.com/office/drawing/2014/main" id="{8B9BBBE6-F2C3-48F6-BCCD-79AD84AAF1D6}"/>
              </a:ext>
            </a:extLst>
          </p:cNvPr>
          <p:cNvSpPr/>
          <p:nvPr/>
        </p:nvSpPr>
        <p:spPr>
          <a:xfrm>
            <a:off x="1789276" y="351213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1" name="Блок-схема: вузол 440">
            <a:extLst>
              <a:ext uri="{FF2B5EF4-FFF2-40B4-BE49-F238E27FC236}">
                <a16:creationId xmlns:a16="http://schemas.microsoft.com/office/drawing/2014/main" id="{BFD8CFDB-601C-4BC0-A4DE-7022682A6FF1}"/>
              </a:ext>
            </a:extLst>
          </p:cNvPr>
          <p:cNvSpPr/>
          <p:nvPr/>
        </p:nvSpPr>
        <p:spPr>
          <a:xfrm>
            <a:off x="1285251" y="341486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2" name="Блок-схема: вузол 441">
            <a:extLst>
              <a:ext uri="{FF2B5EF4-FFF2-40B4-BE49-F238E27FC236}">
                <a16:creationId xmlns:a16="http://schemas.microsoft.com/office/drawing/2014/main" id="{6A85CC63-CE8D-4DE0-A484-E40DE0D019CA}"/>
              </a:ext>
            </a:extLst>
          </p:cNvPr>
          <p:cNvSpPr/>
          <p:nvPr/>
        </p:nvSpPr>
        <p:spPr>
          <a:xfrm>
            <a:off x="1300396" y="33789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3" name="Блок-схема: вузол 442">
            <a:extLst>
              <a:ext uri="{FF2B5EF4-FFF2-40B4-BE49-F238E27FC236}">
                <a16:creationId xmlns:a16="http://schemas.microsoft.com/office/drawing/2014/main" id="{16900C0C-33E1-4B6A-A820-5E37521B9471}"/>
              </a:ext>
            </a:extLst>
          </p:cNvPr>
          <p:cNvSpPr/>
          <p:nvPr/>
        </p:nvSpPr>
        <p:spPr>
          <a:xfrm>
            <a:off x="1308409" y="344591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0" name="Блок-схема: вузол 449">
            <a:extLst>
              <a:ext uri="{FF2B5EF4-FFF2-40B4-BE49-F238E27FC236}">
                <a16:creationId xmlns:a16="http://schemas.microsoft.com/office/drawing/2014/main" id="{BF9224C1-DF03-472A-AE15-93100EE6706A}"/>
              </a:ext>
            </a:extLst>
          </p:cNvPr>
          <p:cNvSpPr/>
          <p:nvPr/>
        </p:nvSpPr>
        <p:spPr>
          <a:xfrm>
            <a:off x="1794101" y="402563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1" name="Блок-схема: вузол 450">
            <a:extLst>
              <a:ext uri="{FF2B5EF4-FFF2-40B4-BE49-F238E27FC236}">
                <a16:creationId xmlns:a16="http://schemas.microsoft.com/office/drawing/2014/main" id="{0923FFBF-78C8-4ADD-8BCB-9C8542BF8DC7}"/>
              </a:ext>
            </a:extLst>
          </p:cNvPr>
          <p:cNvSpPr/>
          <p:nvPr/>
        </p:nvSpPr>
        <p:spPr>
          <a:xfrm>
            <a:off x="1790547" y="408374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2" name="Блок-схема: вузол 451">
            <a:extLst>
              <a:ext uri="{FF2B5EF4-FFF2-40B4-BE49-F238E27FC236}">
                <a16:creationId xmlns:a16="http://schemas.microsoft.com/office/drawing/2014/main" id="{32346AFF-CF1E-4037-BFCE-D3C84854E748}"/>
              </a:ext>
            </a:extLst>
          </p:cNvPr>
          <p:cNvSpPr/>
          <p:nvPr/>
        </p:nvSpPr>
        <p:spPr>
          <a:xfrm>
            <a:off x="1761374" y="405696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7" name="Блок-схема: вузол 446">
            <a:extLst>
              <a:ext uri="{FF2B5EF4-FFF2-40B4-BE49-F238E27FC236}">
                <a16:creationId xmlns:a16="http://schemas.microsoft.com/office/drawing/2014/main" id="{6E06121D-63F1-4E61-80C5-E0AEEFF49447}"/>
              </a:ext>
            </a:extLst>
          </p:cNvPr>
          <p:cNvSpPr/>
          <p:nvPr/>
        </p:nvSpPr>
        <p:spPr>
          <a:xfrm>
            <a:off x="1417885" y="38030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8" name="Блок-схема: вузол 447">
            <a:extLst>
              <a:ext uri="{FF2B5EF4-FFF2-40B4-BE49-F238E27FC236}">
                <a16:creationId xmlns:a16="http://schemas.microsoft.com/office/drawing/2014/main" id="{94F01B0D-69DE-4423-886C-83BCCE04A1B9}"/>
              </a:ext>
            </a:extLst>
          </p:cNvPr>
          <p:cNvSpPr/>
          <p:nvPr/>
        </p:nvSpPr>
        <p:spPr>
          <a:xfrm>
            <a:off x="1384730" y="383588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9" name="Блок-схема: вузол 448">
            <a:extLst>
              <a:ext uri="{FF2B5EF4-FFF2-40B4-BE49-F238E27FC236}">
                <a16:creationId xmlns:a16="http://schemas.microsoft.com/office/drawing/2014/main" id="{639D2944-066A-42F4-B885-215749AB4CE8}"/>
              </a:ext>
            </a:extLst>
          </p:cNvPr>
          <p:cNvSpPr/>
          <p:nvPr/>
        </p:nvSpPr>
        <p:spPr>
          <a:xfrm>
            <a:off x="1399147" y="387830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6" name="Блок-схема: вузол 455">
            <a:extLst>
              <a:ext uri="{FF2B5EF4-FFF2-40B4-BE49-F238E27FC236}">
                <a16:creationId xmlns:a16="http://schemas.microsoft.com/office/drawing/2014/main" id="{C1C461C7-41DA-400B-A7C9-96CD30CE8E4A}"/>
              </a:ext>
            </a:extLst>
          </p:cNvPr>
          <p:cNvSpPr/>
          <p:nvPr/>
        </p:nvSpPr>
        <p:spPr>
          <a:xfrm>
            <a:off x="1777533" y="452054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7" name="Блок-схема: вузол 456">
            <a:extLst>
              <a:ext uri="{FF2B5EF4-FFF2-40B4-BE49-F238E27FC236}">
                <a16:creationId xmlns:a16="http://schemas.microsoft.com/office/drawing/2014/main" id="{D500AA47-3440-411C-86DE-E8A6B9176081}"/>
              </a:ext>
            </a:extLst>
          </p:cNvPr>
          <p:cNvSpPr/>
          <p:nvPr/>
        </p:nvSpPr>
        <p:spPr>
          <a:xfrm>
            <a:off x="1787641" y="446500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8" name="Блок-схема: вузол 457">
            <a:extLst>
              <a:ext uri="{FF2B5EF4-FFF2-40B4-BE49-F238E27FC236}">
                <a16:creationId xmlns:a16="http://schemas.microsoft.com/office/drawing/2014/main" id="{E0F6F054-142F-40B7-B0F0-B3680B830CF2}"/>
              </a:ext>
            </a:extLst>
          </p:cNvPr>
          <p:cNvSpPr/>
          <p:nvPr/>
        </p:nvSpPr>
        <p:spPr>
          <a:xfrm>
            <a:off x="1762128" y="448319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3" name="Блок-схема: вузол 452">
            <a:extLst>
              <a:ext uri="{FF2B5EF4-FFF2-40B4-BE49-F238E27FC236}">
                <a16:creationId xmlns:a16="http://schemas.microsoft.com/office/drawing/2014/main" id="{02048B07-2823-4292-A9E8-E9CB823B649A}"/>
              </a:ext>
            </a:extLst>
          </p:cNvPr>
          <p:cNvSpPr/>
          <p:nvPr/>
        </p:nvSpPr>
        <p:spPr>
          <a:xfrm>
            <a:off x="1304227" y="53927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4" name="Блок-схема: вузол 453">
            <a:extLst>
              <a:ext uri="{FF2B5EF4-FFF2-40B4-BE49-F238E27FC236}">
                <a16:creationId xmlns:a16="http://schemas.microsoft.com/office/drawing/2014/main" id="{613CFC45-8B80-4C9B-9A17-63BC7556A41D}"/>
              </a:ext>
            </a:extLst>
          </p:cNvPr>
          <p:cNvSpPr/>
          <p:nvPr/>
        </p:nvSpPr>
        <p:spPr>
          <a:xfrm>
            <a:off x="1323113" y="535106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5" name="Блок-схема: вузол 454">
            <a:extLst>
              <a:ext uri="{FF2B5EF4-FFF2-40B4-BE49-F238E27FC236}">
                <a16:creationId xmlns:a16="http://schemas.microsoft.com/office/drawing/2014/main" id="{C6AD55BB-6A8D-46B8-B7F2-94104FD4CD46}"/>
              </a:ext>
            </a:extLst>
          </p:cNvPr>
          <p:cNvSpPr/>
          <p:nvPr/>
        </p:nvSpPr>
        <p:spPr>
          <a:xfrm>
            <a:off x="1335863" y="538771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9" name="Блок-схема: вузол 398">
            <a:extLst>
              <a:ext uri="{FF2B5EF4-FFF2-40B4-BE49-F238E27FC236}">
                <a16:creationId xmlns:a16="http://schemas.microsoft.com/office/drawing/2014/main" id="{1E37F6C5-36C0-4D7B-BE3B-91B195473138}"/>
              </a:ext>
            </a:extLst>
          </p:cNvPr>
          <p:cNvSpPr/>
          <p:nvPr/>
        </p:nvSpPr>
        <p:spPr>
          <a:xfrm>
            <a:off x="1672853" y="426833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0" name="Блок-схема: вузол 399">
            <a:extLst>
              <a:ext uri="{FF2B5EF4-FFF2-40B4-BE49-F238E27FC236}">
                <a16:creationId xmlns:a16="http://schemas.microsoft.com/office/drawing/2014/main" id="{40BF081B-AA0F-4987-8510-0E17346B99A6}"/>
              </a:ext>
            </a:extLst>
          </p:cNvPr>
          <p:cNvSpPr/>
          <p:nvPr/>
        </p:nvSpPr>
        <p:spPr>
          <a:xfrm>
            <a:off x="1692252" y="519756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7" name="Блок-схема: вузол 416">
            <a:extLst>
              <a:ext uri="{FF2B5EF4-FFF2-40B4-BE49-F238E27FC236}">
                <a16:creationId xmlns:a16="http://schemas.microsoft.com/office/drawing/2014/main" id="{DE404F7C-99A9-4D18-885A-E168D282580D}"/>
              </a:ext>
            </a:extLst>
          </p:cNvPr>
          <p:cNvSpPr/>
          <p:nvPr/>
        </p:nvSpPr>
        <p:spPr>
          <a:xfrm>
            <a:off x="1651944" y="522485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9" name="Блок-схема: вузол 418">
            <a:extLst>
              <a:ext uri="{FF2B5EF4-FFF2-40B4-BE49-F238E27FC236}">
                <a16:creationId xmlns:a16="http://schemas.microsoft.com/office/drawing/2014/main" id="{E5A7C1F3-A9E5-4C7B-A83F-DF7A9F357488}"/>
              </a:ext>
            </a:extLst>
          </p:cNvPr>
          <p:cNvSpPr/>
          <p:nvPr/>
        </p:nvSpPr>
        <p:spPr>
          <a:xfrm>
            <a:off x="1668734" y="52610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0" name="Блок-схема: вузол 419">
            <a:extLst>
              <a:ext uri="{FF2B5EF4-FFF2-40B4-BE49-F238E27FC236}">
                <a16:creationId xmlns:a16="http://schemas.microsoft.com/office/drawing/2014/main" id="{C1E0F647-D900-41A2-B74B-39381CCD6070}"/>
              </a:ext>
            </a:extLst>
          </p:cNvPr>
          <p:cNvSpPr/>
          <p:nvPr/>
        </p:nvSpPr>
        <p:spPr>
          <a:xfrm>
            <a:off x="1670774" y="233041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1" name="Блок-схема: вузол 420">
            <a:extLst>
              <a:ext uri="{FF2B5EF4-FFF2-40B4-BE49-F238E27FC236}">
                <a16:creationId xmlns:a16="http://schemas.microsoft.com/office/drawing/2014/main" id="{0F911003-51DB-4199-BCA7-5C2276BA101E}"/>
              </a:ext>
            </a:extLst>
          </p:cNvPr>
          <p:cNvSpPr/>
          <p:nvPr/>
        </p:nvSpPr>
        <p:spPr>
          <a:xfrm>
            <a:off x="1644671" y="230574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2" name="Блок-схема: вузол 421">
            <a:extLst>
              <a:ext uri="{FF2B5EF4-FFF2-40B4-BE49-F238E27FC236}">
                <a16:creationId xmlns:a16="http://schemas.microsoft.com/office/drawing/2014/main" id="{DDB53682-4E52-4779-94F3-46675F68AFAD}"/>
              </a:ext>
            </a:extLst>
          </p:cNvPr>
          <p:cNvSpPr/>
          <p:nvPr/>
        </p:nvSpPr>
        <p:spPr>
          <a:xfrm>
            <a:off x="1644671" y="235846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3" name="Блок-схема: вузол 422">
            <a:extLst>
              <a:ext uri="{FF2B5EF4-FFF2-40B4-BE49-F238E27FC236}">
                <a16:creationId xmlns:a16="http://schemas.microsoft.com/office/drawing/2014/main" id="{35388F77-91A2-4703-9B7A-8E2472EBFAC5}"/>
              </a:ext>
            </a:extLst>
          </p:cNvPr>
          <p:cNvSpPr/>
          <p:nvPr/>
        </p:nvSpPr>
        <p:spPr>
          <a:xfrm>
            <a:off x="1320104" y="2710803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4" name="Блок-схема: вузол 423">
            <a:extLst>
              <a:ext uri="{FF2B5EF4-FFF2-40B4-BE49-F238E27FC236}">
                <a16:creationId xmlns:a16="http://schemas.microsoft.com/office/drawing/2014/main" id="{1D5ECB54-ECB0-4B62-BBBA-CBC2909F44A5}"/>
              </a:ext>
            </a:extLst>
          </p:cNvPr>
          <p:cNvSpPr/>
          <p:nvPr/>
        </p:nvSpPr>
        <p:spPr>
          <a:xfrm>
            <a:off x="1289296" y="2700420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5" name="Блок-схема: вузол 424">
            <a:extLst>
              <a:ext uri="{FF2B5EF4-FFF2-40B4-BE49-F238E27FC236}">
                <a16:creationId xmlns:a16="http://schemas.microsoft.com/office/drawing/2014/main" id="{EDF37AD2-0B2D-411A-B105-F607C751EBE5}"/>
              </a:ext>
            </a:extLst>
          </p:cNvPr>
          <p:cNvSpPr/>
          <p:nvPr/>
        </p:nvSpPr>
        <p:spPr>
          <a:xfrm>
            <a:off x="1287371" y="2739060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6" name="Блок-схема: вузол 425">
            <a:extLst>
              <a:ext uri="{FF2B5EF4-FFF2-40B4-BE49-F238E27FC236}">
                <a16:creationId xmlns:a16="http://schemas.microsoft.com/office/drawing/2014/main" id="{7A523E38-92EF-4B28-A008-E7C311A77352}"/>
              </a:ext>
            </a:extLst>
          </p:cNvPr>
          <p:cNvSpPr/>
          <p:nvPr/>
        </p:nvSpPr>
        <p:spPr>
          <a:xfrm>
            <a:off x="1305025" y="46971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7" name="Блок-схема: вузол 426">
            <a:extLst>
              <a:ext uri="{FF2B5EF4-FFF2-40B4-BE49-F238E27FC236}">
                <a16:creationId xmlns:a16="http://schemas.microsoft.com/office/drawing/2014/main" id="{C83DC1B2-7EE8-490A-855D-C8FB2D31F58F}"/>
              </a:ext>
            </a:extLst>
          </p:cNvPr>
          <p:cNvSpPr/>
          <p:nvPr/>
        </p:nvSpPr>
        <p:spPr>
          <a:xfrm>
            <a:off x="1323911" y="465540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8" name="Блок-схема: вузол 427">
            <a:extLst>
              <a:ext uri="{FF2B5EF4-FFF2-40B4-BE49-F238E27FC236}">
                <a16:creationId xmlns:a16="http://schemas.microsoft.com/office/drawing/2014/main" id="{B5D4F3E7-4D64-466F-BDFB-C12BB72D7F20}"/>
              </a:ext>
            </a:extLst>
          </p:cNvPr>
          <p:cNvSpPr/>
          <p:nvPr/>
        </p:nvSpPr>
        <p:spPr>
          <a:xfrm>
            <a:off x="1336661" y="46920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9" name="Блок-схема: вузол 428">
            <a:extLst>
              <a:ext uri="{FF2B5EF4-FFF2-40B4-BE49-F238E27FC236}">
                <a16:creationId xmlns:a16="http://schemas.microsoft.com/office/drawing/2014/main" id="{4DA84CC4-8C8C-4A84-B024-6173C355BF5A}"/>
              </a:ext>
            </a:extLst>
          </p:cNvPr>
          <p:cNvSpPr/>
          <p:nvPr/>
        </p:nvSpPr>
        <p:spPr>
          <a:xfrm>
            <a:off x="1657800" y="430944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0" name="Блок-схема: вузол 429">
            <a:extLst>
              <a:ext uri="{FF2B5EF4-FFF2-40B4-BE49-F238E27FC236}">
                <a16:creationId xmlns:a16="http://schemas.microsoft.com/office/drawing/2014/main" id="{B36E3820-02A3-434E-80D4-C89AE6B04FB7}"/>
              </a:ext>
            </a:extLst>
          </p:cNvPr>
          <p:cNvSpPr/>
          <p:nvPr/>
        </p:nvSpPr>
        <p:spPr>
          <a:xfrm>
            <a:off x="1648112" y="435300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1" name="Блок-схема: вузол 430">
            <a:extLst>
              <a:ext uri="{FF2B5EF4-FFF2-40B4-BE49-F238E27FC236}">
                <a16:creationId xmlns:a16="http://schemas.microsoft.com/office/drawing/2014/main" id="{F7C30137-B2C1-4572-8DD9-BFF9CFB8CCC7}"/>
              </a:ext>
            </a:extLst>
          </p:cNvPr>
          <p:cNvSpPr/>
          <p:nvPr/>
        </p:nvSpPr>
        <p:spPr>
          <a:xfrm>
            <a:off x="1691694" y="430948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2" name="Блок-схема: вузол 431">
            <a:extLst>
              <a:ext uri="{FF2B5EF4-FFF2-40B4-BE49-F238E27FC236}">
                <a16:creationId xmlns:a16="http://schemas.microsoft.com/office/drawing/2014/main" id="{8DC2CEBA-B58E-4196-ADA8-22D8D40F47BE}"/>
              </a:ext>
            </a:extLst>
          </p:cNvPr>
          <p:cNvSpPr/>
          <p:nvPr/>
        </p:nvSpPr>
        <p:spPr>
          <a:xfrm>
            <a:off x="1317569" y="55740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3" name="Блок-схема: вузол 432">
            <a:extLst>
              <a:ext uri="{FF2B5EF4-FFF2-40B4-BE49-F238E27FC236}">
                <a16:creationId xmlns:a16="http://schemas.microsoft.com/office/drawing/2014/main" id="{DB18C843-7C4B-4B01-92DF-5970DE6460D0}"/>
              </a:ext>
            </a:extLst>
          </p:cNvPr>
          <p:cNvSpPr/>
          <p:nvPr/>
        </p:nvSpPr>
        <p:spPr>
          <a:xfrm>
            <a:off x="1294463" y="563029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4" name="Блок-схема: вузол 433">
            <a:extLst>
              <a:ext uri="{FF2B5EF4-FFF2-40B4-BE49-F238E27FC236}">
                <a16:creationId xmlns:a16="http://schemas.microsoft.com/office/drawing/2014/main" id="{D6C80F30-092F-4BDB-9A39-F00FC5FE3D3D}"/>
              </a:ext>
            </a:extLst>
          </p:cNvPr>
          <p:cNvSpPr/>
          <p:nvPr/>
        </p:nvSpPr>
        <p:spPr>
          <a:xfrm>
            <a:off x="1329397" y="561945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5" name="Блок-схема: вузол 434">
            <a:extLst>
              <a:ext uri="{FF2B5EF4-FFF2-40B4-BE49-F238E27FC236}">
                <a16:creationId xmlns:a16="http://schemas.microsoft.com/office/drawing/2014/main" id="{85845A4B-38D5-459F-90B4-14A2C7EAB807}"/>
              </a:ext>
            </a:extLst>
          </p:cNvPr>
          <p:cNvSpPr/>
          <p:nvPr/>
        </p:nvSpPr>
        <p:spPr>
          <a:xfrm>
            <a:off x="1681995" y="333906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6" name="Блок-схема: вузол 435">
            <a:extLst>
              <a:ext uri="{FF2B5EF4-FFF2-40B4-BE49-F238E27FC236}">
                <a16:creationId xmlns:a16="http://schemas.microsoft.com/office/drawing/2014/main" id="{C316DD23-CC7B-4C0D-A697-25C622F40DC3}"/>
              </a:ext>
            </a:extLst>
          </p:cNvPr>
          <p:cNvSpPr/>
          <p:nvPr/>
        </p:nvSpPr>
        <p:spPr>
          <a:xfrm>
            <a:off x="1655892" y="331440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7" name="Блок-схема: вузол 436">
            <a:extLst>
              <a:ext uri="{FF2B5EF4-FFF2-40B4-BE49-F238E27FC236}">
                <a16:creationId xmlns:a16="http://schemas.microsoft.com/office/drawing/2014/main" id="{81B6C1AF-8A13-45DF-A96B-32FD06C23CCD}"/>
              </a:ext>
            </a:extLst>
          </p:cNvPr>
          <p:cNvSpPr/>
          <p:nvPr/>
        </p:nvSpPr>
        <p:spPr>
          <a:xfrm>
            <a:off x="1655892" y="336711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8" name="Блок-схема: вузол 437">
            <a:extLst>
              <a:ext uri="{FF2B5EF4-FFF2-40B4-BE49-F238E27FC236}">
                <a16:creationId xmlns:a16="http://schemas.microsoft.com/office/drawing/2014/main" id="{65F1C99A-905A-478F-BB49-5BB6E5A6DC6F}"/>
              </a:ext>
            </a:extLst>
          </p:cNvPr>
          <p:cNvSpPr/>
          <p:nvPr/>
        </p:nvSpPr>
        <p:spPr>
          <a:xfrm>
            <a:off x="1334803" y="37076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9" name="Блок-схема: вузол 438">
            <a:extLst>
              <a:ext uri="{FF2B5EF4-FFF2-40B4-BE49-F238E27FC236}">
                <a16:creationId xmlns:a16="http://schemas.microsoft.com/office/drawing/2014/main" id="{35BFD11F-EDE4-4CA8-B007-10A1ABC4CCC6}"/>
              </a:ext>
            </a:extLst>
          </p:cNvPr>
          <p:cNvSpPr/>
          <p:nvPr/>
        </p:nvSpPr>
        <p:spPr>
          <a:xfrm>
            <a:off x="1308700" y="368302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0" name="Блок-схема: вузол 439">
            <a:extLst>
              <a:ext uri="{FF2B5EF4-FFF2-40B4-BE49-F238E27FC236}">
                <a16:creationId xmlns:a16="http://schemas.microsoft.com/office/drawing/2014/main" id="{FB3B8EF6-12E2-4317-8ECC-58A69BAA229B}"/>
              </a:ext>
            </a:extLst>
          </p:cNvPr>
          <p:cNvSpPr/>
          <p:nvPr/>
        </p:nvSpPr>
        <p:spPr>
          <a:xfrm>
            <a:off x="1308700" y="37357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0" name="Блок-схема: вузол 379">
            <a:extLst>
              <a:ext uri="{FF2B5EF4-FFF2-40B4-BE49-F238E27FC236}">
                <a16:creationId xmlns:a16="http://schemas.microsoft.com/office/drawing/2014/main" id="{B367E544-FAFD-4F0C-A9ED-A8E002889844}"/>
              </a:ext>
            </a:extLst>
          </p:cNvPr>
          <p:cNvSpPr/>
          <p:nvPr/>
        </p:nvSpPr>
        <p:spPr>
          <a:xfrm>
            <a:off x="2728886" y="451837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7" name="Блок-схема: вузол 396">
            <a:extLst>
              <a:ext uri="{FF2B5EF4-FFF2-40B4-BE49-F238E27FC236}">
                <a16:creationId xmlns:a16="http://schemas.microsoft.com/office/drawing/2014/main" id="{884B9FCC-932A-4D21-89A0-549AA0F54E51}"/>
              </a:ext>
            </a:extLst>
          </p:cNvPr>
          <p:cNvSpPr/>
          <p:nvPr/>
        </p:nvSpPr>
        <p:spPr>
          <a:xfrm>
            <a:off x="2719198" y="456193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8" name="Блок-схема: вузол 397">
            <a:extLst>
              <a:ext uri="{FF2B5EF4-FFF2-40B4-BE49-F238E27FC236}">
                <a16:creationId xmlns:a16="http://schemas.microsoft.com/office/drawing/2014/main" id="{E04E2B57-27AB-4197-9490-BD82B1224374}"/>
              </a:ext>
            </a:extLst>
          </p:cNvPr>
          <p:cNvSpPr/>
          <p:nvPr/>
        </p:nvSpPr>
        <p:spPr>
          <a:xfrm>
            <a:off x="2762780" y="451841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7" name="Блок-схема: вузол 376">
            <a:extLst>
              <a:ext uri="{FF2B5EF4-FFF2-40B4-BE49-F238E27FC236}">
                <a16:creationId xmlns:a16="http://schemas.microsoft.com/office/drawing/2014/main" id="{661ECBBB-90D3-4157-AB38-599BE8E4C1D1}"/>
              </a:ext>
            </a:extLst>
          </p:cNvPr>
          <p:cNvSpPr/>
          <p:nvPr/>
        </p:nvSpPr>
        <p:spPr>
          <a:xfrm>
            <a:off x="1803891" y="516459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8" name="Блок-схема: вузол 377">
            <a:extLst>
              <a:ext uri="{FF2B5EF4-FFF2-40B4-BE49-F238E27FC236}">
                <a16:creationId xmlns:a16="http://schemas.microsoft.com/office/drawing/2014/main" id="{24CD0711-7EB4-45CD-89DD-E40D416C2DE8}"/>
              </a:ext>
            </a:extLst>
          </p:cNvPr>
          <p:cNvSpPr/>
          <p:nvPr/>
        </p:nvSpPr>
        <p:spPr>
          <a:xfrm>
            <a:off x="1800337" y="52227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9" name="Блок-схема: вузол 378">
            <a:extLst>
              <a:ext uri="{FF2B5EF4-FFF2-40B4-BE49-F238E27FC236}">
                <a16:creationId xmlns:a16="http://schemas.microsoft.com/office/drawing/2014/main" id="{40E8F66E-B802-4444-8D4F-906704BD1674}"/>
              </a:ext>
            </a:extLst>
          </p:cNvPr>
          <p:cNvSpPr/>
          <p:nvPr/>
        </p:nvSpPr>
        <p:spPr>
          <a:xfrm>
            <a:off x="1771164" y="519593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3" name="Блок-схема: вузол 322">
            <a:extLst>
              <a:ext uri="{FF2B5EF4-FFF2-40B4-BE49-F238E27FC236}">
                <a16:creationId xmlns:a16="http://schemas.microsoft.com/office/drawing/2014/main" id="{64D42096-4B8E-4F7A-87C5-3FA8F7245B2E}"/>
              </a:ext>
            </a:extLst>
          </p:cNvPr>
          <p:cNvSpPr/>
          <p:nvPr/>
        </p:nvSpPr>
        <p:spPr>
          <a:xfrm>
            <a:off x="2658490" y="54227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4" name="Блок-схема: вузол 323">
            <a:extLst>
              <a:ext uri="{FF2B5EF4-FFF2-40B4-BE49-F238E27FC236}">
                <a16:creationId xmlns:a16="http://schemas.microsoft.com/office/drawing/2014/main" id="{7524C47A-3A3A-4689-A685-FDD37C634CA0}"/>
              </a:ext>
            </a:extLst>
          </p:cNvPr>
          <p:cNvSpPr/>
          <p:nvPr/>
        </p:nvSpPr>
        <p:spPr>
          <a:xfrm>
            <a:off x="2746084" y="54227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5" name="Блок-схема: вузол 324">
            <a:extLst>
              <a:ext uri="{FF2B5EF4-FFF2-40B4-BE49-F238E27FC236}">
                <a16:creationId xmlns:a16="http://schemas.microsoft.com/office/drawing/2014/main" id="{247747D1-8636-4909-826A-107BB5E5B80C}"/>
              </a:ext>
            </a:extLst>
          </p:cNvPr>
          <p:cNvSpPr/>
          <p:nvPr/>
        </p:nvSpPr>
        <p:spPr>
          <a:xfrm>
            <a:off x="2658489" y="550351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6" name="Блок-схема: вузол 325">
            <a:extLst>
              <a:ext uri="{FF2B5EF4-FFF2-40B4-BE49-F238E27FC236}">
                <a16:creationId xmlns:a16="http://schemas.microsoft.com/office/drawing/2014/main" id="{563C3F5E-9FD4-4998-99A3-4D64C4FC7726}"/>
              </a:ext>
            </a:extLst>
          </p:cNvPr>
          <p:cNvSpPr/>
          <p:nvPr/>
        </p:nvSpPr>
        <p:spPr>
          <a:xfrm>
            <a:off x="2746084" y="550351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9" name="Блок-схема: вузол 368">
            <a:extLst>
              <a:ext uri="{FF2B5EF4-FFF2-40B4-BE49-F238E27FC236}">
                <a16:creationId xmlns:a16="http://schemas.microsoft.com/office/drawing/2014/main" id="{DF1550AA-3386-41B1-8C32-192761E3E601}"/>
              </a:ext>
            </a:extLst>
          </p:cNvPr>
          <p:cNvSpPr/>
          <p:nvPr/>
        </p:nvSpPr>
        <p:spPr>
          <a:xfrm>
            <a:off x="2679415" y="510355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0" name="Блок-схема: вузол 369">
            <a:extLst>
              <a:ext uri="{FF2B5EF4-FFF2-40B4-BE49-F238E27FC236}">
                <a16:creationId xmlns:a16="http://schemas.microsoft.com/office/drawing/2014/main" id="{9E1B4F89-8749-4CC6-9F5A-5CC8AF614364}"/>
              </a:ext>
            </a:extLst>
          </p:cNvPr>
          <p:cNvSpPr/>
          <p:nvPr/>
        </p:nvSpPr>
        <p:spPr>
          <a:xfrm>
            <a:off x="2751846" y="510620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1" name="Блок-схема: вузол 370">
            <a:extLst>
              <a:ext uri="{FF2B5EF4-FFF2-40B4-BE49-F238E27FC236}">
                <a16:creationId xmlns:a16="http://schemas.microsoft.com/office/drawing/2014/main" id="{D04D1585-AAF9-401F-BE7D-00BA29641D03}"/>
              </a:ext>
            </a:extLst>
          </p:cNvPr>
          <p:cNvSpPr/>
          <p:nvPr/>
        </p:nvSpPr>
        <p:spPr>
          <a:xfrm>
            <a:off x="2676132" y="518551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2" name="Блок-схема: вузол 371">
            <a:extLst>
              <a:ext uri="{FF2B5EF4-FFF2-40B4-BE49-F238E27FC236}">
                <a16:creationId xmlns:a16="http://schemas.microsoft.com/office/drawing/2014/main" id="{9C303A98-6815-4DC4-8162-87B6393E3F61}"/>
              </a:ext>
            </a:extLst>
          </p:cNvPr>
          <p:cNvSpPr/>
          <p:nvPr/>
        </p:nvSpPr>
        <p:spPr>
          <a:xfrm>
            <a:off x="2748563" y="518816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8" name="Блок-схема: вузол 307">
            <a:extLst>
              <a:ext uri="{FF2B5EF4-FFF2-40B4-BE49-F238E27FC236}">
                <a16:creationId xmlns:a16="http://schemas.microsoft.com/office/drawing/2014/main" id="{BA4622A3-4326-4519-8A43-7D142190B792}"/>
              </a:ext>
            </a:extLst>
          </p:cNvPr>
          <p:cNvSpPr/>
          <p:nvPr/>
        </p:nvSpPr>
        <p:spPr>
          <a:xfrm>
            <a:off x="1822198" y="297371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9" name="Блок-схема: вузол 308">
            <a:extLst>
              <a:ext uri="{FF2B5EF4-FFF2-40B4-BE49-F238E27FC236}">
                <a16:creationId xmlns:a16="http://schemas.microsoft.com/office/drawing/2014/main" id="{1C1C22BB-7D1E-4DC4-B687-EC417A2DF81D}"/>
              </a:ext>
            </a:extLst>
          </p:cNvPr>
          <p:cNvSpPr/>
          <p:nvPr/>
        </p:nvSpPr>
        <p:spPr>
          <a:xfrm>
            <a:off x="1870804" y="30493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0" name="Блок-схема: вузол 309">
            <a:extLst>
              <a:ext uri="{FF2B5EF4-FFF2-40B4-BE49-F238E27FC236}">
                <a16:creationId xmlns:a16="http://schemas.microsoft.com/office/drawing/2014/main" id="{014A63D5-A414-4DC8-A33F-4F8678DBAF9B}"/>
              </a:ext>
            </a:extLst>
          </p:cNvPr>
          <p:cNvSpPr/>
          <p:nvPr/>
        </p:nvSpPr>
        <p:spPr>
          <a:xfrm>
            <a:off x="1810266" y="30353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1" name="Блок-схема: вузол 310">
            <a:extLst>
              <a:ext uri="{FF2B5EF4-FFF2-40B4-BE49-F238E27FC236}">
                <a16:creationId xmlns:a16="http://schemas.microsoft.com/office/drawing/2014/main" id="{7A8D713C-6B8B-4804-B0F3-937158FAB6CF}"/>
              </a:ext>
            </a:extLst>
          </p:cNvPr>
          <p:cNvSpPr/>
          <p:nvPr/>
        </p:nvSpPr>
        <p:spPr>
          <a:xfrm>
            <a:off x="2688121" y="236745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3" name="Блок-схема: вузол 312">
            <a:extLst>
              <a:ext uri="{FF2B5EF4-FFF2-40B4-BE49-F238E27FC236}">
                <a16:creationId xmlns:a16="http://schemas.microsoft.com/office/drawing/2014/main" id="{16CBB89A-5114-4A60-AB2C-8A111755D343}"/>
              </a:ext>
            </a:extLst>
          </p:cNvPr>
          <p:cNvSpPr/>
          <p:nvPr/>
        </p:nvSpPr>
        <p:spPr>
          <a:xfrm>
            <a:off x="2718162" y="232983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4" name="Блок-схема: вузол 313">
            <a:extLst>
              <a:ext uri="{FF2B5EF4-FFF2-40B4-BE49-F238E27FC236}">
                <a16:creationId xmlns:a16="http://schemas.microsoft.com/office/drawing/2014/main" id="{9E6C6FC5-A531-40B4-8138-CB1F71DEDF6D}"/>
              </a:ext>
            </a:extLst>
          </p:cNvPr>
          <p:cNvSpPr/>
          <p:nvPr/>
        </p:nvSpPr>
        <p:spPr>
          <a:xfrm>
            <a:off x="2754901" y="236792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4" name="Блок-схема: вузол 283">
            <a:extLst>
              <a:ext uri="{FF2B5EF4-FFF2-40B4-BE49-F238E27FC236}">
                <a16:creationId xmlns:a16="http://schemas.microsoft.com/office/drawing/2014/main" id="{E6868B71-0669-4D05-9FC9-5416AC18372B}"/>
              </a:ext>
            </a:extLst>
          </p:cNvPr>
          <p:cNvSpPr/>
          <p:nvPr/>
        </p:nvSpPr>
        <p:spPr>
          <a:xfrm>
            <a:off x="2780897" y="426916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5" name="Блок-схема: вузол 284">
            <a:extLst>
              <a:ext uri="{FF2B5EF4-FFF2-40B4-BE49-F238E27FC236}">
                <a16:creationId xmlns:a16="http://schemas.microsoft.com/office/drawing/2014/main" id="{B90552B8-2206-467C-A98D-14BE4B239240}"/>
              </a:ext>
            </a:extLst>
          </p:cNvPr>
          <p:cNvSpPr/>
          <p:nvPr/>
        </p:nvSpPr>
        <p:spPr>
          <a:xfrm>
            <a:off x="2714413" y="424511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6" name="Блок-схема: вузол 285">
            <a:extLst>
              <a:ext uri="{FF2B5EF4-FFF2-40B4-BE49-F238E27FC236}">
                <a16:creationId xmlns:a16="http://schemas.microsoft.com/office/drawing/2014/main" id="{2A5E3E79-EDC9-46D6-87DA-9A031E8A0B90}"/>
              </a:ext>
            </a:extLst>
          </p:cNvPr>
          <p:cNvSpPr/>
          <p:nvPr/>
        </p:nvSpPr>
        <p:spPr>
          <a:xfrm>
            <a:off x="2714413" y="430899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7" name="Блок-схема: вузол 286">
            <a:extLst>
              <a:ext uri="{FF2B5EF4-FFF2-40B4-BE49-F238E27FC236}">
                <a16:creationId xmlns:a16="http://schemas.microsoft.com/office/drawing/2014/main" id="{752B288D-4060-4FF4-95B5-4D3E497289B5}"/>
              </a:ext>
            </a:extLst>
          </p:cNvPr>
          <p:cNvSpPr/>
          <p:nvPr/>
        </p:nvSpPr>
        <p:spPr>
          <a:xfrm>
            <a:off x="1743804" y="42759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8" name="Блок-схема: вузол 297">
            <a:extLst>
              <a:ext uri="{FF2B5EF4-FFF2-40B4-BE49-F238E27FC236}">
                <a16:creationId xmlns:a16="http://schemas.microsoft.com/office/drawing/2014/main" id="{F096234C-051E-40B4-9E95-3736EDB51C38}"/>
              </a:ext>
            </a:extLst>
          </p:cNvPr>
          <p:cNvSpPr/>
          <p:nvPr/>
        </p:nvSpPr>
        <p:spPr>
          <a:xfrm>
            <a:off x="1817423" y="424511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0" name="Блок-схема: вузол 299">
            <a:extLst>
              <a:ext uri="{FF2B5EF4-FFF2-40B4-BE49-F238E27FC236}">
                <a16:creationId xmlns:a16="http://schemas.microsoft.com/office/drawing/2014/main" id="{E6E2F2E9-840F-4037-B450-721C2DD81EC7}"/>
              </a:ext>
            </a:extLst>
          </p:cNvPr>
          <p:cNvSpPr/>
          <p:nvPr/>
        </p:nvSpPr>
        <p:spPr>
          <a:xfrm>
            <a:off x="1817423" y="430899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1" name="Блок-схема: вузол 300">
            <a:extLst>
              <a:ext uri="{FF2B5EF4-FFF2-40B4-BE49-F238E27FC236}">
                <a16:creationId xmlns:a16="http://schemas.microsoft.com/office/drawing/2014/main" id="{CB01BDD6-B773-46AA-920E-34B24ACB8A50}"/>
              </a:ext>
            </a:extLst>
          </p:cNvPr>
          <p:cNvSpPr/>
          <p:nvPr/>
        </p:nvSpPr>
        <p:spPr>
          <a:xfrm>
            <a:off x="2778377" y="326189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2" name="Блок-схема: вузол 301">
            <a:extLst>
              <a:ext uri="{FF2B5EF4-FFF2-40B4-BE49-F238E27FC236}">
                <a16:creationId xmlns:a16="http://schemas.microsoft.com/office/drawing/2014/main" id="{D672357C-67DE-451F-B8BD-69D168EFE6C2}"/>
              </a:ext>
            </a:extLst>
          </p:cNvPr>
          <p:cNvSpPr/>
          <p:nvPr/>
        </p:nvSpPr>
        <p:spPr>
          <a:xfrm>
            <a:off x="2711893" y="323783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3" name="Блок-схема: вузол 302">
            <a:extLst>
              <a:ext uri="{FF2B5EF4-FFF2-40B4-BE49-F238E27FC236}">
                <a16:creationId xmlns:a16="http://schemas.microsoft.com/office/drawing/2014/main" id="{4020F1D9-7D53-4808-AEB7-14D894877B50}"/>
              </a:ext>
            </a:extLst>
          </p:cNvPr>
          <p:cNvSpPr/>
          <p:nvPr/>
        </p:nvSpPr>
        <p:spPr>
          <a:xfrm>
            <a:off x="2711893" y="330172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4" name="Блок-схема: вузол 303">
            <a:extLst>
              <a:ext uri="{FF2B5EF4-FFF2-40B4-BE49-F238E27FC236}">
                <a16:creationId xmlns:a16="http://schemas.microsoft.com/office/drawing/2014/main" id="{5421F4CD-DB1A-409A-8D88-8E9F90EA5124}"/>
              </a:ext>
            </a:extLst>
          </p:cNvPr>
          <p:cNvSpPr/>
          <p:nvPr/>
        </p:nvSpPr>
        <p:spPr>
          <a:xfrm>
            <a:off x="1741284" y="32686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5" name="Блок-схема: вузол 304">
            <a:extLst>
              <a:ext uri="{FF2B5EF4-FFF2-40B4-BE49-F238E27FC236}">
                <a16:creationId xmlns:a16="http://schemas.microsoft.com/office/drawing/2014/main" id="{79BA14C7-9464-401D-896B-19898739D7EE}"/>
              </a:ext>
            </a:extLst>
          </p:cNvPr>
          <p:cNvSpPr/>
          <p:nvPr/>
        </p:nvSpPr>
        <p:spPr>
          <a:xfrm>
            <a:off x="1814903" y="323783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7" name="Блок-схема: вузол 306">
            <a:extLst>
              <a:ext uri="{FF2B5EF4-FFF2-40B4-BE49-F238E27FC236}">
                <a16:creationId xmlns:a16="http://schemas.microsoft.com/office/drawing/2014/main" id="{30FBC98A-CDCB-46EB-B6BE-59AAAA938D31}"/>
              </a:ext>
            </a:extLst>
          </p:cNvPr>
          <p:cNvSpPr/>
          <p:nvPr/>
        </p:nvSpPr>
        <p:spPr>
          <a:xfrm>
            <a:off x="1814903" y="330172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6" name="Блок-схема: вузол 275">
            <a:extLst>
              <a:ext uri="{FF2B5EF4-FFF2-40B4-BE49-F238E27FC236}">
                <a16:creationId xmlns:a16="http://schemas.microsoft.com/office/drawing/2014/main" id="{F0242BED-2B6F-477A-8B71-7D2D9A172E62}"/>
              </a:ext>
            </a:extLst>
          </p:cNvPr>
          <p:cNvSpPr/>
          <p:nvPr/>
        </p:nvSpPr>
        <p:spPr>
          <a:xfrm>
            <a:off x="1727361" y="208693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7" name="Блок-схема: вузол 276">
            <a:extLst>
              <a:ext uri="{FF2B5EF4-FFF2-40B4-BE49-F238E27FC236}">
                <a16:creationId xmlns:a16="http://schemas.microsoft.com/office/drawing/2014/main" id="{FA007D3C-E115-4863-8140-7C3D715F3819}"/>
              </a:ext>
            </a:extLst>
          </p:cNvPr>
          <p:cNvSpPr/>
          <p:nvPr/>
        </p:nvSpPr>
        <p:spPr>
          <a:xfrm>
            <a:off x="1827163" y="208673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8" name="Блок-схема: вузол 277">
            <a:extLst>
              <a:ext uri="{FF2B5EF4-FFF2-40B4-BE49-F238E27FC236}">
                <a16:creationId xmlns:a16="http://schemas.microsoft.com/office/drawing/2014/main" id="{06288D7C-B3F9-4C41-8CD2-778224CFD0B0}"/>
              </a:ext>
            </a:extLst>
          </p:cNvPr>
          <p:cNvSpPr/>
          <p:nvPr/>
        </p:nvSpPr>
        <p:spPr>
          <a:xfrm>
            <a:off x="1724078" y="216890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9" name="Блок-схема: вузол 278">
            <a:extLst>
              <a:ext uri="{FF2B5EF4-FFF2-40B4-BE49-F238E27FC236}">
                <a16:creationId xmlns:a16="http://schemas.microsoft.com/office/drawing/2014/main" id="{71504227-374A-4761-B08A-3BD3E1244EBA}"/>
              </a:ext>
            </a:extLst>
          </p:cNvPr>
          <p:cNvSpPr/>
          <p:nvPr/>
        </p:nvSpPr>
        <p:spPr>
          <a:xfrm>
            <a:off x="1823880" y="216869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1" name="Блок-схема: вузол 280">
            <a:extLst>
              <a:ext uri="{FF2B5EF4-FFF2-40B4-BE49-F238E27FC236}">
                <a16:creationId xmlns:a16="http://schemas.microsoft.com/office/drawing/2014/main" id="{2EB5333E-9072-4684-AAA1-E185E938ADA8}"/>
              </a:ext>
            </a:extLst>
          </p:cNvPr>
          <p:cNvSpPr/>
          <p:nvPr/>
        </p:nvSpPr>
        <p:spPr>
          <a:xfrm>
            <a:off x="1871877" y="239829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2" name="Блок-схема: вузол 281">
            <a:extLst>
              <a:ext uri="{FF2B5EF4-FFF2-40B4-BE49-F238E27FC236}">
                <a16:creationId xmlns:a16="http://schemas.microsoft.com/office/drawing/2014/main" id="{E6775CB0-D389-4824-87ED-4148A8D3AA58}"/>
              </a:ext>
            </a:extLst>
          </p:cNvPr>
          <p:cNvSpPr/>
          <p:nvPr/>
        </p:nvSpPr>
        <p:spPr>
          <a:xfrm>
            <a:off x="1784282" y="24790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3" name="Блок-схема: вузол 282">
            <a:extLst>
              <a:ext uri="{FF2B5EF4-FFF2-40B4-BE49-F238E27FC236}">
                <a16:creationId xmlns:a16="http://schemas.microsoft.com/office/drawing/2014/main" id="{57116D33-3D0E-4DB1-A098-1079394BAF90}"/>
              </a:ext>
            </a:extLst>
          </p:cNvPr>
          <p:cNvSpPr/>
          <p:nvPr/>
        </p:nvSpPr>
        <p:spPr>
          <a:xfrm>
            <a:off x="1871877" y="24790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4" name="Блок-схема: вузол 263">
            <a:extLst>
              <a:ext uri="{FF2B5EF4-FFF2-40B4-BE49-F238E27FC236}">
                <a16:creationId xmlns:a16="http://schemas.microsoft.com/office/drawing/2014/main" id="{21EBEF19-8281-4B7B-835B-230F3D9092D0}"/>
              </a:ext>
            </a:extLst>
          </p:cNvPr>
          <p:cNvSpPr/>
          <p:nvPr/>
        </p:nvSpPr>
        <p:spPr>
          <a:xfrm>
            <a:off x="2267454" y="588989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5" name="Блок-схема: вузол 264">
            <a:extLst>
              <a:ext uri="{FF2B5EF4-FFF2-40B4-BE49-F238E27FC236}">
                <a16:creationId xmlns:a16="http://schemas.microsoft.com/office/drawing/2014/main" id="{771E8F4D-FB29-405A-8146-03581805E771}"/>
              </a:ext>
            </a:extLst>
          </p:cNvPr>
          <p:cNvSpPr/>
          <p:nvPr/>
        </p:nvSpPr>
        <p:spPr>
          <a:xfrm>
            <a:off x="2388760" y="588989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6" name="Блок-схема: вузол 265">
            <a:extLst>
              <a:ext uri="{FF2B5EF4-FFF2-40B4-BE49-F238E27FC236}">
                <a16:creationId xmlns:a16="http://schemas.microsoft.com/office/drawing/2014/main" id="{39C40754-5F8B-401E-8CB9-D2052294FDD7}"/>
              </a:ext>
            </a:extLst>
          </p:cNvPr>
          <p:cNvSpPr/>
          <p:nvPr/>
        </p:nvSpPr>
        <p:spPr>
          <a:xfrm>
            <a:off x="2267453" y="597065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7" name="Блок-схема: вузол 266">
            <a:extLst>
              <a:ext uri="{FF2B5EF4-FFF2-40B4-BE49-F238E27FC236}">
                <a16:creationId xmlns:a16="http://schemas.microsoft.com/office/drawing/2014/main" id="{629ABD98-D017-4788-8257-C046A5C8C65D}"/>
              </a:ext>
            </a:extLst>
          </p:cNvPr>
          <p:cNvSpPr/>
          <p:nvPr/>
        </p:nvSpPr>
        <p:spPr>
          <a:xfrm>
            <a:off x="2388760" y="597065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8" name="Блок-схема: вузол 267">
            <a:extLst>
              <a:ext uri="{FF2B5EF4-FFF2-40B4-BE49-F238E27FC236}">
                <a16:creationId xmlns:a16="http://schemas.microsoft.com/office/drawing/2014/main" id="{11E9FD8E-1CC8-4633-A2A4-1B03340A32F6}"/>
              </a:ext>
            </a:extLst>
          </p:cNvPr>
          <p:cNvSpPr/>
          <p:nvPr/>
        </p:nvSpPr>
        <p:spPr>
          <a:xfrm>
            <a:off x="2282682" y="558041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9" name="Блок-схема: вузол 268">
            <a:extLst>
              <a:ext uri="{FF2B5EF4-FFF2-40B4-BE49-F238E27FC236}">
                <a16:creationId xmlns:a16="http://schemas.microsoft.com/office/drawing/2014/main" id="{6DA7592A-00C7-4C10-8862-E0422C5DFDB2}"/>
              </a:ext>
            </a:extLst>
          </p:cNvPr>
          <p:cNvSpPr/>
          <p:nvPr/>
        </p:nvSpPr>
        <p:spPr>
          <a:xfrm>
            <a:off x="2382484" y="55802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0" name="Блок-схема: вузол 269">
            <a:extLst>
              <a:ext uri="{FF2B5EF4-FFF2-40B4-BE49-F238E27FC236}">
                <a16:creationId xmlns:a16="http://schemas.microsoft.com/office/drawing/2014/main" id="{3F1DB4CA-3726-4034-8412-F987DE7246FF}"/>
              </a:ext>
            </a:extLst>
          </p:cNvPr>
          <p:cNvSpPr/>
          <p:nvPr/>
        </p:nvSpPr>
        <p:spPr>
          <a:xfrm>
            <a:off x="2279399" y="56623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1" name="Блок-схема: вузол 270">
            <a:extLst>
              <a:ext uri="{FF2B5EF4-FFF2-40B4-BE49-F238E27FC236}">
                <a16:creationId xmlns:a16="http://schemas.microsoft.com/office/drawing/2014/main" id="{C34418F3-D3B8-4561-AA9C-EAA0EC6E3CB8}"/>
              </a:ext>
            </a:extLst>
          </p:cNvPr>
          <p:cNvSpPr/>
          <p:nvPr/>
        </p:nvSpPr>
        <p:spPr>
          <a:xfrm>
            <a:off x="2379201" y="566217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5" name="Блок-схема: вузол 244">
            <a:extLst>
              <a:ext uri="{FF2B5EF4-FFF2-40B4-BE49-F238E27FC236}">
                <a16:creationId xmlns:a16="http://schemas.microsoft.com/office/drawing/2014/main" id="{550F9F16-28AA-435E-BE31-B5D3FF43475A}"/>
              </a:ext>
            </a:extLst>
          </p:cNvPr>
          <p:cNvSpPr/>
          <p:nvPr/>
        </p:nvSpPr>
        <p:spPr>
          <a:xfrm>
            <a:off x="1349472" y="582222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6" name="Блок-схема: вузол 245">
            <a:extLst>
              <a:ext uri="{FF2B5EF4-FFF2-40B4-BE49-F238E27FC236}">
                <a16:creationId xmlns:a16="http://schemas.microsoft.com/office/drawing/2014/main" id="{909C85BA-026F-4FB2-B2DB-9DDC5AFBF914}"/>
              </a:ext>
            </a:extLst>
          </p:cNvPr>
          <p:cNvSpPr/>
          <p:nvPr/>
        </p:nvSpPr>
        <p:spPr>
          <a:xfrm>
            <a:off x="1470778" y="582222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7" name="Блок-схема: вузол 246">
            <a:extLst>
              <a:ext uri="{FF2B5EF4-FFF2-40B4-BE49-F238E27FC236}">
                <a16:creationId xmlns:a16="http://schemas.microsoft.com/office/drawing/2014/main" id="{B15A5468-2841-4D76-A9C3-660E50AE9456}"/>
              </a:ext>
            </a:extLst>
          </p:cNvPr>
          <p:cNvSpPr/>
          <p:nvPr/>
        </p:nvSpPr>
        <p:spPr>
          <a:xfrm>
            <a:off x="1349471" y="590298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8" name="Блок-схема: вузол 247">
            <a:extLst>
              <a:ext uri="{FF2B5EF4-FFF2-40B4-BE49-F238E27FC236}">
                <a16:creationId xmlns:a16="http://schemas.microsoft.com/office/drawing/2014/main" id="{2DE7E1F1-2E6E-439B-BA9C-91BD2B2DFF1D}"/>
              </a:ext>
            </a:extLst>
          </p:cNvPr>
          <p:cNvSpPr/>
          <p:nvPr/>
        </p:nvSpPr>
        <p:spPr>
          <a:xfrm>
            <a:off x="1470778" y="590298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0" name="Блок-схема: вузол 259">
            <a:extLst>
              <a:ext uri="{FF2B5EF4-FFF2-40B4-BE49-F238E27FC236}">
                <a16:creationId xmlns:a16="http://schemas.microsoft.com/office/drawing/2014/main" id="{39BC10FE-9D3D-479D-A044-1D187F00B900}"/>
              </a:ext>
            </a:extLst>
          </p:cNvPr>
          <p:cNvSpPr/>
          <p:nvPr/>
        </p:nvSpPr>
        <p:spPr>
          <a:xfrm>
            <a:off x="1364700" y="551274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1" name="Блок-схема: вузол 260">
            <a:extLst>
              <a:ext uri="{FF2B5EF4-FFF2-40B4-BE49-F238E27FC236}">
                <a16:creationId xmlns:a16="http://schemas.microsoft.com/office/drawing/2014/main" id="{B95F8CB0-40BB-4DB1-8601-C15A5A92C530}"/>
              </a:ext>
            </a:extLst>
          </p:cNvPr>
          <p:cNvSpPr/>
          <p:nvPr/>
        </p:nvSpPr>
        <p:spPr>
          <a:xfrm>
            <a:off x="1464502" y="551253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2" name="Блок-схема: вузол 261">
            <a:extLst>
              <a:ext uri="{FF2B5EF4-FFF2-40B4-BE49-F238E27FC236}">
                <a16:creationId xmlns:a16="http://schemas.microsoft.com/office/drawing/2014/main" id="{2F24A6AF-0F62-4F49-9A62-7C7D33C3E1DD}"/>
              </a:ext>
            </a:extLst>
          </p:cNvPr>
          <p:cNvSpPr/>
          <p:nvPr/>
        </p:nvSpPr>
        <p:spPr>
          <a:xfrm>
            <a:off x="1361417" y="559470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3" name="Блок-схема: вузол 262">
            <a:extLst>
              <a:ext uri="{FF2B5EF4-FFF2-40B4-BE49-F238E27FC236}">
                <a16:creationId xmlns:a16="http://schemas.microsoft.com/office/drawing/2014/main" id="{64EB31CA-BAED-4E74-924B-B6E3F076553C}"/>
              </a:ext>
            </a:extLst>
          </p:cNvPr>
          <p:cNvSpPr/>
          <p:nvPr/>
        </p:nvSpPr>
        <p:spPr>
          <a:xfrm>
            <a:off x="1461219" y="559450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8" name="Куб 417">
            <a:extLst>
              <a:ext uri="{FF2B5EF4-FFF2-40B4-BE49-F238E27FC236}">
                <a16:creationId xmlns:a16="http://schemas.microsoft.com/office/drawing/2014/main" id="{9C2A1B47-840B-4F2E-8827-D1E111AEB3EE}"/>
              </a:ext>
            </a:extLst>
          </p:cNvPr>
          <p:cNvSpPr/>
          <p:nvPr/>
        </p:nvSpPr>
        <p:spPr>
          <a:xfrm>
            <a:off x="2597982" y="5039203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4" name="Куб 183">
            <a:extLst>
              <a:ext uri="{FF2B5EF4-FFF2-40B4-BE49-F238E27FC236}">
                <a16:creationId xmlns:a16="http://schemas.microsoft.com/office/drawing/2014/main" id="{20C57AF6-53A3-4213-B0F8-6EEC98477C4F}"/>
              </a:ext>
            </a:extLst>
          </p:cNvPr>
          <p:cNvSpPr/>
          <p:nvPr/>
        </p:nvSpPr>
        <p:spPr>
          <a:xfrm rot="19358704">
            <a:off x="1250798" y="4888686"/>
            <a:ext cx="1753345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8" name="Куб 157">
            <a:extLst>
              <a:ext uri="{FF2B5EF4-FFF2-40B4-BE49-F238E27FC236}">
                <a16:creationId xmlns:a16="http://schemas.microsoft.com/office/drawing/2014/main" id="{6571905A-4E0B-4EF5-82D7-3F3FE77C2732}"/>
              </a:ext>
            </a:extLst>
          </p:cNvPr>
          <p:cNvSpPr/>
          <p:nvPr/>
        </p:nvSpPr>
        <p:spPr>
          <a:xfrm>
            <a:off x="1429489" y="5369630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6" name="Куб 415">
            <a:extLst>
              <a:ext uri="{FF2B5EF4-FFF2-40B4-BE49-F238E27FC236}">
                <a16:creationId xmlns:a16="http://schemas.microsoft.com/office/drawing/2014/main" id="{B947515F-41B8-4046-BB05-EAEF8D10C443}"/>
              </a:ext>
            </a:extLst>
          </p:cNvPr>
          <p:cNvSpPr/>
          <p:nvPr/>
        </p:nvSpPr>
        <p:spPr>
          <a:xfrm>
            <a:off x="1317905" y="5466181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5" name="Куб 414">
            <a:extLst>
              <a:ext uri="{FF2B5EF4-FFF2-40B4-BE49-F238E27FC236}">
                <a16:creationId xmlns:a16="http://schemas.microsoft.com/office/drawing/2014/main" id="{7A4BD922-677C-4928-865C-514856489F80}"/>
              </a:ext>
            </a:extLst>
          </p:cNvPr>
          <p:cNvSpPr/>
          <p:nvPr/>
        </p:nvSpPr>
        <p:spPr>
          <a:xfrm>
            <a:off x="2224694" y="5530536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11" name="Групувати 410">
            <a:extLst>
              <a:ext uri="{FF2B5EF4-FFF2-40B4-BE49-F238E27FC236}">
                <a16:creationId xmlns:a16="http://schemas.microsoft.com/office/drawing/2014/main" id="{EDA23BB9-B35D-44EA-BC6B-903B3C6594C3}"/>
              </a:ext>
            </a:extLst>
          </p:cNvPr>
          <p:cNvGrpSpPr/>
          <p:nvPr/>
        </p:nvGrpSpPr>
        <p:grpSpPr>
          <a:xfrm rot="20330432">
            <a:off x="1031878" y="2333605"/>
            <a:ext cx="890929" cy="1292479"/>
            <a:chOff x="-12773" y="4021571"/>
            <a:chExt cx="890929" cy="1292479"/>
          </a:xfrm>
        </p:grpSpPr>
        <p:sp>
          <p:nvSpPr>
            <p:cNvPr id="412" name="Паралелограм 411">
              <a:extLst>
                <a:ext uri="{FF2B5EF4-FFF2-40B4-BE49-F238E27FC236}">
                  <a16:creationId xmlns:a16="http://schemas.microsoft.com/office/drawing/2014/main" id="{74CC659C-7BAD-4254-AEC3-443EB4FC1DD3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3" name="Прямокутник 412">
              <a:extLst>
                <a:ext uri="{FF2B5EF4-FFF2-40B4-BE49-F238E27FC236}">
                  <a16:creationId xmlns:a16="http://schemas.microsoft.com/office/drawing/2014/main" id="{99547609-6E9B-4480-944D-C7857AE4D720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4" name="Паралелограм 413">
              <a:extLst>
                <a:ext uri="{FF2B5EF4-FFF2-40B4-BE49-F238E27FC236}">
                  <a16:creationId xmlns:a16="http://schemas.microsoft.com/office/drawing/2014/main" id="{741BC820-56ED-4943-9E1A-F173AD94827E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05" name="Групувати 404">
            <a:extLst>
              <a:ext uri="{FF2B5EF4-FFF2-40B4-BE49-F238E27FC236}">
                <a16:creationId xmlns:a16="http://schemas.microsoft.com/office/drawing/2014/main" id="{B13D7AA7-CB63-48B6-9088-65832B289FED}"/>
              </a:ext>
            </a:extLst>
          </p:cNvPr>
          <p:cNvGrpSpPr/>
          <p:nvPr/>
        </p:nvGrpSpPr>
        <p:grpSpPr>
          <a:xfrm rot="341809">
            <a:off x="1325166" y="3761056"/>
            <a:ext cx="563778" cy="363276"/>
            <a:chOff x="2249138" y="4165491"/>
            <a:chExt cx="563778" cy="363276"/>
          </a:xfrm>
        </p:grpSpPr>
        <p:grpSp>
          <p:nvGrpSpPr>
            <p:cNvPr id="406" name="Групувати 405">
              <a:extLst>
                <a:ext uri="{FF2B5EF4-FFF2-40B4-BE49-F238E27FC236}">
                  <a16:creationId xmlns:a16="http://schemas.microsoft.com/office/drawing/2014/main" id="{3BD61C5E-6363-452D-A92C-54581190A7C4}"/>
                </a:ext>
              </a:extLst>
            </p:cNvPr>
            <p:cNvGrpSpPr/>
            <p:nvPr/>
          </p:nvGrpSpPr>
          <p:grpSpPr>
            <a:xfrm>
              <a:off x="2249138" y="4165491"/>
              <a:ext cx="563778" cy="256032"/>
              <a:chOff x="-30374" y="4254766"/>
              <a:chExt cx="563778" cy="256032"/>
            </a:xfrm>
          </p:grpSpPr>
          <p:sp>
            <p:nvSpPr>
              <p:cNvPr id="409" name="Паралелограм 252">
                <a:extLst>
                  <a:ext uri="{FF2B5EF4-FFF2-40B4-BE49-F238E27FC236}">
                    <a16:creationId xmlns:a16="http://schemas.microsoft.com/office/drawing/2014/main" id="{19E7874A-5357-4CF2-8E8B-5C6EE6D36D63}"/>
                  </a:ext>
                </a:extLst>
              </p:cNvPr>
              <p:cNvSpPr/>
              <p:nvPr/>
            </p:nvSpPr>
            <p:spPr>
              <a:xfrm rot="1725805" flipH="1">
                <a:off x="-30374" y="4378157"/>
                <a:ext cx="563778" cy="132641"/>
              </a:xfrm>
              <a:custGeom>
                <a:avLst/>
                <a:gdLst>
                  <a:gd name="connsiteX0" fmla="*/ 0 w 569063"/>
                  <a:gd name="connsiteY0" fmla="*/ 109928 h 109928"/>
                  <a:gd name="connsiteX1" fmla="*/ 60279 w 569063"/>
                  <a:gd name="connsiteY1" fmla="*/ 0 h 109928"/>
                  <a:gd name="connsiteX2" fmla="*/ 569063 w 569063"/>
                  <a:gd name="connsiteY2" fmla="*/ 0 h 109928"/>
                  <a:gd name="connsiteX3" fmla="*/ 508784 w 569063"/>
                  <a:gd name="connsiteY3" fmla="*/ 109928 h 109928"/>
                  <a:gd name="connsiteX4" fmla="*/ 0 w 569063"/>
                  <a:gd name="connsiteY4" fmla="*/ 109928 h 109928"/>
                  <a:gd name="connsiteX0" fmla="*/ 0 w 569063"/>
                  <a:gd name="connsiteY0" fmla="*/ 109928 h 132641"/>
                  <a:gd name="connsiteX1" fmla="*/ 60279 w 569063"/>
                  <a:gd name="connsiteY1" fmla="*/ 0 h 132641"/>
                  <a:gd name="connsiteX2" fmla="*/ 569063 w 569063"/>
                  <a:gd name="connsiteY2" fmla="*/ 0 h 132641"/>
                  <a:gd name="connsiteX3" fmla="*/ 545212 w 569063"/>
                  <a:gd name="connsiteY3" fmla="*/ 132641 h 132641"/>
                  <a:gd name="connsiteX4" fmla="*/ 0 w 569063"/>
                  <a:gd name="connsiteY4" fmla="*/ 109928 h 132641"/>
                  <a:gd name="connsiteX0" fmla="*/ 0 w 524081"/>
                  <a:gd name="connsiteY0" fmla="*/ 131902 h 132641"/>
                  <a:gd name="connsiteX1" fmla="*/ 15297 w 524081"/>
                  <a:gd name="connsiteY1" fmla="*/ 0 h 132641"/>
                  <a:gd name="connsiteX2" fmla="*/ 524081 w 524081"/>
                  <a:gd name="connsiteY2" fmla="*/ 0 h 132641"/>
                  <a:gd name="connsiteX3" fmla="*/ 500230 w 524081"/>
                  <a:gd name="connsiteY3" fmla="*/ 132641 h 132641"/>
                  <a:gd name="connsiteX4" fmla="*/ 0 w 524081"/>
                  <a:gd name="connsiteY4" fmla="*/ 131902 h 132641"/>
                  <a:gd name="connsiteX0" fmla="*/ 0 w 569800"/>
                  <a:gd name="connsiteY0" fmla="*/ 101372 h 132641"/>
                  <a:gd name="connsiteX1" fmla="*/ 61016 w 569800"/>
                  <a:gd name="connsiteY1" fmla="*/ 0 h 132641"/>
                  <a:gd name="connsiteX2" fmla="*/ 569800 w 569800"/>
                  <a:gd name="connsiteY2" fmla="*/ 0 h 132641"/>
                  <a:gd name="connsiteX3" fmla="*/ 545949 w 569800"/>
                  <a:gd name="connsiteY3" fmla="*/ 132641 h 132641"/>
                  <a:gd name="connsiteX4" fmla="*/ 0 w 569800"/>
                  <a:gd name="connsiteY4" fmla="*/ 101372 h 132641"/>
                  <a:gd name="connsiteX0" fmla="*/ 0 w 526169"/>
                  <a:gd name="connsiteY0" fmla="*/ 130755 h 132641"/>
                  <a:gd name="connsiteX1" fmla="*/ 17385 w 526169"/>
                  <a:gd name="connsiteY1" fmla="*/ 0 h 132641"/>
                  <a:gd name="connsiteX2" fmla="*/ 526169 w 526169"/>
                  <a:gd name="connsiteY2" fmla="*/ 0 h 132641"/>
                  <a:gd name="connsiteX3" fmla="*/ 502318 w 526169"/>
                  <a:gd name="connsiteY3" fmla="*/ 132641 h 132641"/>
                  <a:gd name="connsiteX4" fmla="*/ 0 w 526169"/>
                  <a:gd name="connsiteY4" fmla="*/ 130755 h 132641"/>
                  <a:gd name="connsiteX0" fmla="*/ 30751 w 556920"/>
                  <a:gd name="connsiteY0" fmla="*/ 130755 h 132641"/>
                  <a:gd name="connsiteX1" fmla="*/ 99 w 556920"/>
                  <a:gd name="connsiteY1" fmla="*/ 86657 h 132641"/>
                  <a:gd name="connsiteX2" fmla="*/ 48136 w 556920"/>
                  <a:gd name="connsiteY2" fmla="*/ 0 h 132641"/>
                  <a:gd name="connsiteX3" fmla="*/ 556920 w 556920"/>
                  <a:gd name="connsiteY3" fmla="*/ 0 h 132641"/>
                  <a:gd name="connsiteX4" fmla="*/ 533069 w 556920"/>
                  <a:gd name="connsiteY4" fmla="*/ 132641 h 132641"/>
                  <a:gd name="connsiteX5" fmla="*/ 30751 w 556920"/>
                  <a:gd name="connsiteY5" fmla="*/ 130755 h 132641"/>
                  <a:gd name="connsiteX0" fmla="*/ 37609 w 563778"/>
                  <a:gd name="connsiteY0" fmla="*/ 130755 h 132641"/>
                  <a:gd name="connsiteX1" fmla="*/ 83 w 563778"/>
                  <a:gd name="connsiteY1" fmla="*/ 99182 h 132641"/>
                  <a:gd name="connsiteX2" fmla="*/ 54994 w 563778"/>
                  <a:gd name="connsiteY2" fmla="*/ 0 h 132641"/>
                  <a:gd name="connsiteX3" fmla="*/ 563778 w 563778"/>
                  <a:gd name="connsiteY3" fmla="*/ 0 h 132641"/>
                  <a:gd name="connsiteX4" fmla="*/ 539927 w 563778"/>
                  <a:gd name="connsiteY4" fmla="*/ 132641 h 132641"/>
                  <a:gd name="connsiteX5" fmla="*/ 37609 w 563778"/>
                  <a:gd name="connsiteY5" fmla="*/ 130755 h 13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3778" h="132641">
                    <a:moveTo>
                      <a:pt x="37609" y="130755"/>
                    </a:moveTo>
                    <a:cubicBezTo>
                      <a:pt x="39807" y="116532"/>
                      <a:pt x="-2115" y="113405"/>
                      <a:pt x="83" y="99182"/>
                    </a:cubicBezTo>
                    <a:lnTo>
                      <a:pt x="54994" y="0"/>
                    </a:lnTo>
                    <a:lnTo>
                      <a:pt x="563778" y="0"/>
                    </a:lnTo>
                    <a:lnTo>
                      <a:pt x="539927" y="132641"/>
                    </a:lnTo>
                    <a:lnTo>
                      <a:pt x="37609" y="13075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10" name="Прямокутник 409">
                <a:extLst>
                  <a:ext uri="{FF2B5EF4-FFF2-40B4-BE49-F238E27FC236}">
                    <a16:creationId xmlns:a16="http://schemas.microsoft.com/office/drawing/2014/main" id="{C3FB51FA-F113-4131-9B10-686A3133B948}"/>
                  </a:ext>
                </a:extLst>
              </p:cNvPr>
              <p:cNvSpPr/>
              <p:nvPr/>
            </p:nvSpPr>
            <p:spPr>
              <a:xfrm>
                <a:off x="-6154" y="4254766"/>
                <a:ext cx="45719" cy="125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cxnSp>
          <p:nvCxnSpPr>
            <p:cNvPr id="407" name="Пряма сполучна лінія 406">
              <a:extLst>
                <a:ext uri="{FF2B5EF4-FFF2-40B4-BE49-F238E27FC236}">
                  <a16:creationId xmlns:a16="http://schemas.microsoft.com/office/drawing/2014/main" id="{8BE05167-7F28-4296-BA71-0E2D05971455}"/>
                </a:ext>
              </a:extLst>
            </p:cNvPr>
            <p:cNvCxnSpPr>
              <a:cxnSpLocks/>
            </p:cNvCxnSpPr>
            <p:nvPr/>
          </p:nvCxnSpPr>
          <p:spPr>
            <a:xfrm>
              <a:off x="2319628" y="4288127"/>
              <a:ext cx="442735" cy="2406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Пряма сполучна лінія 407">
              <a:extLst>
                <a:ext uri="{FF2B5EF4-FFF2-40B4-BE49-F238E27FC236}">
                  <a16:creationId xmlns:a16="http://schemas.microsoft.com/office/drawing/2014/main" id="{573581A9-39DF-434B-B39B-AC4915EFCA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4099" y="4521248"/>
              <a:ext cx="39462" cy="61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1" name="Групувати 400">
            <a:extLst>
              <a:ext uri="{FF2B5EF4-FFF2-40B4-BE49-F238E27FC236}">
                <a16:creationId xmlns:a16="http://schemas.microsoft.com/office/drawing/2014/main" id="{E31F965E-69B6-44E7-81FD-8A3832B40B9F}"/>
              </a:ext>
            </a:extLst>
          </p:cNvPr>
          <p:cNvGrpSpPr/>
          <p:nvPr/>
        </p:nvGrpSpPr>
        <p:grpSpPr>
          <a:xfrm rot="20643451">
            <a:off x="1123527" y="4257009"/>
            <a:ext cx="890929" cy="1292479"/>
            <a:chOff x="-12773" y="4021571"/>
            <a:chExt cx="890929" cy="1292479"/>
          </a:xfrm>
        </p:grpSpPr>
        <p:sp>
          <p:nvSpPr>
            <p:cNvPr id="402" name="Паралелограм 401">
              <a:extLst>
                <a:ext uri="{FF2B5EF4-FFF2-40B4-BE49-F238E27FC236}">
                  <a16:creationId xmlns:a16="http://schemas.microsoft.com/office/drawing/2014/main" id="{76DCFFEE-E04D-4968-975E-E0A827CC8AE1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03" name="Прямокутник 402">
              <a:extLst>
                <a:ext uri="{FF2B5EF4-FFF2-40B4-BE49-F238E27FC236}">
                  <a16:creationId xmlns:a16="http://schemas.microsoft.com/office/drawing/2014/main" id="{D7A66058-2C91-4134-BB28-26D4EBBC40BD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04" name="Паралелограм 403">
              <a:extLst>
                <a:ext uri="{FF2B5EF4-FFF2-40B4-BE49-F238E27FC236}">
                  <a16:creationId xmlns:a16="http://schemas.microsoft.com/office/drawing/2014/main" id="{DF113481-FE4B-45FD-9909-01874E8E60A6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66" name="Групувати 165">
            <a:extLst>
              <a:ext uri="{FF2B5EF4-FFF2-40B4-BE49-F238E27FC236}">
                <a16:creationId xmlns:a16="http://schemas.microsoft.com/office/drawing/2014/main" id="{49DF2F32-A45B-4735-870E-20E050A5C6D1}"/>
              </a:ext>
            </a:extLst>
          </p:cNvPr>
          <p:cNvGrpSpPr/>
          <p:nvPr/>
        </p:nvGrpSpPr>
        <p:grpSpPr>
          <a:xfrm>
            <a:off x="1557086" y="5258537"/>
            <a:ext cx="528349" cy="148083"/>
            <a:chOff x="-406760" y="4513503"/>
            <a:chExt cx="1182615" cy="400664"/>
          </a:xfrm>
        </p:grpSpPr>
        <p:sp>
          <p:nvSpPr>
            <p:cNvPr id="167" name="Прямокутний трикутник 166">
              <a:extLst>
                <a:ext uri="{FF2B5EF4-FFF2-40B4-BE49-F238E27FC236}">
                  <a16:creationId xmlns:a16="http://schemas.microsoft.com/office/drawing/2014/main" id="{93598DCD-D25D-41AC-A6D7-80A6E6EB97BF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8" name="Полілінія: фігура 167">
              <a:extLst>
                <a:ext uri="{FF2B5EF4-FFF2-40B4-BE49-F238E27FC236}">
                  <a16:creationId xmlns:a16="http://schemas.microsoft.com/office/drawing/2014/main" id="{11B70517-104D-4FA8-8B55-E4825448180D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69" name="Групувати 168">
            <a:extLst>
              <a:ext uri="{FF2B5EF4-FFF2-40B4-BE49-F238E27FC236}">
                <a16:creationId xmlns:a16="http://schemas.microsoft.com/office/drawing/2014/main" id="{FFBC30DF-2063-413A-9183-11E27D332D11}"/>
              </a:ext>
            </a:extLst>
          </p:cNvPr>
          <p:cNvGrpSpPr/>
          <p:nvPr/>
        </p:nvGrpSpPr>
        <p:grpSpPr>
          <a:xfrm>
            <a:off x="1552246" y="5252135"/>
            <a:ext cx="535782" cy="151341"/>
            <a:chOff x="-423951" y="4495030"/>
            <a:chExt cx="1199252" cy="409480"/>
          </a:xfrm>
        </p:grpSpPr>
        <p:sp>
          <p:nvSpPr>
            <p:cNvPr id="170" name="Прямокутний трикутник 169">
              <a:extLst>
                <a:ext uri="{FF2B5EF4-FFF2-40B4-BE49-F238E27FC236}">
                  <a16:creationId xmlns:a16="http://schemas.microsoft.com/office/drawing/2014/main" id="{9F9D7BA7-6B6B-46DF-B2F7-1B4661D7F3E4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1" name="Полілінія: фігура 170">
              <a:extLst>
                <a:ext uri="{FF2B5EF4-FFF2-40B4-BE49-F238E27FC236}">
                  <a16:creationId xmlns:a16="http://schemas.microsoft.com/office/drawing/2014/main" id="{BA02A923-D016-40BE-BE53-242D7DE4F78B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2" name="Полілінія: фігура 171">
              <a:extLst>
                <a:ext uri="{FF2B5EF4-FFF2-40B4-BE49-F238E27FC236}">
                  <a16:creationId xmlns:a16="http://schemas.microsoft.com/office/drawing/2014/main" id="{2828ED4F-1AD1-40ED-B260-95390328BCB6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90" name="Куб 189">
            <a:extLst>
              <a:ext uri="{FF2B5EF4-FFF2-40B4-BE49-F238E27FC236}">
                <a16:creationId xmlns:a16="http://schemas.microsoft.com/office/drawing/2014/main" id="{EFDA8765-01B7-4844-BE71-2BD97A7F164D}"/>
              </a:ext>
            </a:extLst>
          </p:cNvPr>
          <p:cNvSpPr/>
          <p:nvPr/>
        </p:nvSpPr>
        <p:spPr>
          <a:xfrm>
            <a:off x="1708987" y="2045760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81" name="Групувати 380">
            <a:extLst>
              <a:ext uri="{FF2B5EF4-FFF2-40B4-BE49-F238E27FC236}">
                <a16:creationId xmlns:a16="http://schemas.microsoft.com/office/drawing/2014/main" id="{681F8CCC-5242-4D68-B15E-474D775D95DA}"/>
              </a:ext>
            </a:extLst>
          </p:cNvPr>
          <p:cNvGrpSpPr/>
          <p:nvPr/>
        </p:nvGrpSpPr>
        <p:grpSpPr>
          <a:xfrm>
            <a:off x="1228630" y="5040700"/>
            <a:ext cx="493397" cy="720000"/>
            <a:chOff x="-12773" y="4514556"/>
            <a:chExt cx="493397" cy="720000"/>
          </a:xfrm>
        </p:grpSpPr>
        <p:sp>
          <p:nvSpPr>
            <p:cNvPr id="382" name="Паралелограм 381">
              <a:extLst>
                <a:ext uri="{FF2B5EF4-FFF2-40B4-BE49-F238E27FC236}">
                  <a16:creationId xmlns:a16="http://schemas.microsoft.com/office/drawing/2014/main" id="{79D01919-DEB4-4B4D-A4A5-7DD8B518FAB8}"/>
                </a:ext>
              </a:extLst>
            </p:cNvPr>
            <p:cNvSpPr/>
            <p:nvPr/>
          </p:nvSpPr>
          <p:spPr>
            <a:xfrm rot="18825440">
              <a:off x="-100656" y="4835736"/>
              <a:ext cx="720000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3" name="Прямокутник 382">
              <a:extLst>
                <a:ext uri="{FF2B5EF4-FFF2-40B4-BE49-F238E27FC236}">
                  <a16:creationId xmlns:a16="http://schemas.microsoft.com/office/drawing/2014/main" id="{AE488031-58B5-43CC-B681-3720E269B5E4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4" name="Паралелограм 383">
              <a:extLst>
                <a:ext uri="{FF2B5EF4-FFF2-40B4-BE49-F238E27FC236}">
                  <a16:creationId xmlns:a16="http://schemas.microsoft.com/office/drawing/2014/main" id="{EBC1ABEA-57B8-4D06-835F-69F1B6DF522F}"/>
                </a:ext>
              </a:extLst>
            </p:cNvPr>
            <p:cNvSpPr/>
            <p:nvPr/>
          </p:nvSpPr>
          <p:spPr>
            <a:xfrm>
              <a:off x="-6789" y="4585365"/>
              <a:ext cx="487413" cy="45982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85" name="Групувати 384">
            <a:extLst>
              <a:ext uri="{FF2B5EF4-FFF2-40B4-BE49-F238E27FC236}">
                <a16:creationId xmlns:a16="http://schemas.microsoft.com/office/drawing/2014/main" id="{8964DFB0-A719-42DC-8C37-0BEA6CFADEBD}"/>
              </a:ext>
            </a:extLst>
          </p:cNvPr>
          <p:cNvGrpSpPr/>
          <p:nvPr/>
        </p:nvGrpSpPr>
        <p:grpSpPr>
          <a:xfrm>
            <a:off x="1273841" y="4172018"/>
            <a:ext cx="467223" cy="685551"/>
            <a:chOff x="-12773" y="4544221"/>
            <a:chExt cx="467223" cy="685551"/>
          </a:xfrm>
        </p:grpSpPr>
        <p:sp>
          <p:nvSpPr>
            <p:cNvPr id="386" name="Паралелограм 385">
              <a:extLst>
                <a:ext uri="{FF2B5EF4-FFF2-40B4-BE49-F238E27FC236}">
                  <a16:creationId xmlns:a16="http://schemas.microsoft.com/office/drawing/2014/main" id="{C1CDE519-E3ED-44C0-9F04-78E8186D8BB0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7" name="Прямокутник 386">
              <a:extLst>
                <a:ext uri="{FF2B5EF4-FFF2-40B4-BE49-F238E27FC236}">
                  <a16:creationId xmlns:a16="http://schemas.microsoft.com/office/drawing/2014/main" id="{DFA9FC41-74F9-417F-8B66-B158C2C81FB0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8" name="Паралелограм 387">
              <a:extLst>
                <a:ext uri="{FF2B5EF4-FFF2-40B4-BE49-F238E27FC236}">
                  <a16:creationId xmlns:a16="http://schemas.microsoft.com/office/drawing/2014/main" id="{2EBD4CF0-24B8-403C-B581-40F1EE9FDE33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89" name="Групувати 388">
            <a:extLst>
              <a:ext uri="{FF2B5EF4-FFF2-40B4-BE49-F238E27FC236}">
                <a16:creationId xmlns:a16="http://schemas.microsoft.com/office/drawing/2014/main" id="{658AD2FD-A131-4A38-9466-F8DD3DF3CB64}"/>
              </a:ext>
            </a:extLst>
          </p:cNvPr>
          <p:cNvGrpSpPr/>
          <p:nvPr/>
        </p:nvGrpSpPr>
        <p:grpSpPr>
          <a:xfrm>
            <a:off x="1268090" y="1967477"/>
            <a:ext cx="611378" cy="890688"/>
            <a:chOff x="-12773" y="4367570"/>
            <a:chExt cx="611378" cy="890688"/>
          </a:xfrm>
        </p:grpSpPr>
        <p:sp>
          <p:nvSpPr>
            <p:cNvPr id="390" name="Паралелограм 389">
              <a:extLst>
                <a:ext uri="{FF2B5EF4-FFF2-40B4-BE49-F238E27FC236}">
                  <a16:creationId xmlns:a16="http://schemas.microsoft.com/office/drawing/2014/main" id="{3EAC289D-11E9-43C7-9775-63B37CE55777}"/>
                </a:ext>
              </a:extLst>
            </p:cNvPr>
            <p:cNvSpPr/>
            <p:nvPr/>
          </p:nvSpPr>
          <p:spPr>
            <a:xfrm rot="18825440">
              <a:off x="-126976" y="4774094"/>
              <a:ext cx="890688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1" name="Прямокутник 390">
              <a:extLst>
                <a:ext uri="{FF2B5EF4-FFF2-40B4-BE49-F238E27FC236}">
                  <a16:creationId xmlns:a16="http://schemas.microsoft.com/office/drawing/2014/main" id="{7D3EA027-FBB5-4808-B50A-B790388EF571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2" name="Паралелограм 391">
              <a:extLst>
                <a:ext uri="{FF2B5EF4-FFF2-40B4-BE49-F238E27FC236}">
                  <a16:creationId xmlns:a16="http://schemas.microsoft.com/office/drawing/2014/main" id="{CE99807C-C2D4-45F3-9FC7-342EF3678590}"/>
                </a:ext>
              </a:extLst>
            </p:cNvPr>
            <p:cNvSpPr/>
            <p:nvPr/>
          </p:nvSpPr>
          <p:spPr>
            <a:xfrm>
              <a:off x="-6789" y="4463929"/>
              <a:ext cx="605394" cy="58125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93" name="Групувати 392">
            <a:extLst>
              <a:ext uri="{FF2B5EF4-FFF2-40B4-BE49-F238E27FC236}">
                <a16:creationId xmlns:a16="http://schemas.microsoft.com/office/drawing/2014/main" id="{39F9311A-55CC-4064-A272-387163DBE85F}"/>
              </a:ext>
            </a:extLst>
          </p:cNvPr>
          <p:cNvGrpSpPr/>
          <p:nvPr/>
        </p:nvGrpSpPr>
        <p:grpSpPr>
          <a:xfrm>
            <a:off x="1278168" y="3168414"/>
            <a:ext cx="467223" cy="685551"/>
            <a:chOff x="-12773" y="4544221"/>
            <a:chExt cx="467223" cy="685551"/>
          </a:xfrm>
        </p:grpSpPr>
        <p:sp>
          <p:nvSpPr>
            <p:cNvPr id="394" name="Паралелограм 393">
              <a:extLst>
                <a:ext uri="{FF2B5EF4-FFF2-40B4-BE49-F238E27FC236}">
                  <a16:creationId xmlns:a16="http://schemas.microsoft.com/office/drawing/2014/main" id="{8723AC0A-5570-45AC-BB6D-D05FD3943B37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5" name="Прямокутник 394">
              <a:extLst>
                <a:ext uri="{FF2B5EF4-FFF2-40B4-BE49-F238E27FC236}">
                  <a16:creationId xmlns:a16="http://schemas.microsoft.com/office/drawing/2014/main" id="{B576C3B1-0DE6-4192-898E-5CFE55E8E378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6" name="Паралелограм 395">
              <a:extLst>
                <a:ext uri="{FF2B5EF4-FFF2-40B4-BE49-F238E27FC236}">
                  <a16:creationId xmlns:a16="http://schemas.microsoft.com/office/drawing/2014/main" id="{9574936B-464B-47A6-98C2-95B4A465F0D9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89" name="Куб 188">
            <a:extLst>
              <a:ext uri="{FF2B5EF4-FFF2-40B4-BE49-F238E27FC236}">
                <a16:creationId xmlns:a16="http://schemas.microsoft.com/office/drawing/2014/main" id="{6602F91A-DF06-4FD4-B26E-44D1813A4319}"/>
              </a:ext>
            </a:extLst>
          </p:cNvPr>
          <p:cNvSpPr/>
          <p:nvPr/>
        </p:nvSpPr>
        <p:spPr>
          <a:xfrm rot="19298636">
            <a:off x="1552976" y="2572835"/>
            <a:ext cx="160548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7" name="Куб 186">
            <a:extLst>
              <a:ext uri="{FF2B5EF4-FFF2-40B4-BE49-F238E27FC236}">
                <a16:creationId xmlns:a16="http://schemas.microsoft.com/office/drawing/2014/main" id="{6A49E07C-BFCE-4645-92BF-A2900F371366}"/>
              </a:ext>
            </a:extLst>
          </p:cNvPr>
          <p:cNvSpPr/>
          <p:nvPr/>
        </p:nvSpPr>
        <p:spPr>
          <a:xfrm>
            <a:off x="1710189" y="3205637"/>
            <a:ext cx="112085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6" name="Куб 185">
            <a:extLst>
              <a:ext uri="{FF2B5EF4-FFF2-40B4-BE49-F238E27FC236}">
                <a16:creationId xmlns:a16="http://schemas.microsoft.com/office/drawing/2014/main" id="{C146F75C-0120-425D-A792-C40B7FE46F08}"/>
              </a:ext>
            </a:extLst>
          </p:cNvPr>
          <p:cNvSpPr/>
          <p:nvPr/>
        </p:nvSpPr>
        <p:spPr>
          <a:xfrm rot="2034160">
            <a:off x="1631775" y="3703818"/>
            <a:ext cx="1326520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5" name="Куб 184">
            <a:extLst>
              <a:ext uri="{FF2B5EF4-FFF2-40B4-BE49-F238E27FC236}">
                <a16:creationId xmlns:a16="http://schemas.microsoft.com/office/drawing/2014/main" id="{36C6306A-8EA2-41C0-A2AA-997CFA3B1C40}"/>
              </a:ext>
            </a:extLst>
          </p:cNvPr>
          <p:cNvSpPr/>
          <p:nvPr/>
        </p:nvSpPr>
        <p:spPr>
          <a:xfrm>
            <a:off x="1681999" y="4214053"/>
            <a:ext cx="1152742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59" name="Групувати 158">
            <a:extLst>
              <a:ext uri="{FF2B5EF4-FFF2-40B4-BE49-F238E27FC236}">
                <a16:creationId xmlns:a16="http://schemas.microsoft.com/office/drawing/2014/main" id="{B883E571-29DE-4B63-8111-C374FB4A3E02}"/>
              </a:ext>
            </a:extLst>
          </p:cNvPr>
          <p:cNvGrpSpPr/>
          <p:nvPr/>
        </p:nvGrpSpPr>
        <p:grpSpPr>
          <a:xfrm>
            <a:off x="2497642" y="5258537"/>
            <a:ext cx="528349" cy="148083"/>
            <a:chOff x="-406760" y="4513503"/>
            <a:chExt cx="1182615" cy="400664"/>
          </a:xfrm>
        </p:grpSpPr>
        <p:sp>
          <p:nvSpPr>
            <p:cNvPr id="160" name="Прямокутний трикутник 159">
              <a:extLst>
                <a:ext uri="{FF2B5EF4-FFF2-40B4-BE49-F238E27FC236}">
                  <a16:creationId xmlns:a16="http://schemas.microsoft.com/office/drawing/2014/main" id="{106B1F2F-2231-4986-B367-1EA8FE0C7CAB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1" name="Полілінія: фігура 160">
              <a:extLst>
                <a:ext uri="{FF2B5EF4-FFF2-40B4-BE49-F238E27FC236}">
                  <a16:creationId xmlns:a16="http://schemas.microsoft.com/office/drawing/2014/main" id="{D889F67C-A3F5-4EB7-B3E7-150CFF6A751E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62" name="Групувати 161">
            <a:extLst>
              <a:ext uri="{FF2B5EF4-FFF2-40B4-BE49-F238E27FC236}">
                <a16:creationId xmlns:a16="http://schemas.microsoft.com/office/drawing/2014/main" id="{A9A77BA1-CD50-4F7A-811A-809029D72BCA}"/>
              </a:ext>
            </a:extLst>
          </p:cNvPr>
          <p:cNvGrpSpPr/>
          <p:nvPr/>
        </p:nvGrpSpPr>
        <p:grpSpPr>
          <a:xfrm>
            <a:off x="2492802" y="5252135"/>
            <a:ext cx="535782" cy="151341"/>
            <a:chOff x="-423951" y="4495030"/>
            <a:chExt cx="1199252" cy="409480"/>
          </a:xfrm>
        </p:grpSpPr>
        <p:sp>
          <p:nvSpPr>
            <p:cNvPr id="163" name="Прямокутний трикутник 162">
              <a:extLst>
                <a:ext uri="{FF2B5EF4-FFF2-40B4-BE49-F238E27FC236}">
                  <a16:creationId xmlns:a16="http://schemas.microsoft.com/office/drawing/2014/main" id="{CD870F17-DFC9-445E-8CB8-CBA3E88FC7C1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4" name="Полілінія: фігура 163">
              <a:extLst>
                <a:ext uri="{FF2B5EF4-FFF2-40B4-BE49-F238E27FC236}">
                  <a16:creationId xmlns:a16="http://schemas.microsoft.com/office/drawing/2014/main" id="{77C73057-9239-49EE-9180-46D1E35E01C4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5" name="Полілінія: фігура 164">
              <a:extLst>
                <a:ext uri="{FF2B5EF4-FFF2-40B4-BE49-F238E27FC236}">
                  <a16:creationId xmlns:a16="http://schemas.microsoft.com/office/drawing/2014/main" id="{CA74A64E-9806-4431-B921-3DFC56234D23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73" name="Куб 172">
            <a:extLst>
              <a:ext uri="{FF2B5EF4-FFF2-40B4-BE49-F238E27FC236}">
                <a16:creationId xmlns:a16="http://schemas.microsoft.com/office/drawing/2014/main" id="{CC6A6C42-B238-4E71-B1D1-681E4D2B165F}"/>
              </a:ext>
            </a:extLst>
          </p:cNvPr>
          <p:cNvSpPr/>
          <p:nvPr/>
        </p:nvSpPr>
        <p:spPr>
          <a:xfrm>
            <a:off x="1708987" y="2202599"/>
            <a:ext cx="195880" cy="3088979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4" name="Куб 173">
            <a:extLst>
              <a:ext uri="{FF2B5EF4-FFF2-40B4-BE49-F238E27FC236}">
                <a16:creationId xmlns:a16="http://schemas.microsoft.com/office/drawing/2014/main" id="{C20BE6F7-93A9-4B80-A2DB-AAACDA3F2D16}"/>
              </a:ext>
            </a:extLst>
          </p:cNvPr>
          <p:cNvSpPr/>
          <p:nvPr/>
        </p:nvSpPr>
        <p:spPr>
          <a:xfrm>
            <a:off x="2666433" y="2202599"/>
            <a:ext cx="195880" cy="3088979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5" name="Куб 174">
            <a:extLst>
              <a:ext uri="{FF2B5EF4-FFF2-40B4-BE49-F238E27FC236}">
                <a16:creationId xmlns:a16="http://schemas.microsoft.com/office/drawing/2014/main" id="{89873779-7CAA-4654-AA4B-88A5DD871CC5}"/>
              </a:ext>
            </a:extLst>
          </p:cNvPr>
          <p:cNvSpPr/>
          <p:nvPr/>
        </p:nvSpPr>
        <p:spPr>
          <a:xfrm>
            <a:off x="1683255" y="5082154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6" name="Блок-схема: вузол 175">
            <a:extLst>
              <a:ext uri="{FF2B5EF4-FFF2-40B4-BE49-F238E27FC236}">
                <a16:creationId xmlns:a16="http://schemas.microsoft.com/office/drawing/2014/main" id="{CFF60DD2-C984-40FF-89BA-835029006739}"/>
              </a:ext>
            </a:extLst>
          </p:cNvPr>
          <p:cNvSpPr/>
          <p:nvPr/>
        </p:nvSpPr>
        <p:spPr>
          <a:xfrm>
            <a:off x="1726680" y="54406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7" name="Блок-схема: вузол 176">
            <a:extLst>
              <a:ext uri="{FF2B5EF4-FFF2-40B4-BE49-F238E27FC236}">
                <a16:creationId xmlns:a16="http://schemas.microsoft.com/office/drawing/2014/main" id="{73A4F133-484B-41AE-9940-8F53F25C6FBE}"/>
              </a:ext>
            </a:extLst>
          </p:cNvPr>
          <p:cNvSpPr/>
          <p:nvPr/>
        </p:nvSpPr>
        <p:spPr>
          <a:xfrm>
            <a:off x="1847986" y="54406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8" name="Блок-схема: вузол 177">
            <a:extLst>
              <a:ext uri="{FF2B5EF4-FFF2-40B4-BE49-F238E27FC236}">
                <a16:creationId xmlns:a16="http://schemas.microsoft.com/office/drawing/2014/main" id="{1E1C027D-B99E-48E8-BA04-CF2F676B151D}"/>
              </a:ext>
            </a:extLst>
          </p:cNvPr>
          <p:cNvSpPr/>
          <p:nvPr/>
        </p:nvSpPr>
        <p:spPr>
          <a:xfrm>
            <a:off x="1726679" y="55214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9" name="Блок-схема: вузол 178">
            <a:extLst>
              <a:ext uri="{FF2B5EF4-FFF2-40B4-BE49-F238E27FC236}">
                <a16:creationId xmlns:a16="http://schemas.microsoft.com/office/drawing/2014/main" id="{857ED83F-64BE-4D08-AA25-4FE5D5F4DEB0}"/>
              </a:ext>
            </a:extLst>
          </p:cNvPr>
          <p:cNvSpPr/>
          <p:nvPr/>
        </p:nvSpPr>
        <p:spPr>
          <a:xfrm>
            <a:off x="1847986" y="55214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0" name="Блок-схема: вузол 179">
            <a:extLst>
              <a:ext uri="{FF2B5EF4-FFF2-40B4-BE49-F238E27FC236}">
                <a16:creationId xmlns:a16="http://schemas.microsoft.com/office/drawing/2014/main" id="{C4814F09-361A-47E5-B261-2C39341BC4E8}"/>
              </a:ext>
            </a:extLst>
          </p:cNvPr>
          <p:cNvSpPr/>
          <p:nvPr/>
        </p:nvSpPr>
        <p:spPr>
          <a:xfrm>
            <a:off x="1741908" y="513116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1" name="Блок-схема: вузол 180">
            <a:extLst>
              <a:ext uri="{FF2B5EF4-FFF2-40B4-BE49-F238E27FC236}">
                <a16:creationId xmlns:a16="http://schemas.microsoft.com/office/drawing/2014/main" id="{07940134-2572-4898-9F81-71B9FFCA0738}"/>
              </a:ext>
            </a:extLst>
          </p:cNvPr>
          <p:cNvSpPr/>
          <p:nvPr/>
        </p:nvSpPr>
        <p:spPr>
          <a:xfrm>
            <a:off x="1841710" y="51309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2" name="Блок-схема: вузол 181">
            <a:extLst>
              <a:ext uri="{FF2B5EF4-FFF2-40B4-BE49-F238E27FC236}">
                <a16:creationId xmlns:a16="http://schemas.microsoft.com/office/drawing/2014/main" id="{2EAFC4BB-0254-4934-A3A1-4EE704BC2D7F}"/>
              </a:ext>
            </a:extLst>
          </p:cNvPr>
          <p:cNvSpPr/>
          <p:nvPr/>
        </p:nvSpPr>
        <p:spPr>
          <a:xfrm>
            <a:off x="1738625" y="52131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3" name="Блок-схема: вузол 182">
            <a:extLst>
              <a:ext uri="{FF2B5EF4-FFF2-40B4-BE49-F238E27FC236}">
                <a16:creationId xmlns:a16="http://schemas.microsoft.com/office/drawing/2014/main" id="{DBDCBE07-B77A-4BBE-A879-9BABFD3B2D3E}"/>
              </a:ext>
            </a:extLst>
          </p:cNvPr>
          <p:cNvSpPr/>
          <p:nvPr/>
        </p:nvSpPr>
        <p:spPr>
          <a:xfrm>
            <a:off x="1838427" y="52129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" name="Підзаголовок 2"/>
          <p:cNvSpPr txBox="1">
            <a:spLocks/>
          </p:cNvSpPr>
          <p:nvPr/>
        </p:nvSpPr>
        <p:spPr>
          <a:xfrm>
            <a:off x="4158343" y="2137608"/>
            <a:ext cx="7569902" cy="481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Застереження: 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4158343" y="2585542"/>
            <a:ext cx="756990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Розрахункове  навантаження: для конструкції з брусу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 х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см: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657225" y="728901"/>
            <a:ext cx="1102329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Жорстка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стійкова конструкція  виготовляється з двох 2-стійкових конструкцій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980458"/>
              </p:ext>
            </p:extLst>
          </p:nvPr>
        </p:nvGraphicFramePr>
        <p:xfrm>
          <a:off x="4622595" y="4088846"/>
          <a:ext cx="7077793" cy="19284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5667">
                  <a:extLst>
                    <a:ext uri="{9D8B030D-6E8A-4147-A177-3AD203B41FA5}">
                      <a16:colId xmlns:a16="http://schemas.microsoft.com/office/drawing/2014/main" val="1735498725"/>
                    </a:ext>
                  </a:extLst>
                </a:gridCol>
                <a:gridCol w="557944">
                  <a:extLst>
                    <a:ext uri="{9D8B030D-6E8A-4147-A177-3AD203B41FA5}">
                      <a16:colId xmlns:a16="http://schemas.microsoft.com/office/drawing/2014/main" val="2927139491"/>
                    </a:ext>
                  </a:extLst>
                </a:gridCol>
                <a:gridCol w="2831691">
                  <a:extLst>
                    <a:ext uri="{9D8B030D-6E8A-4147-A177-3AD203B41FA5}">
                      <a16:colId xmlns:a16="http://schemas.microsoft.com/office/drawing/2014/main" val="380107023"/>
                    </a:ext>
                  </a:extLst>
                </a:gridCol>
                <a:gridCol w="1612491">
                  <a:extLst>
                    <a:ext uri="{9D8B030D-6E8A-4147-A177-3AD203B41FA5}">
                      <a16:colId xmlns:a16="http://schemas.microsoft.com/office/drawing/2014/main" val="3177889506"/>
                    </a:ext>
                  </a:extLst>
                </a:gridCol>
              </a:tblGrid>
              <a:tr h="25257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Елементи конструкції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елементів в залежності від висоти конструкції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Висота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3045508"/>
                  </a:ext>
                </a:extLst>
              </a:tr>
              <a:tr h="39025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Метрична система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8565951"/>
                  </a:ext>
                </a:extLst>
              </a:tr>
              <a:tr h="32141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Діагональні та горизонтальні кріплення (дошки)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(кількість для кожної)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конструкції до 6 футів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1,8 м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6671767"/>
                  </a:ext>
                </a:extLst>
              </a:tr>
              <a:tr h="32141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конструкції від 6 до 11 футів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1,8 м до 3,3 м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2396672"/>
                  </a:ext>
                </a:extLst>
              </a:tr>
              <a:tr h="32141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конструкції від 11 до 17 футів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3,3 м до 5,1 м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8985643"/>
                  </a:ext>
                </a:extLst>
              </a:tr>
              <a:tr h="32141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конструкції від 17 до 20 футів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5,1  м до 6 м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5666381"/>
                  </a:ext>
                </a:extLst>
              </a:tr>
            </a:tbl>
          </a:graphicData>
        </a:graphic>
      </p:graphicFrame>
      <p:sp>
        <p:nvSpPr>
          <p:cNvPr id="15" name="Прямокутник 14"/>
          <p:cNvSpPr/>
          <p:nvPr/>
        </p:nvSpPr>
        <p:spPr>
          <a:xfrm>
            <a:off x="4158343" y="3195250"/>
            <a:ext cx="756990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Розрахункове  навантаження: для конструкції з брусу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 х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см: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2" name="Группа 8">
            <a:extLst>
              <a:ext uri="{FF2B5EF4-FFF2-40B4-BE49-F238E27FC236}">
                <a16:creationId xmlns:a16="http://schemas.microsoft.com/office/drawing/2014/main" id="{FF75AEB7-124F-405D-BA84-AD0D7F38A78E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CF22C60D-031B-4746-A939-42AB0BC1A03D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A32F121-6F64-4A86-9D5D-759C51BDA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AB8FFDA0-4FFC-4878-8E32-491CF035F791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10581224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LACED POST SHORE (Vertical Class 3)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38A56FE-23A6-4FD5-B3BC-DF6ED131D8C3}"/>
              </a:ext>
            </a:extLst>
          </p:cNvPr>
          <p:cNvSpPr/>
          <p:nvPr/>
        </p:nvSpPr>
        <p:spPr>
          <a:xfrm>
            <a:off x="2992715" y="1088914"/>
            <a:ext cx="6206571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1401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b="1" dirty="0">
                <a:solidFill>
                  <a:srgbClr val="1401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en-US" sz="2000" b="1" dirty="0">
                <a:solidFill>
                  <a:srgbClr val="1401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VERTICAL SHORE)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скріплених між собою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DA777552-058A-4C41-A5E3-832D6A1B2802}"/>
              </a:ext>
            </a:extLst>
          </p:cNvPr>
          <p:cNvSpPr/>
          <p:nvPr/>
        </p:nvSpPr>
        <p:spPr>
          <a:xfrm>
            <a:off x="6786727" y="2890396"/>
            <a:ext cx="2313134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32000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фунтів /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14500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D3A8F128-4D49-4A24-9680-BB88691C7207}"/>
              </a:ext>
            </a:extLst>
          </p:cNvPr>
          <p:cNvSpPr/>
          <p:nvPr/>
        </p:nvSpPr>
        <p:spPr>
          <a:xfrm>
            <a:off x="6786727" y="3500104"/>
            <a:ext cx="2313134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80000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фунтів /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36280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</a:p>
        </p:txBody>
      </p:sp>
      <p:sp>
        <p:nvSpPr>
          <p:cNvPr id="36" name="Куб 35">
            <a:extLst>
              <a:ext uri="{FF2B5EF4-FFF2-40B4-BE49-F238E27FC236}">
                <a16:creationId xmlns:a16="http://schemas.microsoft.com/office/drawing/2014/main" id="{FEAA04AB-ECA5-401C-85F2-64319AF262D3}"/>
              </a:ext>
            </a:extLst>
          </p:cNvPr>
          <p:cNvSpPr/>
          <p:nvPr/>
        </p:nvSpPr>
        <p:spPr>
          <a:xfrm>
            <a:off x="1018969" y="5818883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D944EC85-F143-4C75-AD3D-EBE160B2D287}"/>
              </a:ext>
            </a:extLst>
          </p:cNvPr>
          <p:cNvGrpSpPr/>
          <p:nvPr/>
        </p:nvGrpSpPr>
        <p:grpSpPr>
          <a:xfrm>
            <a:off x="2087122" y="5707790"/>
            <a:ext cx="528349" cy="148083"/>
            <a:chOff x="-406760" y="4513503"/>
            <a:chExt cx="1182615" cy="400664"/>
          </a:xfrm>
        </p:grpSpPr>
        <p:sp>
          <p:nvSpPr>
            <p:cNvPr id="46" name="Прямокутний трикутник 45">
              <a:extLst>
                <a:ext uri="{FF2B5EF4-FFF2-40B4-BE49-F238E27FC236}">
                  <a16:creationId xmlns:a16="http://schemas.microsoft.com/office/drawing/2014/main" id="{82F76675-5A22-4CCF-A7F7-87C6E295039D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Полілінія: фігура 46">
              <a:extLst>
                <a:ext uri="{FF2B5EF4-FFF2-40B4-BE49-F238E27FC236}">
                  <a16:creationId xmlns:a16="http://schemas.microsoft.com/office/drawing/2014/main" id="{F3A3FFB8-7E6C-4F7D-9319-D9BF4D470314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7D8BAB93-A11C-4650-B0F4-B1A14A63715A}"/>
              </a:ext>
            </a:extLst>
          </p:cNvPr>
          <p:cNvGrpSpPr/>
          <p:nvPr/>
        </p:nvGrpSpPr>
        <p:grpSpPr>
          <a:xfrm>
            <a:off x="2082282" y="5701388"/>
            <a:ext cx="535782" cy="151341"/>
            <a:chOff x="-423951" y="4495030"/>
            <a:chExt cx="1199252" cy="409480"/>
          </a:xfrm>
        </p:grpSpPr>
        <p:sp>
          <p:nvSpPr>
            <p:cNvPr id="49" name="Прямокутний трикутник 48">
              <a:extLst>
                <a:ext uri="{FF2B5EF4-FFF2-40B4-BE49-F238E27FC236}">
                  <a16:creationId xmlns:a16="http://schemas.microsoft.com/office/drawing/2014/main" id="{509A96F8-538A-40C1-8EF4-CB9CD5BB13E0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0" name="Полілінія: фігура 49">
              <a:extLst>
                <a:ext uri="{FF2B5EF4-FFF2-40B4-BE49-F238E27FC236}">
                  <a16:creationId xmlns:a16="http://schemas.microsoft.com/office/drawing/2014/main" id="{C55D5C17-AB72-4741-BF2C-A3FFA17D8414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1" name="Полілінія: фігура 50">
              <a:extLst>
                <a:ext uri="{FF2B5EF4-FFF2-40B4-BE49-F238E27FC236}">
                  <a16:creationId xmlns:a16="http://schemas.microsoft.com/office/drawing/2014/main" id="{5A848573-8F3E-4840-8173-C89225D810C3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DE04CA6B-FF5D-4B97-A30F-BFEB94D4369C}"/>
              </a:ext>
            </a:extLst>
          </p:cNvPr>
          <p:cNvGrpSpPr/>
          <p:nvPr/>
        </p:nvGrpSpPr>
        <p:grpSpPr>
          <a:xfrm>
            <a:off x="1146566" y="5707790"/>
            <a:ext cx="528349" cy="148083"/>
            <a:chOff x="-406760" y="4513503"/>
            <a:chExt cx="1182615" cy="400664"/>
          </a:xfrm>
        </p:grpSpPr>
        <p:sp>
          <p:nvSpPr>
            <p:cNvPr id="100" name="Прямокутний трикутник 99">
              <a:extLst>
                <a:ext uri="{FF2B5EF4-FFF2-40B4-BE49-F238E27FC236}">
                  <a16:creationId xmlns:a16="http://schemas.microsoft.com/office/drawing/2014/main" id="{A2DD8ECD-33FF-4375-A40C-043DA20C669E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1" name="Полілінія: фігура 100">
              <a:extLst>
                <a:ext uri="{FF2B5EF4-FFF2-40B4-BE49-F238E27FC236}">
                  <a16:creationId xmlns:a16="http://schemas.microsoft.com/office/drawing/2014/main" id="{E93C7681-1A29-4E2D-900F-D00E9603A0BF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30E114EF-9F6C-4700-AAEF-39095C6AEAF5}"/>
              </a:ext>
            </a:extLst>
          </p:cNvPr>
          <p:cNvGrpSpPr/>
          <p:nvPr/>
        </p:nvGrpSpPr>
        <p:grpSpPr>
          <a:xfrm>
            <a:off x="1141726" y="5701388"/>
            <a:ext cx="535782" cy="151341"/>
            <a:chOff x="-423951" y="4495030"/>
            <a:chExt cx="1199252" cy="409480"/>
          </a:xfrm>
        </p:grpSpPr>
        <p:sp>
          <p:nvSpPr>
            <p:cNvPr id="103" name="Прямокутний трикутник 102">
              <a:extLst>
                <a:ext uri="{FF2B5EF4-FFF2-40B4-BE49-F238E27FC236}">
                  <a16:creationId xmlns:a16="http://schemas.microsoft.com/office/drawing/2014/main" id="{78441BA5-956A-4EB6-BF35-7ED25A5BAD95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4" name="Полілінія: фігура 103">
              <a:extLst>
                <a:ext uri="{FF2B5EF4-FFF2-40B4-BE49-F238E27FC236}">
                  <a16:creationId xmlns:a16="http://schemas.microsoft.com/office/drawing/2014/main" id="{BD66015C-B01F-4AAD-A95A-1519EFAEDD45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5" name="Полілінія: фігура 104">
              <a:extLst>
                <a:ext uri="{FF2B5EF4-FFF2-40B4-BE49-F238E27FC236}">
                  <a16:creationId xmlns:a16="http://schemas.microsoft.com/office/drawing/2014/main" id="{37D07CD9-A72A-41DF-AA55-65A043FD989D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54" name="Куб 53">
            <a:extLst>
              <a:ext uri="{FF2B5EF4-FFF2-40B4-BE49-F238E27FC236}">
                <a16:creationId xmlns:a16="http://schemas.microsoft.com/office/drawing/2014/main" id="{FF6D51B2-BAD8-4CFE-8335-CD42B415BA4F}"/>
              </a:ext>
            </a:extLst>
          </p:cNvPr>
          <p:cNvSpPr/>
          <p:nvPr/>
        </p:nvSpPr>
        <p:spPr>
          <a:xfrm>
            <a:off x="1298467" y="2651852"/>
            <a:ext cx="195880" cy="3088979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7" name="Куб 106">
            <a:extLst>
              <a:ext uri="{FF2B5EF4-FFF2-40B4-BE49-F238E27FC236}">
                <a16:creationId xmlns:a16="http://schemas.microsoft.com/office/drawing/2014/main" id="{759BB0DD-C5C1-4453-8646-9BD1F0D39281}"/>
              </a:ext>
            </a:extLst>
          </p:cNvPr>
          <p:cNvSpPr/>
          <p:nvPr/>
        </p:nvSpPr>
        <p:spPr>
          <a:xfrm>
            <a:off x="2255913" y="2651852"/>
            <a:ext cx="195880" cy="3088979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Куб 56">
            <a:extLst>
              <a:ext uri="{FF2B5EF4-FFF2-40B4-BE49-F238E27FC236}">
                <a16:creationId xmlns:a16="http://schemas.microsoft.com/office/drawing/2014/main" id="{325DC9FB-164B-4B97-B788-AA781965D96F}"/>
              </a:ext>
            </a:extLst>
          </p:cNvPr>
          <p:cNvSpPr/>
          <p:nvPr/>
        </p:nvSpPr>
        <p:spPr>
          <a:xfrm>
            <a:off x="1272735" y="5531407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Блок-схема: вузол 66">
            <a:extLst>
              <a:ext uri="{FF2B5EF4-FFF2-40B4-BE49-F238E27FC236}">
                <a16:creationId xmlns:a16="http://schemas.microsoft.com/office/drawing/2014/main" id="{EC245FD5-18DD-4CAD-9B7E-02459B5C087E}"/>
              </a:ext>
            </a:extLst>
          </p:cNvPr>
          <p:cNvSpPr/>
          <p:nvPr/>
        </p:nvSpPr>
        <p:spPr>
          <a:xfrm>
            <a:off x="1316160" y="588989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8" name="Блок-схема: вузол 67">
            <a:extLst>
              <a:ext uri="{FF2B5EF4-FFF2-40B4-BE49-F238E27FC236}">
                <a16:creationId xmlns:a16="http://schemas.microsoft.com/office/drawing/2014/main" id="{40D553B6-2020-4918-8504-E6B2586C3D52}"/>
              </a:ext>
            </a:extLst>
          </p:cNvPr>
          <p:cNvSpPr/>
          <p:nvPr/>
        </p:nvSpPr>
        <p:spPr>
          <a:xfrm>
            <a:off x="1437466" y="588989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" name="Блок-схема: вузол 68">
            <a:extLst>
              <a:ext uri="{FF2B5EF4-FFF2-40B4-BE49-F238E27FC236}">
                <a16:creationId xmlns:a16="http://schemas.microsoft.com/office/drawing/2014/main" id="{0F61D96B-8B62-48EC-8434-A4680E715FD0}"/>
              </a:ext>
            </a:extLst>
          </p:cNvPr>
          <p:cNvSpPr/>
          <p:nvPr/>
        </p:nvSpPr>
        <p:spPr>
          <a:xfrm>
            <a:off x="1316159" y="597065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" name="Блок-схема: вузол 69">
            <a:extLst>
              <a:ext uri="{FF2B5EF4-FFF2-40B4-BE49-F238E27FC236}">
                <a16:creationId xmlns:a16="http://schemas.microsoft.com/office/drawing/2014/main" id="{3EE791EB-6E8B-4F57-BFC4-FF54E225D6A5}"/>
              </a:ext>
            </a:extLst>
          </p:cNvPr>
          <p:cNvSpPr/>
          <p:nvPr/>
        </p:nvSpPr>
        <p:spPr>
          <a:xfrm>
            <a:off x="1437466" y="597065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" name="Блок-схема: вузол 70">
            <a:extLst>
              <a:ext uri="{FF2B5EF4-FFF2-40B4-BE49-F238E27FC236}">
                <a16:creationId xmlns:a16="http://schemas.microsoft.com/office/drawing/2014/main" id="{86843E34-03C1-4B5B-A6D1-D5B7DFC33372}"/>
              </a:ext>
            </a:extLst>
          </p:cNvPr>
          <p:cNvSpPr/>
          <p:nvPr/>
        </p:nvSpPr>
        <p:spPr>
          <a:xfrm>
            <a:off x="1331388" y="558041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" name="Блок-схема: вузол 71">
            <a:extLst>
              <a:ext uri="{FF2B5EF4-FFF2-40B4-BE49-F238E27FC236}">
                <a16:creationId xmlns:a16="http://schemas.microsoft.com/office/drawing/2014/main" id="{E88E9853-E8CB-43F6-83B3-19C2DEF56246}"/>
              </a:ext>
            </a:extLst>
          </p:cNvPr>
          <p:cNvSpPr/>
          <p:nvPr/>
        </p:nvSpPr>
        <p:spPr>
          <a:xfrm>
            <a:off x="1431190" y="55802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" name="Блок-схема: вузол 72">
            <a:extLst>
              <a:ext uri="{FF2B5EF4-FFF2-40B4-BE49-F238E27FC236}">
                <a16:creationId xmlns:a16="http://schemas.microsoft.com/office/drawing/2014/main" id="{0DA545AA-EE70-4716-A0CD-7590D3929900}"/>
              </a:ext>
            </a:extLst>
          </p:cNvPr>
          <p:cNvSpPr/>
          <p:nvPr/>
        </p:nvSpPr>
        <p:spPr>
          <a:xfrm>
            <a:off x="1328105" y="56623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" name="Блок-схема: вузол 73">
            <a:extLst>
              <a:ext uri="{FF2B5EF4-FFF2-40B4-BE49-F238E27FC236}">
                <a16:creationId xmlns:a16="http://schemas.microsoft.com/office/drawing/2014/main" id="{F70E184D-C8AC-4E9E-9E4D-262D36ECA1C5}"/>
              </a:ext>
            </a:extLst>
          </p:cNvPr>
          <p:cNvSpPr/>
          <p:nvPr/>
        </p:nvSpPr>
        <p:spPr>
          <a:xfrm>
            <a:off x="1427907" y="566217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8" name="Куб 57">
            <a:extLst>
              <a:ext uri="{FF2B5EF4-FFF2-40B4-BE49-F238E27FC236}">
                <a16:creationId xmlns:a16="http://schemas.microsoft.com/office/drawing/2014/main" id="{BC34354E-6CA5-4420-838A-6B9C445A5E21}"/>
              </a:ext>
            </a:extLst>
          </p:cNvPr>
          <p:cNvSpPr/>
          <p:nvPr/>
        </p:nvSpPr>
        <p:spPr>
          <a:xfrm rot="2333793">
            <a:off x="1056821" y="5341884"/>
            <a:ext cx="1753345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7" name="Куб 116">
            <a:extLst>
              <a:ext uri="{FF2B5EF4-FFF2-40B4-BE49-F238E27FC236}">
                <a16:creationId xmlns:a16="http://schemas.microsoft.com/office/drawing/2014/main" id="{17E8B67A-E83D-494D-886F-E807720CD641}"/>
              </a:ext>
            </a:extLst>
          </p:cNvPr>
          <p:cNvSpPr/>
          <p:nvPr/>
        </p:nvSpPr>
        <p:spPr>
          <a:xfrm>
            <a:off x="1242003" y="4663306"/>
            <a:ext cx="118221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8" name="Куб 117">
            <a:extLst>
              <a:ext uri="{FF2B5EF4-FFF2-40B4-BE49-F238E27FC236}">
                <a16:creationId xmlns:a16="http://schemas.microsoft.com/office/drawing/2014/main" id="{681587D5-B219-4F50-B75F-614257690BA6}"/>
              </a:ext>
            </a:extLst>
          </p:cNvPr>
          <p:cNvSpPr/>
          <p:nvPr/>
        </p:nvSpPr>
        <p:spPr>
          <a:xfrm rot="19702646">
            <a:off x="1136755" y="4157156"/>
            <a:ext cx="136942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9" name="Куб 118">
            <a:extLst>
              <a:ext uri="{FF2B5EF4-FFF2-40B4-BE49-F238E27FC236}">
                <a16:creationId xmlns:a16="http://schemas.microsoft.com/office/drawing/2014/main" id="{25422FC7-F6A7-4361-9BA4-DD07E6EC2C17}"/>
              </a:ext>
            </a:extLst>
          </p:cNvPr>
          <p:cNvSpPr/>
          <p:nvPr/>
        </p:nvSpPr>
        <p:spPr>
          <a:xfrm>
            <a:off x="1238309" y="3654890"/>
            <a:ext cx="118221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2" name="Блок-схема: вузол 121">
            <a:extLst>
              <a:ext uri="{FF2B5EF4-FFF2-40B4-BE49-F238E27FC236}">
                <a16:creationId xmlns:a16="http://schemas.microsoft.com/office/drawing/2014/main" id="{56BD03A7-06CB-477E-AA95-77284DAA5613}"/>
              </a:ext>
            </a:extLst>
          </p:cNvPr>
          <p:cNvSpPr/>
          <p:nvPr/>
        </p:nvSpPr>
        <p:spPr>
          <a:xfrm>
            <a:off x="2455979" y="588989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3" name="Блок-схема: вузол 122">
            <a:extLst>
              <a:ext uri="{FF2B5EF4-FFF2-40B4-BE49-F238E27FC236}">
                <a16:creationId xmlns:a16="http://schemas.microsoft.com/office/drawing/2014/main" id="{CE0EE126-BA65-4434-A80D-F569E7789A22}"/>
              </a:ext>
            </a:extLst>
          </p:cNvPr>
          <p:cNvSpPr/>
          <p:nvPr/>
        </p:nvSpPr>
        <p:spPr>
          <a:xfrm>
            <a:off x="2550061" y="594265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4" name="Блок-схема: вузол 123">
            <a:extLst>
              <a:ext uri="{FF2B5EF4-FFF2-40B4-BE49-F238E27FC236}">
                <a16:creationId xmlns:a16="http://schemas.microsoft.com/office/drawing/2014/main" id="{CA55D4A2-0D24-4263-B4EB-DAF334EAC3D7}"/>
              </a:ext>
            </a:extLst>
          </p:cNvPr>
          <p:cNvSpPr/>
          <p:nvPr/>
        </p:nvSpPr>
        <p:spPr>
          <a:xfrm>
            <a:off x="2529981" y="58774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5" name="Блок-схема: вузол 124">
            <a:extLst>
              <a:ext uri="{FF2B5EF4-FFF2-40B4-BE49-F238E27FC236}">
                <a16:creationId xmlns:a16="http://schemas.microsoft.com/office/drawing/2014/main" id="{D5F9A857-AA14-4811-9C15-5901F4291E62}"/>
              </a:ext>
            </a:extLst>
          </p:cNvPr>
          <p:cNvSpPr/>
          <p:nvPr/>
        </p:nvSpPr>
        <p:spPr>
          <a:xfrm>
            <a:off x="2280715" y="571006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6" name="Блок-схема: вузол 125">
            <a:extLst>
              <a:ext uri="{FF2B5EF4-FFF2-40B4-BE49-F238E27FC236}">
                <a16:creationId xmlns:a16="http://schemas.microsoft.com/office/drawing/2014/main" id="{9A48DA3F-260C-47D7-BBC1-F5AEE9919FD7}"/>
              </a:ext>
            </a:extLst>
          </p:cNvPr>
          <p:cNvSpPr/>
          <p:nvPr/>
        </p:nvSpPr>
        <p:spPr>
          <a:xfrm>
            <a:off x="2266158" y="565217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7" name="Блок-схема: вузол 126">
            <a:extLst>
              <a:ext uri="{FF2B5EF4-FFF2-40B4-BE49-F238E27FC236}">
                <a16:creationId xmlns:a16="http://schemas.microsoft.com/office/drawing/2014/main" id="{2A2AA7A9-F560-4053-AF34-019B3172FB0D}"/>
              </a:ext>
            </a:extLst>
          </p:cNvPr>
          <p:cNvSpPr/>
          <p:nvPr/>
        </p:nvSpPr>
        <p:spPr>
          <a:xfrm>
            <a:off x="1307496" y="49149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8" name="Блок-схема: вузол 127">
            <a:extLst>
              <a:ext uri="{FF2B5EF4-FFF2-40B4-BE49-F238E27FC236}">
                <a16:creationId xmlns:a16="http://schemas.microsoft.com/office/drawing/2014/main" id="{E1C5AD0B-CBAF-488C-A155-C4D39EA2C442}"/>
              </a:ext>
            </a:extLst>
          </p:cNvPr>
          <p:cNvSpPr/>
          <p:nvPr/>
        </p:nvSpPr>
        <p:spPr>
          <a:xfrm>
            <a:off x="2342492" y="571481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9" name="Блок-схема: вузол 128">
            <a:extLst>
              <a:ext uri="{FF2B5EF4-FFF2-40B4-BE49-F238E27FC236}">
                <a16:creationId xmlns:a16="http://schemas.microsoft.com/office/drawing/2014/main" id="{C05A7884-D358-4D0D-9F7E-2C347FD08933}"/>
              </a:ext>
            </a:extLst>
          </p:cNvPr>
          <p:cNvSpPr/>
          <p:nvPr/>
        </p:nvSpPr>
        <p:spPr>
          <a:xfrm>
            <a:off x="1387744" y="494875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0" name="Блок-схема: вузол 129">
            <a:extLst>
              <a:ext uri="{FF2B5EF4-FFF2-40B4-BE49-F238E27FC236}">
                <a16:creationId xmlns:a16="http://schemas.microsoft.com/office/drawing/2014/main" id="{32F27F25-6643-480E-B0ED-998A43333DAF}"/>
              </a:ext>
            </a:extLst>
          </p:cNvPr>
          <p:cNvSpPr/>
          <p:nvPr/>
        </p:nvSpPr>
        <p:spPr>
          <a:xfrm>
            <a:off x="1349600" y="499559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1" name="Блок-схема: вузол 130">
            <a:extLst>
              <a:ext uri="{FF2B5EF4-FFF2-40B4-BE49-F238E27FC236}">
                <a16:creationId xmlns:a16="http://schemas.microsoft.com/office/drawing/2014/main" id="{F932BF47-1DA7-4846-AE0F-0472D44BE00E}"/>
              </a:ext>
            </a:extLst>
          </p:cNvPr>
          <p:cNvSpPr/>
          <p:nvPr/>
        </p:nvSpPr>
        <p:spPr>
          <a:xfrm>
            <a:off x="1328692" y="453055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2" name="Блок-схема: вузол 131">
            <a:extLst>
              <a:ext uri="{FF2B5EF4-FFF2-40B4-BE49-F238E27FC236}">
                <a16:creationId xmlns:a16="http://schemas.microsoft.com/office/drawing/2014/main" id="{2E220C1B-4941-4053-A518-D16E3256201C}"/>
              </a:ext>
            </a:extLst>
          </p:cNvPr>
          <p:cNvSpPr/>
          <p:nvPr/>
        </p:nvSpPr>
        <p:spPr>
          <a:xfrm>
            <a:off x="1395705" y="445626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3" name="Блок-схема: вузол 132">
            <a:extLst>
              <a:ext uri="{FF2B5EF4-FFF2-40B4-BE49-F238E27FC236}">
                <a16:creationId xmlns:a16="http://schemas.microsoft.com/office/drawing/2014/main" id="{2DEF9B39-6895-4A82-8D47-2A75E825D137}"/>
              </a:ext>
            </a:extLst>
          </p:cNvPr>
          <p:cNvSpPr/>
          <p:nvPr/>
        </p:nvSpPr>
        <p:spPr>
          <a:xfrm>
            <a:off x="1405007" y="452265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4" name="Блок-схема: вузол 133">
            <a:extLst>
              <a:ext uri="{FF2B5EF4-FFF2-40B4-BE49-F238E27FC236}">
                <a16:creationId xmlns:a16="http://schemas.microsoft.com/office/drawing/2014/main" id="{FB542826-DD2F-410B-B39B-78CAABB740D3}"/>
              </a:ext>
            </a:extLst>
          </p:cNvPr>
          <p:cNvSpPr/>
          <p:nvPr/>
        </p:nvSpPr>
        <p:spPr>
          <a:xfrm>
            <a:off x="2359818" y="473166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5" name="Блок-схема: вузол 134">
            <a:extLst>
              <a:ext uri="{FF2B5EF4-FFF2-40B4-BE49-F238E27FC236}">
                <a16:creationId xmlns:a16="http://schemas.microsoft.com/office/drawing/2014/main" id="{1FAD0C50-B031-430A-B079-9CE902D1BC2E}"/>
              </a:ext>
            </a:extLst>
          </p:cNvPr>
          <p:cNvSpPr/>
          <p:nvPr/>
        </p:nvSpPr>
        <p:spPr>
          <a:xfrm>
            <a:off x="2293334" y="47076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6" name="Блок-схема: вузол 135">
            <a:extLst>
              <a:ext uri="{FF2B5EF4-FFF2-40B4-BE49-F238E27FC236}">
                <a16:creationId xmlns:a16="http://schemas.microsoft.com/office/drawing/2014/main" id="{012A4D8C-ABF7-4656-AAAD-4E3F83BD5EBD}"/>
              </a:ext>
            </a:extLst>
          </p:cNvPr>
          <p:cNvSpPr/>
          <p:nvPr/>
        </p:nvSpPr>
        <p:spPr>
          <a:xfrm>
            <a:off x="2293334" y="47714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7" name="Блок-схема: вузол 136">
            <a:extLst>
              <a:ext uri="{FF2B5EF4-FFF2-40B4-BE49-F238E27FC236}">
                <a16:creationId xmlns:a16="http://schemas.microsoft.com/office/drawing/2014/main" id="{1C1CA139-0231-4621-AED9-468D2ABEE5F8}"/>
              </a:ext>
            </a:extLst>
          </p:cNvPr>
          <p:cNvSpPr/>
          <p:nvPr/>
        </p:nvSpPr>
        <p:spPr>
          <a:xfrm>
            <a:off x="2275722" y="390654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8" name="Блок-схема: вузол 137">
            <a:extLst>
              <a:ext uri="{FF2B5EF4-FFF2-40B4-BE49-F238E27FC236}">
                <a16:creationId xmlns:a16="http://schemas.microsoft.com/office/drawing/2014/main" id="{26F0F8B7-0DE7-4CF4-BA09-57CB327BAE28}"/>
              </a:ext>
            </a:extLst>
          </p:cNvPr>
          <p:cNvSpPr/>
          <p:nvPr/>
        </p:nvSpPr>
        <p:spPr>
          <a:xfrm>
            <a:off x="2342492" y="391068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9" name="Блок-схема: вузол 138">
            <a:extLst>
              <a:ext uri="{FF2B5EF4-FFF2-40B4-BE49-F238E27FC236}">
                <a16:creationId xmlns:a16="http://schemas.microsoft.com/office/drawing/2014/main" id="{013FD7F1-EB27-4778-98A9-088956B7F487}"/>
              </a:ext>
            </a:extLst>
          </p:cNvPr>
          <p:cNvSpPr/>
          <p:nvPr/>
        </p:nvSpPr>
        <p:spPr>
          <a:xfrm>
            <a:off x="2283484" y="397441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3" name="Блок-схема: вузол 142">
            <a:extLst>
              <a:ext uri="{FF2B5EF4-FFF2-40B4-BE49-F238E27FC236}">
                <a16:creationId xmlns:a16="http://schemas.microsoft.com/office/drawing/2014/main" id="{B0BB577F-4AB5-41D9-871F-5C3C3AF06B87}"/>
              </a:ext>
            </a:extLst>
          </p:cNvPr>
          <p:cNvSpPr/>
          <p:nvPr/>
        </p:nvSpPr>
        <p:spPr>
          <a:xfrm>
            <a:off x="1322725" y="473845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4" name="Блок-схема: вузол 143">
            <a:extLst>
              <a:ext uri="{FF2B5EF4-FFF2-40B4-BE49-F238E27FC236}">
                <a16:creationId xmlns:a16="http://schemas.microsoft.com/office/drawing/2014/main" id="{2938C15C-144C-4200-8A11-58051523FF5C}"/>
              </a:ext>
            </a:extLst>
          </p:cNvPr>
          <p:cNvSpPr/>
          <p:nvPr/>
        </p:nvSpPr>
        <p:spPr>
          <a:xfrm>
            <a:off x="1396344" y="47076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5" name="Блок-схема: вузол 144">
            <a:extLst>
              <a:ext uri="{FF2B5EF4-FFF2-40B4-BE49-F238E27FC236}">
                <a16:creationId xmlns:a16="http://schemas.microsoft.com/office/drawing/2014/main" id="{9F4814ED-7C53-4B9C-B925-94F0A785357F}"/>
              </a:ext>
            </a:extLst>
          </p:cNvPr>
          <p:cNvSpPr/>
          <p:nvPr/>
        </p:nvSpPr>
        <p:spPr>
          <a:xfrm>
            <a:off x="1396344" y="47714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6" name="Блок-схема: вузол 145">
            <a:extLst>
              <a:ext uri="{FF2B5EF4-FFF2-40B4-BE49-F238E27FC236}">
                <a16:creationId xmlns:a16="http://schemas.microsoft.com/office/drawing/2014/main" id="{2CDE07A6-6728-4599-894D-2A6CF65489EF}"/>
              </a:ext>
            </a:extLst>
          </p:cNvPr>
          <p:cNvSpPr/>
          <p:nvPr/>
        </p:nvSpPr>
        <p:spPr>
          <a:xfrm>
            <a:off x="2357298" y="372438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7" name="Блок-схема: вузол 146">
            <a:extLst>
              <a:ext uri="{FF2B5EF4-FFF2-40B4-BE49-F238E27FC236}">
                <a16:creationId xmlns:a16="http://schemas.microsoft.com/office/drawing/2014/main" id="{7316995D-26D9-410D-B7F7-8EC568EEC7CD}"/>
              </a:ext>
            </a:extLst>
          </p:cNvPr>
          <p:cNvSpPr/>
          <p:nvPr/>
        </p:nvSpPr>
        <p:spPr>
          <a:xfrm>
            <a:off x="2290814" y="370033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8" name="Блок-схема: вузол 147">
            <a:extLst>
              <a:ext uri="{FF2B5EF4-FFF2-40B4-BE49-F238E27FC236}">
                <a16:creationId xmlns:a16="http://schemas.microsoft.com/office/drawing/2014/main" id="{F548FBEB-E8BB-441E-BB98-EF1F018B0D92}"/>
              </a:ext>
            </a:extLst>
          </p:cNvPr>
          <p:cNvSpPr/>
          <p:nvPr/>
        </p:nvSpPr>
        <p:spPr>
          <a:xfrm>
            <a:off x="2290814" y="37642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9" name="Блок-схема: вузол 148">
            <a:extLst>
              <a:ext uri="{FF2B5EF4-FFF2-40B4-BE49-F238E27FC236}">
                <a16:creationId xmlns:a16="http://schemas.microsoft.com/office/drawing/2014/main" id="{67253987-8539-4EB1-83C3-0F9060B523E9}"/>
              </a:ext>
            </a:extLst>
          </p:cNvPr>
          <p:cNvSpPr/>
          <p:nvPr/>
        </p:nvSpPr>
        <p:spPr>
          <a:xfrm>
            <a:off x="1320205" y="37311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0" name="Блок-схема: вузол 149">
            <a:extLst>
              <a:ext uri="{FF2B5EF4-FFF2-40B4-BE49-F238E27FC236}">
                <a16:creationId xmlns:a16="http://schemas.microsoft.com/office/drawing/2014/main" id="{B2D46DA4-B990-48A1-81E8-C428179F5973}"/>
              </a:ext>
            </a:extLst>
          </p:cNvPr>
          <p:cNvSpPr/>
          <p:nvPr/>
        </p:nvSpPr>
        <p:spPr>
          <a:xfrm>
            <a:off x="1393824" y="370033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1" name="Блок-схема: вузол 150">
            <a:extLst>
              <a:ext uri="{FF2B5EF4-FFF2-40B4-BE49-F238E27FC236}">
                <a16:creationId xmlns:a16="http://schemas.microsoft.com/office/drawing/2014/main" id="{9D00E620-35DC-4FDF-9AAD-FD5D07F24FD4}"/>
              </a:ext>
            </a:extLst>
          </p:cNvPr>
          <p:cNvSpPr/>
          <p:nvPr/>
        </p:nvSpPr>
        <p:spPr>
          <a:xfrm>
            <a:off x="1393824" y="37642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6" name="Куб 235">
            <a:extLst>
              <a:ext uri="{FF2B5EF4-FFF2-40B4-BE49-F238E27FC236}">
                <a16:creationId xmlns:a16="http://schemas.microsoft.com/office/drawing/2014/main" id="{7FB1A872-C483-4639-9BDA-500C575E02EE}"/>
              </a:ext>
            </a:extLst>
          </p:cNvPr>
          <p:cNvSpPr/>
          <p:nvPr/>
        </p:nvSpPr>
        <p:spPr>
          <a:xfrm>
            <a:off x="2561799" y="5084697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7" name="Блок-схема: вузол 236">
            <a:extLst>
              <a:ext uri="{FF2B5EF4-FFF2-40B4-BE49-F238E27FC236}">
                <a16:creationId xmlns:a16="http://schemas.microsoft.com/office/drawing/2014/main" id="{FD2FC2BF-B680-4FAE-A015-75049A69D650}"/>
              </a:ext>
            </a:extLst>
          </p:cNvPr>
          <p:cNvSpPr/>
          <p:nvPr/>
        </p:nvSpPr>
        <p:spPr>
          <a:xfrm>
            <a:off x="2667307" y="54461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8" name="Блок-схема: вузол 237">
            <a:extLst>
              <a:ext uri="{FF2B5EF4-FFF2-40B4-BE49-F238E27FC236}">
                <a16:creationId xmlns:a16="http://schemas.microsoft.com/office/drawing/2014/main" id="{38FEB2E6-43A8-47BA-9755-421124CC0862}"/>
              </a:ext>
            </a:extLst>
          </p:cNvPr>
          <p:cNvSpPr/>
          <p:nvPr/>
        </p:nvSpPr>
        <p:spPr>
          <a:xfrm>
            <a:off x="2754901" y="54461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9" name="Блок-схема: вузол 238">
            <a:extLst>
              <a:ext uri="{FF2B5EF4-FFF2-40B4-BE49-F238E27FC236}">
                <a16:creationId xmlns:a16="http://schemas.microsoft.com/office/drawing/2014/main" id="{2F694B2D-E564-4E7B-B4CC-3CA65BA27B31}"/>
              </a:ext>
            </a:extLst>
          </p:cNvPr>
          <p:cNvSpPr/>
          <p:nvPr/>
        </p:nvSpPr>
        <p:spPr>
          <a:xfrm>
            <a:off x="2667306" y="552692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0" name="Блок-схема: вузол 239">
            <a:extLst>
              <a:ext uri="{FF2B5EF4-FFF2-40B4-BE49-F238E27FC236}">
                <a16:creationId xmlns:a16="http://schemas.microsoft.com/office/drawing/2014/main" id="{F5210DFE-DC0D-4B96-9ADB-26FB10B9F65B}"/>
              </a:ext>
            </a:extLst>
          </p:cNvPr>
          <p:cNvSpPr/>
          <p:nvPr/>
        </p:nvSpPr>
        <p:spPr>
          <a:xfrm>
            <a:off x="2754901" y="552692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1" name="Блок-схема: вузол 240">
            <a:extLst>
              <a:ext uri="{FF2B5EF4-FFF2-40B4-BE49-F238E27FC236}">
                <a16:creationId xmlns:a16="http://schemas.microsoft.com/office/drawing/2014/main" id="{DAF97257-F869-456C-AD0F-65C6F8823AE1}"/>
              </a:ext>
            </a:extLst>
          </p:cNvPr>
          <p:cNvSpPr/>
          <p:nvPr/>
        </p:nvSpPr>
        <p:spPr>
          <a:xfrm>
            <a:off x="2688232" y="512696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2" name="Блок-схема: вузол 241">
            <a:extLst>
              <a:ext uri="{FF2B5EF4-FFF2-40B4-BE49-F238E27FC236}">
                <a16:creationId xmlns:a16="http://schemas.microsoft.com/office/drawing/2014/main" id="{CD57C120-B278-4F92-B773-68649C3B690B}"/>
              </a:ext>
            </a:extLst>
          </p:cNvPr>
          <p:cNvSpPr/>
          <p:nvPr/>
        </p:nvSpPr>
        <p:spPr>
          <a:xfrm>
            <a:off x="2760663" y="51296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3" name="Блок-схема: вузол 242">
            <a:extLst>
              <a:ext uri="{FF2B5EF4-FFF2-40B4-BE49-F238E27FC236}">
                <a16:creationId xmlns:a16="http://schemas.microsoft.com/office/drawing/2014/main" id="{E720D4B2-E66B-4999-9E2B-54AC47632179}"/>
              </a:ext>
            </a:extLst>
          </p:cNvPr>
          <p:cNvSpPr/>
          <p:nvPr/>
        </p:nvSpPr>
        <p:spPr>
          <a:xfrm>
            <a:off x="2684949" y="520892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4" name="Блок-схема: вузол 243">
            <a:extLst>
              <a:ext uri="{FF2B5EF4-FFF2-40B4-BE49-F238E27FC236}">
                <a16:creationId xmlns:a16="http://schemas.microsoft.com/office/drawing/2014/main" id="{01335BEE-DA2B-4CE1-A473-94EDB0E292C2}"/>
              </a:ext>
            </a:extLst>
          </p:cNvPr>
          <p:cNvSpPr/>
          <p:nvPr/>
        </p:nvSpPr>
        <p:spPr>
          <a:xfrm>
            <a:off x="2757380" y="521157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52" name="Групувати 251">
            <a:extLst>
              <a:ext uri="{FF2B5EF4-FFF2-40B4-BE49-F238E27FC236}">
                <a16:creationId xmlns:a16="http://schemas.microsoft.com/office/drawing/2014/main" id="{DB1ACCE2-8F03-4C89-A48F-EC81066C924D}"/>
              </a:ext>
            </a:extLst>
          </p:cNvPr>
          <p:cNvGrpSpPr/>
          <p:nvPr/>
        </p:nvGrpSpPr>
        <p:grpSpPr>
          <a:xfrm>
            <a:off x="2409550" y="5071207"/>
            <a:ext cx="493397" cy="720000"/>
            <a:chOff x="-12773" y="4514556"/>
            <a:chExt cx="493397" cy="720000"/>
          </a:xfrm>
        </p:grpSpPr>
        <p:sp>
          <p:nvSpPr>
            <p:cNvPr id="249" name="Паралелограм 248">
              <a:extLst>
                <a:ext uri="{FF2B5EF4-FFF2-40B4-BE49-F238E27FC236}">
                  <a16:creationId xmlns:a16="http://schemas.microsoft.com/office/drawing/2014/main" id="{B11BD501-9560-4112-994A-A589F8A3EBA2}"/>
                </a:ext>
              </a:extLst>
            </p:cNvPr>
            <p:cNvSpPr/>
            <p:nvPr/>
          </p:nvSpPr>
          <p:spPr>
            <a:xfrm rot="18825440">
              <a:off x="-100656" y="4835736"/>
              <a:ext cx="720000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0" name="Прямокутник 249">
              <a:extLst>
                <a:ext uri="{FF2B5EF4-FFF2-40B4-BE49-F238E27FC236}">
                  <a16:creationId xmlns:a16="http://schemas.microsoft.com/office/drawing/2014/main" id="{A6FFE84D-58E4-4733-85CA-E992BC9845F2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1" name="Паралелограм 250">
              <a:extLst>
                <a:ext uri="{FF2B5EF4-FFF2-40B4-BE49-F238E27FC236}">
                  <a16:creationId xmlns:a16="http://schemas.microsoft.com/office/drawing/2014/main" id="{DEB5A32D-E96E-4AEE-84C0-AFF5BAE2CC4B}"/>
                </a:ext>
              </a:extLst>
            </p:cNvPr>
            <p:cNvSpPr/>
            <p:nvPr/>
          </p:nvSpPr>
          <p:spPr>
            <a:xfrm>
              <a:off x="-6789" y="4585365"/>
              <a:ext cx="487413" cy="45982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56" name="Групувати 255">
            <a:extLst>
              <a:ext uri="{FF2B5EF4-FFF2-40B4-BE49-F238E27FC236}">
                <a16:creationId xmlns:a16="http://schemas.microsoft.com/office/drawing/2014/main" id="{262ED547-512F-4A7D-B15D-EB34B6A1D35C}"/>
              </a:ext>
            </a:extLst>
          </p:cNvPr>
          <p:cNvGrpSpPr/>
          <p:nvPr/>
        </p:nvGrpSpPr>
        <p:grpSpPr>
          <a:xfrm>
            <a:off x="2425090" y="4164977"/>
            <a:ext cx="467223" cy="685551"/>
            <a:chOff x="-12773" y="4544221"/>
            <a:chExt cx="467223" cy="685551"/>
          </a:xfrm>
        </p:grpSpPr>
        <p:sp>
          <p:nvSpPr>
            <p:cNvPr id="257" name="Паралелограм 256">
              <a:extLst>
                <a:ext uri="{FF2B5EF4-FFF2-40B4-BE49-F238E27FC236}">
                  <a16:creationId xmlns:a16="http://schemas.microsoft.com/office/drawing/2014/main" id="{D03A0C18-9656-4FB4-BB04-C8F2F600096D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8" name="Прямокутник 257">
              <a:extLst>
                <a:ext uri="{FF2B5EF4-FFF2-40B4-BE49-F238E27FC236}">
                  <a16:creationId xmlns:a16="http://schemas.microsoft.com/office/drawing/2014/main" id="{5B8BB041-F3A3-44BC-9EE9-82559098E951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9" name="Паралелограм 258">
              <a:extLst>
                <a:ext uri="{FF2B5EF4-FFF2-40B4-BE49-F238E27FC236}">
                  <a16:creationId xmlns:a16="http://schemas.microsoft.com/office/drawing/2014/main" id="{89247111-698B-43DD-B0EC-572C1DE57E1B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88" name="Групувати 287">
            <a:extLst>
              <a:ext uri="{FF2B5EF4-FFF2-40B4-BE49-F238E27FC236}">
                <a16:creationId xmlns:a16="http://schemas.microsoft.com/office/drawing/2014/main" id="{4B32702D-D30E-4AFB-AE40-2F5EEAB2D0E3}"/>
              </a:ext>
            </a:extLst>
          </p:cNvPr>
          <p:cNvGrpSpPr/>
          <p:nvPr/>
        </p:nvGrpSpPr>
        <p:grpSpPr>
          <a:xfrm rot="20330432">
            <a:off x="2218518" y="3378381"/>
            <a:ext cx="890929" cy="1292479"/>
            <a:chOff x="-12773" y="4021571"/>
            <a:chExt cx="890929" cy="1292479"/>
          </a:xfrm>
        </p:grpSpPr>
        <p:sp>
          <p:nvSpPr>
            <p:cNvPr id="289" name="Паралелограм 288">
              <a:extLst>
                <a:ext uri="{FF2B5EF4-FFF2-40B4-BE49-F238E27FC236}">
                  <a16:creationId xmlns:a16="http://schemas.microsoft.com/office/drawing/2014/main" id="{BFCA94D1-0CFE-41F5-9CEA-C20D3CC0DA4D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0" name="Прямокутник 289">
              <a:extLst>
                <a:ext uri="{FF2B5EF4-FFF2-40B4-BE49-F238E27FC236}">
                  <a16:creationId xmlns:a16="http://schemas.microsoft.com/office/drawing/2014/main" id="{894702A0-2400-4B86-A5BA-B286F85656D2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1" name="Паралелограм 290">
              <a:extLst>
                <a:ext uri="{FF2B5EF4-FFF2-40B4-BE49-F238E27FC236}">
                  <a16:creationId xmlns:a16="http://schemas.microsoft.com/office/drawing/2014/main" id="{6EA233B1-FB1A-41D3-922F-2EE31304C5C7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92" name="Групувати 291">
            <a:extLst>
              <a:ext uri="{FF2B5EF4-FFF2-40B4-BE49-F238E27FC236}">
                <a16:creationId xmlns:a16="http://schemas.microsoft.com/office/drawing/2014/main" id="{A74FCC99-FC45-49EA-B452-7D3542B04E68}"/>
              </a:ext>
            </a:extLst>
          </p:cNvPr>
          <p:cNvGrpSpPr/>
          <p:nvPr/>
        </p:nvGrpSpPr>
        <p:grpSpPr>
          <a:xfrm>
            <a:off x="2404650" y="2000870"/>
            <a:ext cx="611378" cy="890688"/>
            <a:chOff x="-12773" y="4367570"/>
            <a:chExt cx="611378" cy="890688"/>
          </a:xfrm>
        </p:grpSpPr>
        <p:sp>
          <p:nvSpPr>
            <p:cNvPr id="293" name="Паралелограм 292">
              <a:extLst>
                <a:ext uri="{FF2B5EF4-FFF2-40B4-BE49-F238E27FC236}">
                  <a16:creationId xmlns:a16="http://schemas.microsoft.com/office/drawing/2014/main" id="{73F6A06A-25E5-4D76-87E7-44765909B8C0}"/>
                </a:ext>
              </a:extLst>
            </p:cNvPr>
            <p:cNvSpPr/>
            <p:nvPr/>
          </p:nvSpPr>
          <p:spPr>
            <a:xfrm rot="18825440">
              <a:off x="-126976" y="4774094"/>
              <a:ext cx="890688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4" name="Прямокутник 293">
              <a:extLst>
                <a:ext uri="{FF2B5EF4-FFF2-40B4-BE49-F238E27FC236}">
                  <a16:creationId xmlns:a16="http://schemas.microsoft.com/office/drawing/2014/main" id="{A2CA26DF-A3F5-4994-B4EB-DE9A0D71C03D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5" name="Паралелограм 294">
              <a:extLst>
                <a:ext uri="{FF2B5EF4-FFF2-40B4-BE49-F238E27FC236}">
                  <a16:creationId xmlns:a16="http://schemas.microsoft.com/office/drawing/2014/main" id="{7B7D5353-690D-4911-A605-0BB2B7D5FEC5}"/>
                </a:ext>
              </a:extLst>
            </p:cNvPr>
            <p:cNvSpPr/>
            <p:nvPr/>
          </p:nvSpPr>
          <p:spPr>
            <a:xfrm>
              <a:off x="-6789" y="4463929"/>
              <a:ext cx="605394" cy="58125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06" name="Групувати 305">
            <a:extLst>
              <a:ext uri="{FF2B5EF4-FFF2-40B4-BE49-F238E27FC236}">
                <a16:creationId xmlns:a16="http://schemas.microsoft.com/office/drawing/2014/main" id="{21BB3C88-C9B7-4422-A341-0D199F1B9832}"/>
              </a:ext>
            </a:extLst>
          </p:cNvPr>
          <p:cNvGrpSpPr/>
          <p:nvPr/>
        </p:nvGrpSpPr>
        <p:grpSpPr>
          <a:xfrm rot="20977496">
            <a:off x="2447420" y="2741984"/>
            <a:ext cx="393181" cy="580314"/>
            <a:chOff x="126841" y="2232757"/>
            <a:chExt cx="385174" cy="558308"/>
          </a:xfrm>
        </p:grpSpPr>
        <p:sp>
          <p:nvSpPr>
            <p:cNvPr id="296" name="Паралелограм 295">
              <a:extLst>
                <a:ext uri="{FF2B5EF4-FFF2-40B4-BE49-F238E27FC236}">
                  <a16:creationId xmlns:a16="http://schemas.microsoft.com/office/drawing/2014/main" id="{6D7908B1-7595-4365-A526-6B5AFBCB32AE}"/>
                </a:ext>
              </a:extLst>
            </p:cNvPr>
            <p:cNvSpPr/>
            <p:nvPr/>
          </p:nvSpPr>
          <p:spPr>
            <a:xfrm rot="3032554" flipH="1">
              <a:off x="34646" y="2445760"/>
              <a:ext cx="558308" cy="132302"/>
            </a:xfrm>
            <a:custGeom>
              <a:avLst/>
              <a:gdLst>
                <a:gd name="connsiteX0" fmla="*/ 0 w 596861"/>
                <a:gd name="connsiteY0" fmla="*/ 127730 h 127730"/>
                <a:gd name="connsiteX1" fmla="*/ 38497 w 596861"/>
                <a:gd name="connsiteY1" fmla="*/ 0 h 127730"/>
                <a:gd name="connsiteX2" fmla="*/ 596861 w 596861"/>
                <a:gd name="connsiteY2" fmla="*/ 0 h 127730"/>
                <a:gd name="connsiteX3" fmla="*/ 558364 w 596861"/>
                <a:gd name="connsiteY3" fmla="*/ 127730 h 127730"/>
                <a:gd name="connsiteX4" fmla="*/ 0 w 596861"/>
                <a:gd name="connsiteY4" fmla="*/ 127730 h 127730"/>
                <a:gd name="connsiteX0" fmla="*/ 0 w 596861"/>
                <a:gd name="connsiteY0" fmla="*/ 127730 h 146634"/>
                <a:gd name="connsiteX1" fmla="*/ 38497 w 596861"/>
                <a:gd name="connsiteY1" fmla="*/ 0 h 146634"/>
                <a:gd name="connsiteX2" fmla="*/ 596861 w 596861"/>
                <a:gd name="connsiteY2" fmla="*/ 0 h 146634"/>
                <a:gd name="connsiteX3" fmla="*/ 592972 w 596861"/>
                <a:gd name="connsiteY3" fmla="*/ 146634 h 146634"/>
                <a:gd name="connsiteX4" fmla="*/ 0 w 596861"/>
                <a:gd name="connsiteY4" fmla="*/ 127730 h 146634"/>
                <a:gd name="connsiteX0" fmla="*/ 0 w 596861"/>
                <a:gd name="connsiteY0" fmla="*/ 127730 h 149626"/>
                <a:gd name="connsiteX1" fmla="*/ 38497 w 596861"/>
                <a:gd name="connsiteY1" fmla="*/ 0 h 149626"/>
                <a:gd name="connsiteX2" fmla="*/ 596861 w 596861"/>
                <a:gd name="connsiteY2" fmla="*/ 0 h 149626"/>
                <a:gd name="connsiteX3" fmla="*/ 592972 w 596861"/>
                <a:gd name="connsiteY3" fmla="*/ 146634 h 149626"/>
                <a:gd name="connsiteX4" fmla="*/ 0 w 596861"/>
                <a:gd name="connsiteY4" fmla="*/ 127730 h 149626"/>
                <a:gd name="connsiteX0" fmla="*/ 0 w 596861"/>
                <a:gd name="connsiteY0" fmla="*/ 127730 h 146634"/>
                <a:gd name="connsiteX1" fmla="*/ 38497 w 596861"/>
                <a:gd name="connsiteY1" fmla="*/ 0 h 146634"/>
                <a:gd name="connsiteX2" fmla="*/ 596861 w 596861"/>
                <a:gd name="connsiteY2" fmla="*/ 0 h 146634"/>
                <a:gd name="connsiteX3" fmla="*/ 592972 w 596861"/>
                <a:gd name="connsiteY3" fmla="*/ 146634 h 146634"/>
                <a:gd name="connsiteX4" fmla="*/ 0 w 596861"/>
                <a:gd name="connsiteY4" fmla="*/ 127730 h 146634"/>
                <a:gd name="connsiteX0" fmla="*/ 0 w 596861"/>
                <a:gd name="connsiteY0" fmla="*/ 127730 h 148852"/>
                <a:gd name="connsiteX1" fmla="*/ 38497 w 596861"/>
                <a:gd name="connsiteY1" fmla="*/ 0 h 148852"/>
                <a:gd name="connsiteX2" fmla="*/ 596861 w 596861"/>
                <a:gd name="connsiteY2" fmla="*/ 0 h 148852"/>
                <a:gd name="connsiteX3" fmla="*/ 592972 w 596861"/>
                <a:gd name="connsiteY3" fmla="*/ 146634 h 148852"/>
                <a:gd name="connsiteX4" fmla="*/ 0 w 596861"/>
                <a:gd name="connsiteY4" fmla="*/ 127730 h 148852"/>
                <a:gd name="connsiteX0" fmla="*/ 0 w 593361"/>
                <a:gd name="connsiteY0" fmla="*/ 154629 h 157412"/>
                <a:gd name="connsiteX1" fmla="*/ 34997 w 593361"/>
                <a:gd name="connsiteY1" fmla="*/ 0 h 157412"/>
                <a:gd name="connsiteX2" fmla="*/ 593361 w 593361"/>
                <a:gd name="connsiteY2" fmla="*/ 0 h 157412"/>
                <a:gd name="connsiteX3" fmla="*/ 589472 w 593361"/>
                <a:gd name="connsiteY3" fmla="*/ 146634 h 157412"/>
                <a:gd name="connsiteX4" fmla="*/ 0 w 593361"/>
                <a:gd name="connsiteY4" fmla="*/ 154629 h 157412"/>
                <a:gd name="connsiteX0" fmla="*/ 0 w 593361"/>
                <a:gd name="connsiteY0" fmla="*/ 154629 h 155189"/>
                <a:gd name="connsiteX1" fmla="*/ 34997 w 593361"/>
                <a:gd name="connsiteY1" fmla="*/ 0 h 155189"/>
                <a:gd name="connsiteX2" fmla="*/ 593361 w 593361"/>
                <a:gd name="connsiteY2" fmla="*/ 0 h 155189"/>
                <a:gd name="connsiteX3" fmla="*/ 589472 w 593361"/>
                <a:gd name="connsiteY3" fmla="*/ 146634 h 155189"/>
                <a:gd name="connsiteX4" fmla="*/ 0 w 593361"/>
                <a:gd name="connsiteY4" fmla="*/ 154629 h 155189"/>
                <a:gd name="connsiteX0" fmla="*/ 0 w 602353"/>
                <a:gd name="connsiteY0" fmla="*/ 146211 h 150872"/>
                <a:gd name="connsiteX1" fmla="*/ 43989 w 602353"/>
                <a:gd name="connsiteY1" fmla="*/ 0 h 150872"/>
                <a:gd name="connsiteX2" fmla="*/ 602353 w 602353"/>
                <a:gd name="connsiteY2" fmla="*/ 0 h 150872"/>
                <a:gd name="connsiteX3" fmla="*/ 598464 w 602353"/>
                <a:gd name="connsiteY3" fmla="*/ 146634 h 150872"/>
                <a:gd name="connsiteX4" fmla="*/ 0 w 602353"/>
                <a:gd name="connsiteY4" fmla="*/ 146211 h 150872"/>
                <a:gd name="connsiteX0" fmla="*/ 0 w 566462"/>
                <a:gd name="connsiteY0" fmla="*/ 151130 h 151130"/>
                <a:gd name="connsiteX1" fmla="*/ 8098 w 566462"/>
                <a:gd name="connsiteY1" fmla="*/ 0 h 151130"/>
                <a:gd name="connsiteX2" fmla="*/ 566462 w 566462"/>
                <a:gd name="connsiteY2" fmla="*/ 0 h 151130"/>
                <a:gd name="connsiteX3" fmla="*/ 562573 w 566462"/>
                <a:gd name="connsiteY3" fmla="*/ 146634 h 151130"/>
                <a:gd name="connsiteX4" fmla="*/ 0 w 566462"/>
                <a:gd name="connsiteY4" fmla="*/ 151130 h 151130"/>
                <a:gd name="connsiteX0" fmla="*/ 11858 w 578320"/>
                <a:gd name="connsiteY0" fmla="*/ 151130 h 151130"/>
                <a:gd name="connsiteX1" fmla="*/ 19956 w 578320"/>
                <a:gd name="connsiteY1" fmla="*/ 0 h 151130"/>
                <a:gd name="connsiteX2" fmla="*/ 578320 w 578320"/>
                <a:gd name="connsiteY2" fmla="*/ 0 h 151130"/>
                <a:gd name="connsiteX3" fmla="*/ 574431 w 578320"/>
                <a:gd name="connsiteY3" fmla="*/ 146634 h 151130"/>
                <a:gd name="connsiteX4" fmla="*/ 11858 w 578320"/>
                <a:gd name="connsiteY4" fmla="*/ 151130 h 151130"/>
                <a:gd name="connsiteX0" fmla="*/ 15348 w 581810"/>
                <a:gd name="connsiteY0" fmla="*/ 151130 h 151130"/>
                <a:gd name="connsiteX1" fmla="*/ 23446 w 581810"/>
                <a:gd name="connsiteY1" fmla="*/ 0 h 151130"/>
                <a:gd name="connsiteX2" fmla="*/ 581810 w 581810"/>
                <a:gd name="connsiteY2" fmla="*/ 0 h 151130"/>
                <a:gd name="connsiteX3" fmla="*/ 577921 w 581810"/>
                <a:gd name="connsiteY3" fmla="*/ 146634 h 151130"/>
                <a:gd name="connsiteX4" fmla="*/ 15348 w 581810"/>
                <a:gd name="connsiteY4" fmla="*/ 151130 h 151130"/>
                <a:gd name="connsiteX0" fmla="*/ 0 w 566462"/>
                <a:gd name="connsiteY0" fmla="*/ 151130 h 151130"/>
                <a:gd name="connsiteX1" fmla="*/ 8098 w 566462"/>
                <a:gd name="connsiteY1" fmla="*/ 0 h 151130"/>
                <a:gd name="connsiteX2" fmla="*/ 566462 w 566462"/>
                <a:gd name="connsiteY2" fmla="*/ 0 h 151130"/>
                <a:gd name="connsiteX3" fmla="*/ 562573 w 566462"/>
                <a:gd name="connsiteY3" fmla="*/ 146634 h 151130"/>
                <a:gd name="connsiteX4" fmla="*/ 0 w 566462"/>
                <a:gd name="connsiteY4" fmla="*/ 151130 h 151130"/>
                <a:gd name="connsiteX0" fmla="*/ 0 w 600497"/>
                <a:gd name="connsiteY0" fmla="*/ 149635 h 149635"/>
                <a:gd name="connsiteX1" fmla="*/ 42133 w 600497"/>
                <a:gd name="connsiteY1" fmla="*/ 0 h 149635"/>
                <a:gd name="connsiteX2" fmla="*/ 600497 w 600497"/>
                <a:gd name="connsiteY2" fmla="*/ 0 h 149635"/>
                <a:gd name="connsiteX3" fmla="*/ 596608 w 600497"/>
                <a:gd name="connsiteY3" fmla="*/ 146634 h 149635"/>
                <a:gd name="connsiteX4" fmla="*/ 0 w 600497"/>
                <a:gd name="connsiteY4" fmla="*/ 149635 h 149635"/>
                <a:gd name="connsiteX0" fmla="*/ 0 w 600497"/>
                <a:gd name="connsiteY0" fmla="*/ 149635 h 149635"/>
                <a:gd name="connsiteX1" fmla="*/ 6967 w 600497"/>
                <a:gd name="connsiteY1" fmla="*/ 117197 h 149635"/>
                <a:gd name="connsiteX2" fmla="*/ 42133 w 600497"/>
                <a:gd name="connsiteY2" fmla="*/ 0 h 149635"/>
                <a:gd name="connsiteX3" fmla="*/ 600497 w 600497"/>
                <a:gd name="connsiteY3" fmla="*/ 0 h 149635"/>
                <a:gd name="connsiteX4" fmla="*/ 596608 w 600497"/>
                <a:gd name="connsiteY4" fmla="*/ 146634 h 149635"/>
                <a:gd name="connsiteX5" fmla="*/ 0 w 600497"/>
                <a:gd name="connsiteY5" fmla="*/ 149635 h 149635"/>
                <a:gd name="connsiteX0" fmla="*/ 24478 w 593581"/>
                <a:gd name="connsiteY0" fmla="*/ 150345 h 150345"/>
                <a:gd name="connsiteX1" fmla="*/ 51 w 593581"/>
                <a:gd name="connsiteY1" fmla="*/ 117197 h 150345"/>
                <a:gd name="connsiteX2" fmla="*/ 35217 w 593581"/>
                <a:gd name="connsiteY2" fmla="*/ 0 h 150345"/>
                <a:gd name="connsiteX3" fmla="*/ 593581 w 593581"/>
                <a:gd name="connsiteY3" fmla="*/ 0 h 150345"/>
                <a:gd name="connsiteX4" fmla="*/ 589692 w 593581"/>
                <a:gd name="connsiteY4" fmla="*/ 146634 h 150345"/>
                <a:gd name="connsiteX5" fmla="*/ 24478 w 593581"/>
                <a:gd name="connsiteY5" fmla="*/ 150345 h 150345"/>
                <a:gd name="connsiteX0" fmla="*/ 27610 w 596713"/>
                <a:gd name="connsiteY0" fmla="*/ 150345 h 150345"/>
                <a:gd name="connsiteX1" fmla="*/ 45 w 596713"/>
                <a:gd name="connsiteY1" fmla="*/ 127758 h 150345"/>
                <a:gd name="connsiteX2" fmla="*/ 38349 w 596713"/>
                <a:gd name="connsiteY2" fmla="*/ 0 h 150345"/>
                <a:gd name="connsiteX3" fmla="*/ 596713 w 596713"/>
                <a:gd name="connsiteY3" fmla="*/ 0 h 150345"/>
                <a:gd name="connsiteX4" fmla="*/ 592824 w 596713"/>
                <a:gd name="connsiteY4" fmla="*/ 146634 h 150345"/>
                <a:gd name="connsiteX5" fmla="*/ 27610 w 596713"/>
                <a:gd name="connsiteY5" fmla="*/ 150345 h 150345"/>
                <a:gd name="connsiteX0" fmla="*/ 27610 w 650228"/>
                <a:gd name="connsiteY0" fmla="*/ 150345 h 150345"/>
                <a:gd name="connsiteX1" fmla="*/ 45 w 650228"/>
                <a:gd name="connsiteY1" fmla="*/ 127758 h 150345"/>
                <a:gd name="connsiteX2" fmla="*/ 38349 w 650228"/>
                <a:gd name="connsiteY2" fmla="*/ 0 h 150345"/>
                <a:gd name="connsiteX3" fmla="*/ 650228 w 650228"/>
                <a:gd name="connsiteY3" fmla="*/ 14100 h 150345"/>
                <a:gd name="connsiteX4" fmla="*/ 592824 w 650228"/>
                <a:gd name="connsiteY4" fmla="*/ 146634 h 150345"/>
                <a:gd name="connsiteX5" fmla="*/ 27610 w 650228"/>
                <a:gd name="connsiteY5" fmla="*/ 150345 h 150345"/>
                <a:gd name="connsiteX0" fmla="*/ 27610 w 650228"/>
                <a:gd name="connsiteY0" fmla="*/ 150345 h 150345"/>
                <a:gd name="connsiteX1" fmla="*/ 45 w 650228"/>
                <a:gd name="connsiteY1" fmla="*/ 127758 h 150345"/>
                <a:gd name="connsiteX2" fmla="*/ 38349 w 650228"/>
                <a:gd name="connsiteY2" fmla="*/ 0 h 150345"/>
                <a:gd name="connsiteX3" fmla="*/ 650228 w 650228"/>
                <a:gd name="connsiteY3" fmla="*/ 14100 h 150345"/>
                <a:gd name="connsiteX4" fmla="*/ 592823 w 650228"/>
                <a:gd name="connsiteY4" fmla="*/ 146635 h 150345"/>
                <a:gd name="connsiteX5" fmla="*/ 27610 w 650228"/>
                <a:gd name="connsiteY5" fmla="*/ 150345 h 150345"/>
                <a:gd name="connsiteX0" fmla="*/ 27610 w 650228"/>
                <a:gd name="connsiteY0" fmla="*/ 150345 h 153933"/>
                <a:gd name="connsiteX1" fmla="*/ 45 w 650228"/>
                <a:gd name="connsiteY1" fmla="*/ 127758 h 153933"/>
                <a:gd name="connsiteX2" fmla="*/ 38349 w 650228"/>
                <a:gd name="connsiteY2" fmla="*/ 0 h 153933"/>
                <a:gd name="connsiteX3" fmla="*/ 650228 w 650228"/>
                <a:gd name="connsiteY3" fmla="*/ 14100 h 153933"/>
                <a:gd name="connsiteX4" fmla="*/ 587054 w 650228"/>
                <a:gd name="connsiteY4" fmla="*/ 153933 h 153933"/>
                <a:gd name="connsiteX5" fmla="*/ 27610 w 650228"/>
                <a:gd name="connsiteY5" fmla="*/ 150345 h 153933"/>
                <a:gd name="connsiteX0" fmla="*/ 32353 w 650223"/>
                <a:gd name="connsiteY0" fmla="*/ 159212 h 159212"/>
                <a:gd name="connsiteX1" fmla="*/ 40 w 650223"/>
                <a:gd name="connsiteY1" fmla="*/ 127758 h 159212"/>
                <a:gd name="connsiteX2" fmla="*/ 38344 w 650223"/>
                <a:gd name="connsiteY2" fmla="*/ 0 h 159212"/>
                <a:gd name="connsiteX3" fmla="*/ 650223 w 650223"/>
                <a:gd name="connsiteY3" fmla="*/ 14100 h 159212"/>
                <a:gd name="connsiteX4" fmla="*/ 587049 w 650223"/>
                <a:gd name="connsiteY4" fmla="*/ 153933 h 159212"/>
                <a:gd name="connsiteX5" fmla="*/ 32353 w 650223"/>
                <a:gd name="connsiteY5" fmla="*/ 159212 h 159212"/>
                <a:gd name="connsiteX0" fmla="*/ 21598 w 639468"/>
                <a:gd name="connsiteY0" fmla="*/ 159212 h 159212"/>
                <a:gd name="connsiteX1" fmla="*/ 57 w 639468"/>
                <a:gd name="connsiteY1" fmla="*/ 125288 h 159212"/>
                <a:gd name="connsiteX2" fmla="*/ 27589 w 639468"/>
                <a:gd name="connsiteY2" fmla="*/ 0 h 159212"/>
                <a:gd name="connsiteX3" fmla="*/ 639468 w 639468"/>
                <a:gd name="connsiteY3" fmla="*/ 14100 h 159212"/>
                <a:gd name="connsiteX4" fmla="*/ 576294 w 639468"/>
                <a:gd name="connsiteY4" fmla="*/ 153933 h 159212"/>
                <a:gd name="connsiteX5" fmla="*/ 21598 w 639468"/>
                <a:gd name="connsiteY5" fmla="*/ 159212 h 159212"/>
                <a:gd name="connsiteX0" fmla="*/ 20668 w 638538"/>
                <a:gd name="connsiteY0" fmla="*/ 159212 h 159212"/>
                <a:gd name="connsiteX1" fmla="*/ 59 w 638538"/>
                <a:gd name="connsiteY1" fmla="*/ 131544 h 159212"/>
                <a:gd name="connsiteX2" fmla="*/ 26659 w 638538"/>
                <a:gd name="connsiteY2" fmla="*/ 0 h 159212"/>
                <a:gd name="connsiteX3" fmla="*/ 638538 w 638538"/>
                <a:gd name="connsiteY3" fmla="*/ 14100 h 159212"/>
                <a:gd name="connsiteX4" fmla="*/ 575364 w 638538"/>
                <a:gd name="connsiteY4" fmla="*/ 153933 h 159212"/>
                <a:gd name="connsiteX5" fmla="*/ 20668 w 638538"/>
                <a:gd name="connsiteY5" fmla="*/ 159212 h 159212"/>
                <a:gd name="connsiteX0" fmla="*/ 19688 w 637558"/>
                <a:gd name="connsiteY0" fmla="*/ 159212 h 159212"/>
                <a:gd name="connsiteX1" fmla="*/ 61 w 637558"/>
                <a:gd name="connsiteY1" fmla="*/ 115711 h 159212"/>
                <a:gd name="connsiteX2" fmla="*/ 25679 w 637558"/>
                <a:gd name="connsiteY2" fmla="*/ 0 h 159212"/>
                <a:gd name="connsiteX3" fmla="*/ 637558 w 637558"/>
                <a:gd name="connsiteY3" fmla="*/ 14100 h 159212"/>
                <a:gd name="connsiteX4" fmla="*/ 574384 w 637558"/>
                <a:gd name="connsiteY4" fmla="*/ 153933 h 159212"/>
                <a:gd name="connsiteX5" fmla="*/ 19688 w 637558"/>
                <a:gd name="connsiteY5" fmla="*/ 159212 h 159212"/>
                <a:gd name="connsiteX0" fmla="*/ 15380 w 637571"/>
                <a:gd name="connsiteY0" fmla="*/ 146568 h 153933"/>
                <a:gd name="connsiteX1" fmla="*/ 74 w 637571"/>
                <a:gd name="connsiteY1" fmla="*/ 115711 h 153933"/>
                <a:gd name="connsiteX2" fmla="*/ 25692 w 637571"/>
                <a:gd name="connsiteY2" fmla="*/ 0 h 153933"/>
                <a:gd name="connsiteX3" fmla="*/ 637571 w 637571"/>
                <a:gd name="connsiteY3" fmla="*/ 14100 h 153933"/>
                <a:gd name="connsiteX4" fmla="*/ 574397 w 637571"/>
                <a:gd name="connsiteY4" fmla="*/ 153933 h 153933"/>
                <a:gd name="connsiteX5" fmla="*/ 15380 w 637571"/>
                <a:gd name="connsiteY5" fmla="*/ 146568 h 153933"/>
                <a:gd name="connsiteX0" fmla="*/ 15380 w 637571"/>
                <a:gd name="connsiteY0" fmla="*/ 146568 h 165206"/>
                <a:gd name="connsiteX1" fmla="*/ 74 w 637571"/>
                <a:gd name="connsiteY1" fmla="*/ 115711 h 165206"/>
                <a:gd name="connsiteX2" fmla="*/ 25692 w 637571"/>
                <a:gd name="connsiteY2" fmla="*/ 0 h 165206"/>
                <a:gd name="connsiteX3" fmla="*/ 637571 w 637571"/>
                <a:gd name="connsiteY3" fmla="*/ 14100 h 165206"/>
                <a:gd name="connsiteX4" fmla="*/ 565852 w 637571"/>
                <a:gd name="connsiteY4" fmla="*/ 165206 h 165206"/>
                <a:gd name="connsiteX5" fmla="*/ 15380 w 637571"/>
                <a:gd name="connsiteY5" fmla="*/ 146568 h 165206"/>
                <a:gd name="connsiteX0" fmla="*/ 15380 w 637571"/>
                <a:gd name="connsiteY0" fmla="*/ 146568 h 159496"/>
                <a:gd name="connsiteX1" fmla="*/ 74 w 637571"/>
                <a:gd name="connsiteY1" fmla="*/ 115711 h 159496"/>
                <a:gd name="connsiteX2" fmla="*/ 25692 w 637571"/>
                <a:gd name="connsiteY2" fmla="*/ 0 h 159496"/>
                <a:gd name="connsiteX3" fmla="*/ 637571 w 637571"/>
                <a:gd name="connsiteY3" fmla="*/ 14100 h 159496"/>
                <a:gd name="connsiteX4" fmla="*/ 559777 w 637571"/>
                <a:gd name="connsiteY4" fmla="*/ 159496 h 159496"/>
                <a:gd name="connsiteX5" fmla="*/ 15380 w 637571"/>
                <a:gd name="connsiteY5" fmla="*/ 146568 h 159496"/>
                <a:gd name="connsiteX0" fmla="*/ 15380 w 625422"/>
                <a:gd name="connsiteY0" fmla="*/ 146568 h 159496"/>
                <a:gd name="connsiteX1" fmla="*/ 74 w 625422"/>
                <a:gd name="connsiteY1" fmla="*/ 115711 h 159496"/>
                <a:gd name="connsiteX2" fmla="*/ 25692 w 625422"/>
                <a:gd name="connsiteY2" fmla="*/ 0 h 159496"/>
                <a:gd name="connsiteX3" fmla="*/ 625422 w 625422"/>
                <a:gd name="connsiteY3" fmla="*/ 2681 h 159496"/>
                <a:gd name="connsiteX4" fmla="*/ 559777 w 625422"/>
                <a:gd name="connsiteY4" fmla="*/ 159496 h 159496"/>
                <a:gd name="connsiteX5" fmla="*/ 15380 w 625422"/>
                <a:gd name="connsiteY5" fmla="*/ 146568 h 159496"/>
                <a:gd name="connsiteX0" fmla="*/ 5523 w 615565"/>
                <a:gd name="connsiteY0" fmla="*/ 146568 h 159496"/>
                <a:gd name="connsiteX1" fmla="*/ 157 w 615565"/>
                <a:gd name="connsiteY1" fmla="*/ 98025 h 159496"/>
                <a:gd name="connsiteX2" fmla="*/ 15835 w 615565"/>
                <a:gd name="connsiteY2" fmla="*/ 0 h 159496"/>
                <a:gd name="connsiteX3" fmla="*/ 615565 w 615565"/>
                <a:gd name="connsiteY3" fmla="*/ 2681 h 159496"/>
                <a:gd name="connsiteX4" fmla="*/ 549920 w 615565"/>
                <a:gd name="connsiteY4" fmla="*/ 159496 h 159496"/>
                <a:gd name="connsiteX5" fmla="*/ 5523 w 615565"/>
                <a:gd name="connsiteY5" fmla="*/ 146568 h 159496"/>
                <a:gd name="connsiteX0" fmla="*/ 1308 w 615715"/>
                <a:gd name="connsiteY0" fmla="*/ 138603 h 159496"/>
                <a:gd name="connsiteX1" fmla="*/ 307 w 615715"/>
                <a:gd name="connsiteY1" fmla="*/ 98025 h 159496"/>
                <a:gd name="connsiteX2" fmla="*/ 15985 w 615715"/>
                <a:gd name="connsiteY2" fmla="*/ 0 h 159496"/>
                <a:gd name="connsiteX3" fmla="*/ 615715 w 615715"/>
                <a:gd name="connsiteY3" fmla="*/ 2681 h 159496"/>
                <a:gd name="connsiteX4" fmla="*/ 550070 w 615715"/>
                <a:gd name="connsiteY4" fmla="*/ 159496 h 159496"/>
                <a:gd name="connsiteX5" fmla="*/ 1308 w 615715"/>
                <a:gd name="connsiteY5" fmla="*/ 138603 h 159496"/>
                <a:gd name="connsiteX0" fmla="*/ 12293 w 615498"/>
                <a:gd name="connsiteY0" fmla="*/ 137548 h 159496"/>
                <a:gd name="connsiteX1" fmla="*/ 90 w 615498"/>
                <a:gd name="connsiteY1" fmla="*/ 98025 h 159496"/>
                <a:gd name="connsiteX2" fmla="*/ 15768 w 615498"/>
                <a:gd name="connsiteY2" fmla="*/ 0 h 159496"/>
                <a:gd name="connsiteX3" fmla="*/ 615498 w 615498"/>
                <a:gd name="connsiteY3" fmla="*/ 2681 h 159496"/>
                <a:gd name="connsiteX4" fmla="*/ 549853 w 615498"/>
                <a:gd name="connsiteY4" fmla="*/ 159496 h 159496"/>
                <a:gd name="connsiteX5" fmla="*/ 12293 w 615498"/>
                <a:gd name="connsiteY5" fmla="*/ 137548 h 15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5498" h="159496">
                  <a:moveTo>
                    <a:pt x="12293" y="137548"/>
                  </a:moveTo>
                  <a:cubicBezTo>
                    <a:pt x="13665" y="133157"/>
                    <a:pt x="-1282" y="102416"/>
                    <a:pt x="90" y="98025"/>
                  </a:cubicBezTo>
                  <a:lnTo>
                    <a:pt x="15768" y="0"/>
                  </a:lnTo>
                  <a:lnTo>
                    <a:pt x="615498" y="2681"/>
                  </a:lnTo>
                  <a:lnTo>
                    <a:pt x="549853" y="159496"/>
                  </a:lnTo>
                  <a:lnTo>
                    <a:pt x="12293" y="13754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97" name="Паралелограм 296">
              <a:extLst>
                <a:ext uri="{FF2B5EF4-FFF2-40B4-BE49-F238E27FC236}">
                  <a16:creationId xmlns:a16="http://schemas.microsoft.com/office/drawing/2014/main" id="{2583612A-4743-4DA2-940F-33A410D0E0DF}"/>
                </a:ext>
              </a:extLst>
            </p:cNvPr>
            <p:cNvSpPr/>
            <p:nvPr/>
          </p:nvSpPr>
          <p:spPr>
            <a:xfrm rot="622504" flipH="1">
              <a:off x="126841" y="2253595"/>
              <a:ext cx="45719" cy="135937"/>
            </a:xfrm>
            <a:prstGeom prst="parallelogram">
              <a:avLst>
                <a:gd name="adj" fmla="val 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cxnSp>
          <p:nvCxnSpPr>
            <p:cNvPr id="299" name="Пряма сполучна лінія 298">
              <a:extLst>
                <a:ext uri="{FF2B5EF4-FFF2-40B4-BE49-F238E27FC236}">
                  <a16:creationId xmlns:a16="http://schemas.microsoft.com/office/drawing/2014/main" id="{473BCEF8-5E0D-42FC-9C3D-0DFAD9995F3B}"/>
                </a:ext>
              </a:extLst>
            </p:cNvPr>
            <p:cNvCxnSpPr>
              <a:cxnSpLocks/>
              <a:endCxn id="296" idx="1"/>
            </p:cNvCxnSpPr>
            <p:nvPr/>
          </p:nvCxnSpPr>
          <p:spPr>
            <a:xfrm rot="622504">
              <a:off x="130653" y="2419538"/>
              <a:ext cx="381362" cy="2859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1" name="Групувати 320">
            <a:extLst>
              <a:ext uri="{FF2B5EF4-FFF2-40B4-BE49-F238E27FC236}">
                <a16:creationId xmlns:a16="http://schemas.microsoft.com/office/drawing/2014/main" id="{AC80BD70-32C6-40A8-A37C-005DF87E524D}"/>
              </a:ext>
            </a:extLst>
          </p:cNvPr>
          <p:cNvGrpSpPr/>
          <p:nvPr/>
        </p:nvGrpSpPr>
        <p:grpSpPr>
          <a:xfrm>
            <a:off x="2386298" y="4786259"/>
            <a:ext cx="563778" cy="363276"/>
            <a:chOff x="2249138" y="4165491"/>
            <a:chExt cx="563778" cy="363276"/>
          </a:xfrm>
        </p:grpSpPr>
        <p:grpSp>
          <p:nvGrpSpPr>
            <p:cNvPr id="255" name="Групувати 254">
              <a:extLst>
                <a:ext uri="{FF2B5EF4-FFF2-40B4-BE49-F238E27FC236}">
                  <a16:creationId xmlns:a16="http://schemas.microsoft.com/office/drawing/2014/main" id="{F5AB6506-3DFA-4CBC-8263-DDE328D77747}"/>
                </a:ext>
              </a:extLst>
            </p:cNvPr>
            <p:cNvGrpSpPr/>
            <p:nvPr/>
          </p:nvGrpSpPr>
          <p:grpSpPr>
            <a:xfrm>
              <a:off x="2249138" y="4165491"/>
              <a:ext cx="563778" cy="256032"/>
              <a:chOff x="-30374" y="4254766"/>
              <a:chExt cx="563778" cy="256032"/>
            </a:xfrm>
          </p:grpSpPr>
          <p:sp>
            <p:nvSpPr>
              <p:cNvPr id="253" name="Паралелограм 252">
                <a:extLst>
                  <a:ext uri="{FF2B5EF4-FFF2-40B4-BE49-F238E27FC236}">
                    <a16:creationId xmlns:a16="http://schemas.microsoft.com/office/drawing/2014/main" id="{62DFF96E-B3B8-43E9-B4DB-DCC3C6066BEB}"/>
                  </a:ext>
                </a:extLst>
              </p:cNvPr>
              <p:cNvSpPr/>
              <p:nvPr/>
            </p:nvSpPr>
            <p:spPr>
              <a:xfrm rot="1725805" flipH="1">
                <a:off x="-30374" y="4378157"/>
                <a:ext cx="563778" cy="132641"/>
              </a:xfrm>
              <a:custGeom>
                <a:avLst/>
                <a:gdLst>
                  <a:gd name="connsiteX0" fmla="*/ 0 w 569063"/>
                  <a:gd name="connsiteY0" fmla="*/ 109928 h 109928"/>
                  <a:gd name="connsiteX1" fmla="*/ 60279 w 569063"/>
                  <a:gd name="connsiteY1" fmla="*/ 0 h 109928"/>
                  <a:gd name="connsiteX2" fmla="*/ 569063 w 569063"/>
                  <a:gd name="connsiteY2" fmla="*/ 0 h 109928"/>
                  <a:gd name="connsiteX3" fmla="*/ 508784 w 569063"/>
                  <a:gd name="connsiteY3" fmla="*/ 109928 h 109928"/>
                  <a:gd name="connsiteX4" fmla="*/ 0 w 569063"/>
                  <a:gd name="connsiteY4" fmla="*/ 109928 h 109928"/>
                  <a:gd name="connsiteX0" fmla="*/ 0 w 569063"/>
                  <a:gd name="connsiteY0" fmla="*/ 109928 h 132641"/>
                  <a:gd name="connsiteX1" fmla="*/ 60279 w 569063"/>
                  <a:gd name="connsiteY1" fmla="*/ 0 h 132641"/>
                  <a:gd name="connsiteX2" fmla="*/ 569063 w 569063"/>
                  <a:gd name="connsiteY2" fmla="*/ 0 h 132641"/>
                  <a:gd name="connsiteX3" fmla="*/ 545212 w 569063"/>
                  <a:gd name="connsiteY3" fmla="*/ 132641 h 132641"/>
                  <a:gd name="connsiteX4" fmla="*/ 0 w 569063"/>
                  <a:gd name="connsiteY4" fmla="*/ 109928 h 132641"/>
                  <a:gd name="connsiteX0" fmla="*/ 0 w 524081"/>
                  <a:gd name="connsiteY0" fmla="*/ 131902 h 132641"/>
                  <a:gd name="connsiteX1" fmla="*/ 15297 w 524081"/>
                  <a:gd name="connsiteY1" fmla="*/ 0 h 132641"/>
                  <a:gd name="connsiteX2" fmla="*/ 524081 w 524081"/>
                  <a:gd name="connsiteY2" fmla="*/ 0 h 132641"/>
                  <a:gd name="connsiteX3" fmla="*/ 500230 w 524081"/>
                  <a:gd name="connsiteY3" fmla="*/ 132641 h 132641"/>
                  <a:gd name="connsiteX4" fmla="*/ 0 w 524081"/>
                  <a:gd name="connsiteY4" fmla="*/ 131902 h 132641"/>
                  <a:gd name="connsiteX0" fmla="*/ 0 w 569800"/>
                  <a:gd name="connsiteY0" fmla="*/ 101372 h 132641"/>
                  <a:gd name="connsiteX1" fmla="*/ 61016 w 569800"/>
                  <a:gd name="connsiteY1" fmla="*/ 0 h 132641"/>
                  <a:gd name="connsiteX2" fmla="*/ 569800 w 569800"/>
                  <a:gd name="connsiteY2" fmla="*/ 0 h 132641"/>
                  <a:gd name="connsiteX3" fmla="*/ 545949 w 569800"/>
                  <a:gd name="connsiteY3" fmla="*/ 132641 h 132641"/>
                  <a:gd name="connsiteX4" fmla="*/ 0 w 569800"/>
                  <a:gd name="connsiteY4" fmla="*/ 101372 h 132641"/>
                  <a:gd name="connsiteX0" fmla="*/ 0 w 526169"/>
                  <a:gd name="connsiteY0" fmla="*/ 130755 h 132641"/>
                  <a:gd name="connsiteX1" fmla="*/ 17385 w 526169"/>
                  <a:gd name="connsiteY1" fmla="*/ 0 h 132641"/>
                  <a:gd name="connsiteX2" fmla="*/ 526169 w 526169"/>
                  <a:gd name="connsiteY2" fmla="*/ 0 h 132641"/>
                  <a:gd name="connsiteX3" fmla="*/ 502318 w 526169"/>
                  <a:gd name="connsiteY3" fmla="*/ 132641 h 132641"/>
                  <a:gd name="connsiteX4" fmla="*/ 0 w 526169"/>
                  <a:gd name="connsiteY4" fmla="*/ 130755 h 132641"/>
                  <a:gd name="connsiteX0" fmla="*/ 30751 w 556920"/>
                  <a:gd name="connsiteY0" fmla="*/ 130755 h 132641"/>
                  <a:gd name="connsiteX1" fmla="*/ 99 w 556920"/>
                  <a:gd name="connsiteY1" fmla="*/ 86657 h 132641"/>
                  <a:gd name="connsiteX2" fmla="*/ 48136 w 556920"/>
                  <a:gd name="connsiteY2" fmla="*/ 0 h 132641"/>
                  <a:gd name="connsiteX3" fmla="*/ 556920 w 556920"/>
                  <a:gd name="connsiteY3" fmla="*/ 0 h 132641"/>
                  <a:gd name="connsiteX4" fmla="*/ 533069 w 556920"/>
                  <a:gd name="connsiteY4" fmla="*/ 132641 h 132641"/>
                  <a:gd name="connsiteX5" fmla="*/ 30751 w 556920"/>
                  <a:gd name="connsiteY5" fmla="*/ 130755 h 132641"/>
                  <a:gd name="connsiteX0" fmla="*/ 37609 w 563778"/>
                  <a:gd name="connsiteY0" fmla="*/ 130755 h 132641"/>
                  <a:gd name="connsiteX1" fmla="*/ 83 w 563778"/>
                  <a:gd name="connsiteY1" fmla="*/ 99182 h 132641"/>
                  <a:gd name="connsiteX2" fmla="*/ 54994 w 563778"/>
                  <a:gd name="connsiteY2" fmla="*/ 0 h 132641"/>
                  <a:gd name="connsiteX3" fmla="*/ 563778 w 563778"/>
                  <a:gd name="connsiteY3" fmla="*/ 0 h 132641"/>
                  <a:gd name="connsiteX4" fmla="*/ 539927 w 563778"/>
                  <a:gd name="connsiteY4" fmla="*/ 132641 h 132641"/>
                  <a:gd name="connsiteX5" fmla="*/ 37609 w 563778"/>
                  <a:gd name="connsiteY5" fmla="*/ 130755 h 13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3778" h="132641">
                    <a:moveTo>
                      <a:pt x="37609" y="130755"/>
                    </a:moveTo>
                    <a:cubicBezTo>
                      <a:pt x="39807" y="116532"/>
                      <a:pt x="-2115" y="113405"/>
                      <a:pt x="83" y="99182"/>
                    </a:cubicBezTo>
                    <a:lnTo>
                      <a:pt x="54994" y="0"/>
                    </a:lnTo>
                    <a:lnTo>
                      <a:pt x="563778" y="0"/>
                    </a:lnTo>
                    <a:lnTo>
                      <a:pt x="539927" y="132641"/>
                    </a:lnTo>
                    <a:lnTo>
                      <a:pt x="37609" y="13075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54" name="Прямокутник 253">
                <a:extLst>
                  <a:ext uri="{FF2B5EF4-FFF2-40B4-BE49-F238E27FC236}">
                    <a16:creationId xmlns:a16="http://schemas.microsoft.com/office/drawing/2014/main" id="{4DAD780B-5CA7-4D03-B3F9-92F4DBA16BDA}"/>
                  </a:ext>
                </a:extLst>
              </p:cNvPr>
              <p:cNvSpPr/>
              <p:nvPr/>
            </p:nvSpPr>
            <p:spPr>
              <a:xfrm>
                <a:off x="-6154" y="4254766"/>
                <a:ext cx="45719" cy="125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cxnSp>
          <p:nvCxnSpPr>
            <p:cNvPr id="312" name="Пряма сполучна лінія 311">
              <a:extLst>
                <a:ext uri="{FF2B5EF4-FFF2-40B4-BE49-F238E27FC236}">
                  <a16:creationId xmlns:a16="http://schemas.microsoft.com/office/drawing/2014/main" id="{0799F5FA-100D-4EB1-BE4A-F9485E093E1A}"/>
                </a:ext>
              </a:extLst>
            </p:cNvPr>
            <p:cNvCxnSpPr>
              <a:cxnSpLocks/>
            </p:cNvCxnSpPr>
            <p:nvPr/>
          </p:nvCxnSpPr>
          <p:spPr>
            <a:xfrm>
              <a:off x="2319628" y="4288127"/>
              <a:ext cx="442735" cy="2406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Куб 120">
            <a:extLst>
              <a:ext uri="{FF2B5EF4-FFF2-40B4-BE49-F238E27FC236}">
                <a16:creationId xmlns:a16="http://schemas.microsoft.com/office/drawing/2014/main" id="{5F47AEFC-1695-4B0E-B7BE-580E486E61E3}"/>
              </a:ext>
            </a:extLst>
          </p:cNvPr>
          <p:cNvSpPr/>
          <p:nvPr/>
        </p:nvSpPr>
        <p:spPr>
          <a:xfrm>
            <a:off x="1018968" y="2496940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8" name="Куб 107">
            <a:extLst>
              <a:ext uri="{FF2B5EF4-FFF2-40B4-BE49-F238E27FC236}">
                <a16:creationId xmlns:a16="http://schemas.microsoft.com/office/drawing/2014/main" id="{A2B1B7D2-B962-43F3-896D-83B531EDAF29}"/>
              </a:ext>
            </a:extLst>
          </p:cNvPr>
          <p:cNvSpPr/>
          <p:nvPr/>
        </p:nvSpPr>
        <p:spPr>
          <a:xfrm>
            <a:off x="2157728" y="2535662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Блок-схема: вузол 112">
            <a:extLst>
              <a:ext uri="{FF2B5EF4-FFF2-40B4-BE49-F238E27FC236}">
                <a16:creationId xmlns:a16="http://schemas.microsoft.com/office/drawing/2014/main" id="{920F0202-492F-4602-BDF2-61F2630E9F58}"/>
              </a:ext>
            </a:extLst>
          </p:cNvPr>
          <p:cNvSpPr/>
          <p:nvPr/>
        </p:nvSpPr>
        <p:spPr>
          <a:xfrm>
            <a:off x="2209237" y="257579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4" name="Блок-схема: вузол 113">
            <a:extLst>
              <a:ext uri="{FF2B5EF4-FFF2-40B4-BE49-F238E27FC236}">
                <a16:creationId xmlns:a16="http://schemas.microsoft.com/office/drawing/2014/main" id="{ECFE8CE4-E16D-4AC0-9F07-CF7C21BF0121}"/>
              </a:ext>
            </a:extLst>
          </p:cNvPr>
          <p:cNvSpPr/>
          <p:nvPr/>
        </p:nvSpPr>
        <p:spPr>
          <a:xfrm>
            <a:off x="2309039" y="257558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5" name="Блок-схема: вузол 114">
            <a:extLst>
              <a:ext uri="{FF2B5EF4-FFF2-40B4-BE49-F238E27FC236}">
                <a16:creationId xmlns:a16="http://schemas.microsoft.com/office/drawing/2014/main" id="{EB78A2EB-1D2D-47AE-B697-58B09690EF37}"/>
              </a:ext>
            </a:extLst>
          </p:cNvPr>
          <p:cNvSpPr/>
          <p:nvPr/>
        </p:nvSpPr>
        <p:spPr>
          <a:xfrm>
            <a:off x="2205954" y="26577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6" name="Блок-схема: вузол 115">
            <a:extLst>
              <a:ext uri="{FF2B5EF4-FFF2-40B4-BE49-F238E27FC236}">
                <a16:creationId xmlns:a16="http://schemas.microsoft.com/office/drawing/2014/main" id="{DD4A7E01-435F-404B-A716-78C0ADADFF40}"/>
              </a:ext>
            </a:extLst>
          </p:cNvPr>
          <p:cNvSpPr/>
          <p:nvPr/>
        </p:nvSpPr>
        <p:spPr>
          <a:xfrm>
            <a:off x="2305756" y="265755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9" name="Блок-схема: вузол 108">
            <a:extLst>
              <a:ext uri="{FF2B5EF4-FFF2-40B4-BE49-F238E27FC236}">
                <a16:creationId xmlns:a16="http://schemas.microsoft.com/office/drawing/2014/main" id="{C673F086-93EE-4603-B774-21C678942D70}"/>
              </a:ext>
            </a:extLst>
          </p:cNvPr>
          <p:cNvSpPr/>
          <p:nvPr/>
        </p:nvSpPr>
        <p:spPr>
          <a:xfrm>
            <a:off x="2266159" y="28871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0" name="Блок-схема: вузол 109">
            <a:extLst>
              <a:ext uri="{FF2B5EF4-FFF2-40B4-BE49-F238E27FC236}">
                <a16:creationId xmlns:a16="http://schemas.microsoft.com/office/drawing/2014/main" id="{6E23B69D-EA6E-4F5C-B4A1-2A96E09CDEE2}"/>
              </a:ext>
            </a:extLst>
          </p:cNvPr>
          <p:cNvSpPr/>
          <p:nvPr/>
        </p:nvSpPr>
        <p:spPr>
          <a:xfrm>
            <a:off x="2353753" y="28871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1" name="Блок-схема: вузол 110">
            <a:extLst>
              <a:ext uri="{FF2B5EF4-FFF2-40B4-BE49-F238E27FC236}">
                <a16:creationId xmlns:a16="http://schemas.microsoft.com/office/drawing/2014/main" id="{5BE16957-1CB2-490D-9D51-0616F3B78A4C}"/>
              </a:ext>
            </a:extLst>
          </p:cNvPr>
          <p:cNvSpPr/>
          <p:nvPr/>
        </p:nvSpPr>
        <p:spPr>
          <a:xfrm>
            <a:off x="2266158" y="296790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2" name="Блок-схема: вузол 111">
            <a:extLst>
              <a:ext uri="{FF2B5EF4-FFF2-40B4-BE49-F238E27FC236}">
                <a16:creationId xmlns:a16="http://schemas.microsoft.com/office/drawing/2014/main" id="{712F86CC-2FB1-4232-A3A0-5F0C1A289D8E}"/>
              </a:ext>
            </a:extLst>
          </p:cNvPr>
          <p:cNvSpPr/>
          <p:nvPr/>
        </p:nvSpPr>
        <p:spPr>
          <a:xfrm>
            <a:off x="2353753" y="296790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8" name="Куб 187">
            <a:extLst>
              <a:ext uri="{FF2B5EF4-FFF2-40B4-BE49-F238E27FC236}">
                <a16:creationId xmlns:a16="http://schemas.microsoft.com/office/drawing/2014/main" id="{8A0616B9-95D5-41C7-B867-FE0283952159}"/>
              </a:ext>
            </a:extLst>
          </p:cNvPr>
          <p:cNvSpPr/>
          <p:nvPr/>
        </p:nvSpPr>
        <p:spPr>
          <a:xfrm>
            <a:off x="1429488" y="2047687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7" name="Блок-схема: вузол 326">
            <a:extLst>
              <a:ext uri="{FF2B5EF4-FFF2-40B4-BE49-F238E27FC236}">
                <a16:creationId xmlns:a16="http://schemas.microsoft.com/office/drawing/2014/main" id="{38E9159E-CD13-4C0F-B8BB-EFF599AB788B}"/>
              </a:ext>
            </a:extLst>
          </p:cNvPr>
          <p:cNvSpPr/>
          <p:nvPr/>
        </p:nvSpPr>
        <p:spPr>
          <a:xfrm>
            <a:off x="2871355" y="520552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8" name="Блок-схема: вузол 327">
            <a:extLst>
              <a:ext uri="{FF2B5EF4-FFF2-40B4-BE49-F238E27FC236}">
                <a16:creationId xmlns:a16="http://schemas.microsoft.com/office/drawing/2014/main" id="{0CFF1643-5E76-49CC-8695-0509D4B0E589}"/>
              </a:ext>
            </a:extLst>
          </p:cNvPr>
          <p:cNvSpPr/>
          <p:nvPr/>
        </p:nvSpPr>
        <p:spPr>
          <a:xfrm>
            <a:off x="2831047" y="523281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9" name="Блок-схема: вузол 328">
            <a:extLst>
              <a:ext uri="{FF2B5EF4-FFF2-40B4-BE49-F238E27FC236}">
                <a16:creationId xmlns:a16="http://schemas.microsoft.com/office/drawing/2014/main" id="{244A9577-752A-4F45-BD28-F62B300BFC40}"/>
              </a:ext>
            </a:extLst>
          </p:cNvPr>
          <p:cNvSpPr/>
          <p:nvPr/>
        </p:nvSpPr>
        <p:spPr>
          <a:xfrm>
            <a:off x="2847837" y="526897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0" name="Куб 119">
            <a:extLst>
              <a:ext uri="{FF2B5EF4-FFF2-40B4-BE49-F238E27FC236}">
                <a16:creationId xmlns:a16="http://schemas.microsoft.com/office/drawing/2014/main" id="{3A99B695-F690-46CA-93FB-DD088115F6E1}"/>
              </a:ext>
            </a:extLst>
          </p:cNvPr>
          <p:cNvSpPr/>
          <p:nvPr/>
        </p:nvSpPr>
        <p:spPr>
          <a:xfrm rot="2333793">
            <a:off x="978955" y="3024120"/>
            <a:ext cx="160548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2" name="Блок-схема: вузол 151">
            <a:extLst>
              <a:ext uri="{FF2B5EF4-FFF2-40B4-BE49-F238E27FC236}">
                <a16:creationId xmlns:a16="http://schemas.microsoft.com/office/drawing/2014/main" id="{BB860135-6319-414D-8600-6E13B8E89A0A}"/>
              </a:ext>
            </a:extLst>
          </p:cNvPr>
          <p:cNvSpPr/>
          <p:nvPr/>
        </p:nvSpPr>
        <p:spPr>
          <a:xfrm>
            <a:off x="1404368" y="277655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3" name="Блок-схема: вузол 152">
            <a:extLst>
              <a:ext uri="{FF2B5EF4-FFF2-40B4-BE49-F238E27FC236}">
                <a16:creationId xmlns:a16="http://schemas.microsoft.com/office/drawing/2014/main" id="{DC820020-4FFE-495D-BD69-3E4F4250B1C8}"/>
              </a:ext>
            </a:extLst>
          </p:cNvPr>
          <p:cNvSpPr/>
          <p:nvPr/>
        </p:nvSpPr>
        <p:spPr>
          <a:xfrm>
            <a:off x="1413864" y="28534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4" name="Блок-схема: вузол 153">
            <a:extLst>
              <a:ext uri="{FF2B5EF4-FFF2-40B4-BE49-F238E27FC236}">
                <a16:creationId xmlns:a16="http://schemas.microsoft.com/office/drawing/2014/main" id="{EEB98714-D41B-4AE8-AEE1-12B8AD7FBCCB}"/>
              </a:ext>
            </a:extLst>
          </p:cNvPr>
          <p:cNvSpPr/>
          <p:nvPr/>
        </p:nvSpPr>
        <p:spPr>
          <a:xfrm>
            <a:off x="1325576" y="27597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5" name="Блок-схема: вузол 154">
            <a:extLst>
              <a:ext uri="{FF2B5EF4-FFF2-40B4-BE49-F238E27FC236}">
                <a16:creationId xmlns:a16="http://schemas.microsoft.com/office/drawing/2014/main" id="{FFB0C7C0-EFF8-48D9-A9AF-7D6D52B6F54C}"/>
              </a:ext>
            </a:extLst>
          </p:cNvPr>
          <p:cNvSpPr/>
          <p:nvPr/>
        </p:nvSpPr>
        <p:spPr>
          <a:xfrm>
            <a:off x="1154203" y="262902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6" name="Блок-схема: вузол 155">
            <a:extLst>
              <a:ext uri="{FF2B5EF4-FFF2-40B4-BE49-F238E27FC236}">
                <a16:creationId xmlns:a16="http://schemas.microsoft.com/office/drawing/2014/main" id="{67CE92AF-DB19-4351-99E8-0E770289C4D2}"/>
              </a:ext>
            </a:extLst>
          </p:cNvPr>
          <p:cNvSpPr/>
          <p:nvPr/>
        </p:nvSpPr>
        <p:spPr>
          <a:xfrm>
            <a:off x="1184244" y="259140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7" name="Блок-схема: вузол 156">
            <a:extLst>
              <a:ext uri="{FF2B5EF4-FFF2-40B4-BE49-F238E27FC236}">
                <a16:creationId xmlns:a16="http://schemas.microsoft.com/office/drawing/2014/main" id="{AD3E996A-4705-4506-98F3-2F6BB6128F50}"/>
              </a:ext>
            </a:extLst>
          </p:cNvPr>
          <p:cNvSpPr/>
          <p:nvPr/>
        </p:nvSpPr>
        <p:spPr>
          <a:xfrm>
            <a:off x="1220983" y="262949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0" name="Блок-схема: вузол 329">
            <a:extLst>
              <a:ext uri="{FF2B5EF4-FFF2-40B4-BE49-F238E27FC236}">
                <a16:creationId xmlns:a16="http://schemas.microsoft.com/office/drawing/2014/main" id="{4CBA0009-0493-418A-B606-D5ADEC4DC320}"/>
              </a:ext>
            </a:extLst>
          </p:cNvPr>
          <p:cNvSpPr/>
          <p:nvPr/>
        </p:nvSpPr>
        <p:spPr>
          <a:xfrm>
            <a:off x="2849877" y="233837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1" name="Блок-схема: вузол 330">
            <a:extLst>
              <a:ext uri="{FF2B5EF4-FFF2-40B4-BE49-F238E27FC236}">
                <a16:creationId xmlns:a16="http://schemas.microsoft.com/office/drawing/2014/main" id="{A79ED89F-17AB-449D-907C-F3CAB8348035}"/>
              </a:ext>
            </a:extLst>
          </p:cNvPr>
          <p:cNvSpPr/>
          <p:nvPr/>
        </p:nvSpPr>
        <p:spPr>
          <a:xfrm>
            <a:off x="2823774" y="23137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2" name="Блок-схема: вузол 331">
            <a:extLst>
              <a:ext uri="{FF2B5EF4-FFF2-40B4-BE49-F238E27FC236}">
                <a16:creationId xmlns:a16="http://schemas.microsoft.com/office/drawing/2014/main" id="{D500052D-5B05-434B-822B-8D73F634BC2B}"/>
              </a:ext>
            </a:extLst>
          </p:cNvPr>
          <p:cNvSpPr/>
          <p:nvPr/>
        </p:nvSpPr>
        <p:spPr>
          <a:xfrm>
            <a:off x="2823774" y="236642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3" name="Блок-схема: вузол 332">
            <a:extLst>
              <a:ext uri="{FF2B5EF4-FFF2-40B4-BE49-F238E27FC236}">
                <a16:creationId xmlns:a16="http://schemas.microsoft.com/office/drawing/2014/main" id="{4D535FD1-DCC3-43B4-9929-D36B74804B3E}"/>
              </a:ext>
            </a:extLst>
          </p:cNvPr>
          <p:cNvSpPr/>
          <p:nvPr/>
        </p:nvSpPr>
        <p:spPr>
          <a:xfrm>
            <a:off x="2499207" y="2718763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4" name="Блок-схема: вузол 333">
            <a:extLst>
              <a:ext uri="{FF2B5EF4-FFF2-40B4-BE49-F238E27FC236}">
                <a16:creationId xmlns:a16="http://schemas.microsoft.com/office/drawing/2014/main" id="{ACD5FC19-553A-4A70-8128-8D5C39CDAB77}"/>
              </a:ext>
            </a:extLst>
          </p:cNvPr>
          <p:cNvSpPr/>
          <p:nvPr/>
        </p:nvSpPr>
        <p:spPr>
          <a:xfrm>
            <a:off x="2468399" y="2708380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5" name="Блок-схема: вузол 334">
            <a:extLst>
              <a:ext uri="{FF2B5EF4-FFF2-40B4-BE49-F238E27FC236}">
                <a16:creationId xmlns:a16="http://schemas.microsoft.com/office/drawing/2014/main" id="{55754CAF-A6F3-4E83-A802-80C7CFFDC03A}"/>
              </a:ext>
            </a:extLst>
          </p:cNvPr>
          <p:cNvSpPr/>
          <p:nvPr/>
        </p:nvSpPr>
        <p:spPr>
          <a:xfrm>
            <a:off x="2466474" y="2747020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6" name="Блок-схема: вузол 335">
            <a:extLst>
              <a:ext uri="{FF2B5EF4-FFF2-40B4-BE49-F238E27FC236}">
                <a16:creationId xmlns:a16="http://schemas.microsoft.com/office/drawing/2014/main" id="{D67E3CD5-988F-4CBB-A70C-9D55C24AF58A}"/>
              </a:ext>
            </a:extLst>
          </p:cNvPr>
          <p:cNvSpPr/>
          <p:nvPr/>
        </p:nvSpPr>
        <p:spPr>
          <a:xfrm>
            <a:off x="2472838" y="288728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7" name="Блок-схема: вузол 336">
            <a:extLst>
              <a:ext uri="{FF2B5EF4-FFF2-40B4-BE49-F238E27FC236}">
                <a16:creationId xmlns:a16="http://schemas.microsoft.com/office/drawing/2014/main" id="{EC2EF399-9A1E-4D37-A961-ABBACA472B6F}"/>
              </a:ext>
            </a:extLst>
          </p:cNvPr>
          <p:cNvSpPr/>
          <p:nvPr/>
        </p:nvSpPr>
        <p:spPr>
          <a:xfrm>
            <a:off x="2487983" y="28513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8" name="Блок-схема: вузол 337">
            <a:extLst>
              <a:ext uri="{FF2B5EF4-FFF2-40B4-BE49-F238E27FC236}">
                <a16:creationId xmlns:a16="http://schemas.microsoft.com/office/drawing/2014/main" id="{7B4FE6E2-E4C5-4349-B049-71FF87D7F46E}"/>
              </a:ext>
            </a:extLst>
          </p:cNvPr>
          <p:cNvSpPr/>
          <p:nvPr/>
        </p:nvSpPr>
        <p:spPr>
          <a:xfrm>
            <a:off x="2495996" y="29183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9" name="Блок-схема: вузол 338">
            <a:extLst>
              <a:ext uri="{FF2B5EF4-FFF2-40B4-BE49-F238E27FC236}">
                <a16:creationId xmlns:a16="http://schemas.microsoft.com/office/drawing/2014/main" id="{E40EB9BB-86CD-44B3-9DAF-D6A0BBF3DB61}"/>
              </a:ext>
            </a:extLst>
          </p:cNvPr>
          <p:cNvSpPr/>
          <p:nvPr/>
        </p:nvSpPr>
        <p:spPr>
          <a:xfrm>
            <a:off x="2857150" y="315887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0" name="Блок-схема: вузол 339">
            <a:extLst>
              <a:ext uri="{FF2B5EF4-FFF2-40B4-BE49-F238E27FC236}">
                <a16:creationId xmlns:a16="http://schemas.microsoft.com/office/drawing/2014/main" id="{746E8497-417F-451B-B24E-D88BBC296D89}"/>
              </a:ext>
            </a:extLst>
          </p:cNvPr>
          <p:cNvSpPr/>
          <p:nvPr/>
        </p:nvSpPr>
        <p:spPr>
          <a:xfrm>
            <a:off x="2831047" y="313421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1" name="Блок-схема: вузол 340">
            <a:extLst>
              <a:ext uri="{FF2B5EF4-FFF2-40B4-BE49-F238E27FC236}">
                <a16:creationId xmlns:a16="http://schemas.microsoft.com/office/drawing/2014/main" id="{C3C1DB0B-71CC-4AF8-A2C5-20CE3BF67580}"/>
              </a:ext>
            </a:extLst>
          </p:cNvPr>
          <p:cNvSpPr/>
          <p:nvPr/>
        </p:nvSpPr>
        <p:spPr>
          <a:xfrm>
            <a:off x="2831047" y="318693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8" name="Блок-схема: вузол 347">
            <a:extLst>
              <a:ext uri="{FF2B5EF4-FFF2-40B4-BE49-F238E27FC236}">
                <a16:creationId xmlns:a16="http://schemas.microsoft.com/office/drawing/2014/main" id="{8696EA28-F536-4532-9B06-C505EA004084}"/>
              </a:ext>
            </a:extLst>
          </p:cNvPr>
          <p:cNvSpPr/>
          <p:nvPr/>
        </p:nvSpPr>
        <p:spPr>
          <a:xfrm>
            <a:off x="2877375" y="354476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9" name="Блок-схема: вузол 348">
            <a:extLst>
              <a:ext uri="{FF2B5EF4-FFF2-40B4-BE49-F238E27FC236}">
                <a16:creationId xmlns:a16="http://schemas.microsoft.com/office/drawing/2014/main" id="{B7135F51-81D3-482E-AC06-E8834CEEC039}"/>
              </a:ext>
            </a:extLst>
          </p:cNvPr>
          <p:cNvSpPr/>
          <p:nvPr/>
        </p:nvSpPr>
        <p:spPr>
          <a:xfrm>
            <a:off x="2844220" y="357760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0" name="Блок-схема: вузол 349">
            <a:extLst>
              <a:ext uri="{FF2B5EF4-FFF2-40B4-BE49-F238E27FC236}">
                <a16:creationId xmlns:a16="http://schemas.microsoft.com/office/drawing/2014/main" id="{1DD16B69-0C09-451A-812F-411C57495D66}"/>
              </a:ext>
            </a:extLst>
          </p:cNvPr>
          <p:cNvSpPr/>
          <p:nvPr/>
        </p:nvSpPr>
        <p:spPr>
          <a:xfrm>
            <a:off x="2858637" y="36200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1" name="Блок-схема: вузол 350">
            <a:extLst>
              <a:ext uri="{FF2B5EF4-FFF2-40B4-BE49-F238E27FC236}">
                <a16:creationId xmlns:a16="http://schemas.microsoft.com/office/drawing/2014/main" id="{7F0EB734-E5AD-4DC2-B4A0-71B7BFF0F3BE}"/>
              </a:ext>
            </a:extLst>
          </p:cNvPr>
          <p:cNvSpPr/>
          <p:nvPr/>
        </p:nvSpPr>
        <p:spPr>
          <a:xfrm>
            <a:off x="2479434" y="448967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2" name="Блок-схема: вузол 351">
            <a:extLst>
              <a:ext uri="{FF2B5EF4-FFF2-40B4-BE49-F238E27FC236}">
                <a16:creationId xmlns:a16="http://schemas.microsoft.com/office/drawing/2014/main" id="{AC088E04-BA48-4569-B6EE-AB898B2FD5B4}"/>
              </a:ext>
            </a:extLst>
          </p:cNvPr>
          <p:cNvSpPr/>
          <p:nvPr/>
        </p:nvSpPr>
        <p:spPr>
          <a:xfrm>
            <a:off x="2475880" y="454778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3" name="Блок-схема: вузол 352">
            <a:extLst>
              <a:ext uri="{FF2B5EF4-FFF2-40B4-BE49-F238E27FC236}">
                <a16:creationId xmlns:a16="http://schemas.microsoft.com/office/drawing/2014/main" id="{B767B1EF-38FC-49F7-AA34-2FD2E5205B4A}"/>
              </a:ext>
            </a:extLst>
          </p:cNvPr>
          <p:cNvSpPr/>
          <p:nvPr/>
        </p:nvSpPr>
        <p:spPr>
          <a:xfrm>
            <a:off x="2446707" y="45210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4" name="Блок-схема: вузол 353">
            <a:extLst>
              <a:ext uri="{FF2B5EF4-FFF2-40B4-BE49-F238E27FC236}">
                <a16:creationId xmlns:a16="http://schemas.microsoft.com/office/drawing/2014/main" id="{735E5FB6-B528-4E0D-AE47-C90BCACB8F5B}"/>
              </a:ext>
            </a:extLst>
          </p:cNvPr>
          <p:cNvSpPr/>
          <p:nvPr/>
        </p:nvSpPr>
        <p:spPr>
          <a:xfrm>
            <a:off x="2484128" y="470508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5" name="Блок-схема: вузол 354">
            <a:extLst>
              <a:ext uri="{FF2B5EF4-FFF2-40B4-BE49-F238E27FC236}">
                <a16:creationId xmlns:a16="http://schemas.microsoft.com/office/drawing/2014/main" id="{0E0B3190-279F-47D0-AD7E-F66B1E8DBB6D}"/>
              </a:ext>
            </a:extLst>
          </p:cNvPr>
          <p:cNvSpPr/>
          <p:nvPr/>
        </p:nvSpPr>
        <p:spPr>
          <a:xfrm>
            <a:off x="2503014" y="466336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6" name="Блок-схема: вузол 355">
            <a:extLst>
              <a:ext uri="{FF2B5EF4-FFF2-40B4-BE49-F238E27FC236}">
                <a16:creationId xmlns:a16="http://schemas.microsoft.com/office/drawing/2014/main" id="{4B7CF3C3-2EBD-4ADA-B658-B1BEE1714D9E}"/>
              </a:ext>
            </a:extLst>
          </p:cNvPr>
          <p:cNvSpPr/>
          <p:nvPr/>
        </p:nvSpPr>
        <p:spPr>
          <a:xfrm>
            <a:off x="2515764" y="470001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7" name="Блок-схема: вузол 356">
            <a:extLst>
              <a:ext uri="{FF2B5EF4-FFF2-40B4-BE49-F238E27FC236}">
                <a16:creationId xmlns:a16="http://schemas.microsoft.com/office/drawing/2014/main" id="{66212144-4249-4F48-8BF8-F5565E654C55}"/>
              </a:ext>
            </a:extLst>
          </p:cNvPr>
          <p:cNvSpPr/>
          <p:nvPr/>
        </p:nvSpPr>
        <p:spPr>
          <a:xfrm>
            <a:off x="2836903" y="43174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8" name="Блок-схема: вузол 357">
            <a:extLst>
              <a:ext uri="{FF2B5EF4-FFF2-40B4-BE49-F238E27FC236}">
                <a16:creationId xmlns:a16="http://schemas.microsoft.com/office/drawing/2014/main" id="{611B31A1-7CF5-4DCB-A981-AC792103FCD6}"/>
              </a:ext>
            </a:extLst>
          </p:cNvPr>
          <p:cNvSpPr/>
          <p:nvPr/>
        </p:nvSpPr>
        <p:spPr>
          <a:xfrm>
            <a:off x="2827215" y="436096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9" name="Блок-схема: вузол 358">
            <a:extLst>
              <a:ext uri="{FF2B5EF4-FFF2-40B4-BE49-F238E27FC236}">
                <a16:creationId xmlns:a16="http://schemas.microsoft.com/office/drawing/2014/main" id="{55774AEA-47E3-46BF-92D6-D877F803CCD9}"/>
              </a:ext>
            </a:extLst>
          </p:cNvPr>
          <p:cNvSpPr/>
          <p:nvPr/>
        </p:nvSpPr>
        <p:spPr>
          <a:xfrm>
            <a:off x="2870797" y="43174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0" name="Блок-схема: вузол 359">
            <a:extLst>
              <a:ext uri="{FF2B5EF4-FFF2-40B4-BE49-F238E27FC236}">
                <a16:creationId xmlns:a16="http://schemas.microsoft.com/office/drawing/2014/main" id="{0F876A35-0129-49C1-B7FA-4ABDD5FE6A27}"/>
              </a:ext>
            </a:extLst>
          </p:cNvPr>
          <p:cNvSpPr/>
          <p:nvPr/>
        </p:nvSpPr>
        <p:spPr>
          <a:xfrm>
            <a:off x="2832107" y="50740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1" name="Блок-схема: вузол 360">
            <a:extLst>
              <a:ext uri="{FF2B5EF4-FFF2-40B4-BE49-F238E27FC236}">
                <a16:creationId xmlns:a16="http://schemas.microsoft.com/office/drawing/2014/main" id="{85C14E8C-8D86-440A-AD36-B1163E15A839}"/>
              </a:ext>
            </a:extLst>
          </p:cNvPr>
          <p:cNvSpPr/>
          <p:nvPr/>
        </p:nvSpPr>
        <p:spPr>
          <a:xfrm>
            <a:off x="2850993" y="503230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2" name="Блок-схема: вузол 361">
            <a:extLst>
              <a:ext uri="{FF2B5EF4-FFF2-40B4-BE49-F238E27FC236}">
                <a16:creationId xmlns:a16="http://schemas.microsoft.com/office/drawing/2014/main" id="{9C4B0492-0E5C-43F4-B5EB-B362084098C6}"/>
              </a:ext>
            </a:extLst>
          </p:cNvPr>
          <p:cNvSpPr/>
          <p:nvPr/>
        </p:nvSpPr>
        <p:spPr>
          <a:xfrm>
            <a:off x="2863743" y="50689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3" name="Блок-схема: вузол 362">
            <a:extLst>
              <a:ext uri="{FF2B5EF4-FFF2-40B4-BE49-F238E27FC236}">
                <a16:creationId xmlns:a16="http://schemas.microsoft.com/office/drawing/2014/main" id="{73BFA6D0-DE29-4D56-8E99-E6074B227562}"/>
              </a:ext>
            </a:extLst>
          </p:cNvPr>
          <p:cNvSpPr/>
          <p:nvPr/>
        </p:nvSpPr>
        <p:spPr>
          <a:xfrm>
            <a:off x="2483804" y="488529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4" name="Блок-схема: вузол 363">
            <a:extLst>
              <a:ext uri="{FF2B5EF4-FFF2-40B4-BE49-F238E27FC236}">
                <a16:creationId xmlns:a16="http://schemas.microsoft.com/office/drawing/2014/main" id="{C1E0296F-B85B-4723-A740-A50B4F026CBA}"/>
              </a:ext>
            </a:extLst>
          </p:cNvPr>
          <p:cNvSpPr/>
          <p:nvPr/>
        </p:nvSpPr>
        <p:spPr>
          <a:xfrm>
            <a:off x="2493912" y="48297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5" name="Блок-схема: вузол 364">
            <a:extLst>
              <a:ext uri="{FF2B5EF4-FFF2-40B4-BE49-F238E27FC236}">
                <a16:creationId xmlns:a16="http://schemas.microsoft.com/office/drawing/2014/main" id="{A5A68A04-788A-4E84-AE24-C7C9EA0E3B3F}"/>
              </a:ext>
            </a:extLst>
          </p:cNvPr>
          <p:cNvSpPr/>
          <p:nvPr/>
        </p:nvSpPr>
        <p:spPr>
          <a:xfrm>
            <a:off x="2468399" y="484794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6" name="Блок-схема: вузол 365">
            <a:extLst>
              <a:ext uri="{FF2B5EF4-FFF2-40B4-BE49-F238E27FC236}">
                <a16:creationId xmlns:a16="http://schemas.microsoft.com/office/drawing/2014/main" id="{01B02DA2-E329-42B4-A2E2-3C2F820FA6E6}"/>
              </a:ext>
            </a:extLst>
          </p:cNvPr>
          <p:cNvSpPr/>
          <p:nvPr/>
        </p:nvSpPr>
        <p:spPr>
          <a:xfrm>
            <a:off x="2496672" y="558203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7" name="Блок-схема: вузол 366">
            <a:extLst>
              <a:ext uri="{FF2B5EF4-FFF2-40B4-BE49-F238E27FC236}">
                <a16:creationId xmlns:a16="http://schemas.microsoft.com/office/drawing/2014/main" id="{8EED7409-64BD-4C60-989B-BBFE2E6F9104}"/>
              </a:ext>
            </a:extLst>
          </p:cNvPr>
          <p:cNvSpPr/>
          <p:nvPr/>
        </p:nvSpPr>
        <p:spPr>
          <a:xfrm>
            <a:off x="2473566" y="563825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8" name="Блок-схема: вузол 367">
            <a:extLst>
              <a:ext uri="{FF2B5EF4-FFF2-40B4-BE49-F238E27FC236}">
                <a16:creationId xmlns:a16="http://schemas.microsoft.com/office/drawing/2014/main" id="{F406C44C-4120-44EE-BFBA-8BD47DC55FBD}"/>
              </a:ext>
            </a:extLst>
          </p:cNvPr>
          <p:cNvSpPr/>
          <p:nvPr/>
        </p:nvSpPr>
        <p:spPr>
          <a:xfrm>
            <a:off x="2508500" y="562741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73" name="Групувати 372">
            <a:extLst>
              <a:ext uri="{FF2B5EF4-FFF2-40B4-BE49-F238E27FC236}">
                <a16:creationId xmlns:a16="http://schemas.microsoft.com/office/drawing/2014/main" id="{AC85D366-8044-4648-A648-6D97F3D72929}"/>
              </a:ext>
            </a:extLst>
          </p:cNvPr>
          <p:cNvGrpSpPr/>
          <p:nvPr/>
        </p:nvGrpSpPr>
        <p:grpSpPr>
          <a:xfrm>
            <a:off x="2424147" y="3179962"/>
            <a:ext cx="467223" cy="685551"/>
            <a:chOff x="-12773" y="4544221"/>
            <a:chExt cx="467223" cy="685551"/>
          </a:xfrm>
        </p:grpSpPr>
        <p:sp>
          <p:nvSpPr>
            <p:cNvPr id="374" name="Паралелограм 373">
              <a:extLst>
                <a:ext uri="{FF2B5EF4-FFF2-40B4-BE49-F238E27FC236}">
                  <a16:creationId xmlns:a16="http://schemas.microsoft.com/office/drawing/2014/main" id="{3A139239-FAF9-4111-969E-01A361D18459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5" name="Прямокутник 374">
              <a:extLst>
                <a:ext uri="{FF2B5EF4-FFF2-40B4-BE49-F238E27FC236}">
                  <a16:creationId xmlns:a16="http://schemas.microsoft.com/office/drawing/2014/main" id="{CFDCED37-DBA3-4716-8B9C-0B4EA2ACEE09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6" name="Паралелограм 375">
              <a:extLst>
                <a:ext uri="{FF2B5EF4-FFF2-40B4-BE49-F238E27FC236}">
                  <a16:creationId xmlns:a16="http://schemas.microsoft.com/office/drawing/2014/main" id="{767279BE-3B9F-4930-BFB8-D3EA08F3A56F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45" name="Блок-схема: вузол 344">
            <a:extLst>
              <a:ext uri="{FF2B5EF4-FFF2-40B4-BE49-F238E27FC236}">
                <a16:creationId xmlns:a16="http://schemas.microsoft.com/office/drawing/2014/main" id="{B92A17B6-097A-4F22-8461-BC7DB7BB2CAD}"/>
              </a:ext>
            </a:extLst>
          </p:cNvPr>
          <p:cNvSpPr/>
          <p:nvPr/>
        </p:nvSpPr>
        <p:spPr>
          <a:xfrm>
            <a:off x="2861098" y="334702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6" name="Блок-схема: вузол 345">
            <a:extLst>
              <a:ext uri="{FF2B5EF4-FFF2-40B4-BE49-F238E27FC236}">
                <a16:creationId xmlns:a16="http://schemas.microsoft.com/office/drawing/2014/main" id="{445EE934-04AD-442C-A55D-74E580AEA744}"/>
              </a:ext>
            </a:extLst>
          </p:cNvPr>
          <p:cNvSpPr/>
          <p:nvPr/>
        </p:nvSpPr>
        <p:spPr>
          <a:xfrm>
            <a:off x="2834995" y="332236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7" name="Блок-схема: вузол 346">
            <a:extLst>
              <a:ext uri="{FF2B5EF4-FFF2-40B4-BE49-F238E27FC236}">
                <a16:creationId xmlns:a16="http://schemas.microsoft.com/office/drawing/2014/main" id="{3D0F429E-AB76-4DC0-8DB4-4CB7EF2047DD}"/>
              </a:ext>
            </a:extLst>
          </p:cNvPr>
          <p:cNvSpPr/>
          <p:nvPr/>
        </p:nvSpPr>
        <p:spPr>
          <a:xfrm>
            <a:off x="2834995" y="33750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2" name="Блок-схема: вузол 341">
            <a:extLst>
              <a:ext uri="{FF2B5EF4-FFF2-40B4-BE49-F238E27FC236}">
                <a16:creationId xmlns:a16="http://schemas.microsoft.com/office/drawing/2014/main" id="{980FB11B-259C-4FEC-A324-FC515AD6EB75}"/>
              </a:ext>
            </a:extLst>
          </p:cNvPr>
          <p:cNvSpPr/>
          <p:nvPr/>
        </p:nvSpPr>
        <p:spPr>
          <a:xfrm>
            <a:off x="2513906" y="37156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3" name="Блок-схема: вузол 342">
            <a:extLst>
              <a:ext uri="{FF2B5EF4-FFF2-40B4-BE49-F238E27FC236}">
                <a16:creationId xmlns:a16="http://schemas.microsoft.com/office/drawing/2014/main" id="{41D757EC-654A-4EBD-95C6-D8CAA0EE5E79}"/>
              </a:ext>
            </a:extLst>
          </p:cNvPr>
          <p:cNvSpPr/>
          <p:nvPr/>
        </p:nvSpPr>
        <p:spPr>
          <a:xfrm>
            <a:off x="2487803" y="369098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4" name="Блок-схема: вузол 343">
            <a:extLst>
              <a:ext uri="{FF2B5EF4-FFF2-40B4-BE49-F238E27FC236}">
                <a16:creationId xmlns:a16="http://schemas.microsoft.com/office/drawing/2014/main" id="{926980E8-7CE6-4D51-B3A7-8EED81DE61FC}"/>
              </a:ext>
            </a:extLst>
          </p:cNvPr>
          <p:cNvSpPr/>
          <p:nvPr/>
        </p:nvSpPr>
        <p:spPr>
          <a:xfrm>
            <a:off x="2487803" y="374370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0" name="Блок-схема: вузол 139">
            <a:extLst>
              <a:ext uri="{FF2B5EF4-FFF2-40B4-BE49-F238E27FC236}">
                <a16:creationId xmlns:a16="http://schemas.microsoft.com/office/drawing/2014/main" id="{2A3371EB-4071-424F-A01B-9B54A5DE73A7}"/>
              </a:ext>
            </a:extLst>
          </p:cNvPr>
          <p:cNvSpPr/>
          <p:nvPr/>
        </p:nvSpPr>
        <p:spPr>
          <a:xfrm>
            <a:off x="2297093" y="348895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1" name="Блок-схема: вузол 140">
            <a:extLst>
              <a:ext uri="{FF2B5EF4-FFF2-40B4-BE49-F238E27FC236}">
                <a16:creationId xmlns:a16="http://schemas.microsoft.com/office/drawing/2014/main" id="{C26EF5A9-2FF3-4C7C-AAC4-CCBAEEA50A12}"/>
              </a:ext>
            </a:extLst>
          </p:cNvPr>
          <p:cNvSpPr/>
          <p:nvPr/>
        </p:nvSpPr>
        <p:spPr>
          <a:xfrm>
            <a:off x="2345699" y="356462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2" name="Блок-схема: вузол 141">
            <a:extLst>
              <a:ext uri="{FF2B5EF4-FFF2-40B4-BE49-F238E27FC236}">
                <a16:creationId xmlns:a16="http://schemas.microsoft.com/office/drawing/2014/main" id="{0F07CDF4-D812-4150-9A22-B534137C62A5}"/>
              </a:ext>
            </a:extLst>
          </p:cNvPr>
          <p:cNvSpPr/>
          <p:nvPr/>
        </p:nvSpPr>
        <p:spPr>
          <a:xfrm>
            <a:off x="2285161" y="355055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9" name="Блок-схема: вузол 458">
            <a:extLst>
              <a:ext uri="{FF2B5EF4-FFF2-40B4-BE49-F238E27FC236}">
                <a16:creationId xmlns:a16="http://schemas.microsoft.com/office/drawing/2014/main" id="{DAE235A7-7347-4BC8-8D5E-C7F9BABC36E7}"/>
              </a:ext>
            </a:extLst>
          </p:cNvPr>
          <p:cNvSpPr/>
          <p:nvPr/>
        </p:nvSpPr>
        <p:spPr>
          <a:xfrm>
            <a:off x="-1222884" y="3687112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0" name="Блок-схема: вузол 459">
            <a:extLst>
              <a:ext uri="{FF2B5EF4-FFF2-40B4-BE49-F238E27FC236}">
                <a16:creationId xmlns:a16="http://schemas.microsoft.com/office/drawing/2014/main" id="{E47EC584-A0F4-4EC8-91DA-E6947B252419}"/>
              </a:ext>
            </a:extLst>
          </p:cNvPr>
          <p:cNvSpPr/>
          <p:nvPr/>
        </p:nvSpPr>
        <p:spPr>
          <a:xfrm>
            <a:off x="-1025649" y="359219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1" name="Блок-схема: вузол 460">
            <a:extLst>
              <a:ext uri="{FF2B5EF4-FFF2-40B4-BE49-F238E27FC236}">
                <a16:creationId xmlns:a16="http://schemas.microsoft.com/office/drawing/2014/main" id="{D77840CC-1727-433D-A093-620EEBB24664}"/>
              </a:ext>
            </a:extLst>
          </p:cNvPr>
          <p:cNvSpPr/>
          <p:nvPr/>
        </p:nvSpPr>
        <p:spPr>
          <a:xfrm>
            <a:off x="-1227658" y="384757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2" name="Блок-схема: вузол 461">
            <a:extLst>
              <a:ext uri="{FF2B5EF4-FFF2-40B4-BE49-F238E27FC236}">
                <a16:creationId xmlns:a16="http://schemas.microsoft.com/office/drawing/2014/main" id="{4A470C99-AAB3-4F17-8B15-DEDB913FDA52}"/>
              </a:ext>
            </a:extLst>
          </p:cNvPr>
          <p:cNvSpPr/>
          <p:nvPr/>
        </p:nvSpPr>
        <p:spPr>
          <a:xfrm>
            <a:off x="-1030423" y="3752666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3" name="Блок-схема: вузол 462">
            <a:extLst>
              <a:ext uri="{FF2B5EF4-FFF2-40B4-BE49-F238E27FC236}">
                <a16:creationId xmlns:a16="http://schemas.microsoft.com/office/drawing/2014/main" id="{67DEF597-14DD-4CE4-AA9B-5CC10CE8709D}"/>
              </a:ext>
            </a:extLst>
          </p:cNvPr>
          <p:cNvSpPr/>
          <p:nvPr/>
        </p:nvSpPr>
        <p:spPr>
          <a:xfrm>
            <a:off x="-1198617" y="404616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4" name="Блок-схема: вузол 463">
            <a:extLst>
              <a:ext uri="{FF2B5EF4-FFF2-40B4-BE49-F238E27FC236}">
                <a16:creationId xmlns:a16="http://schemas.microsoft.com/office/drawing/2014/main" id="{4C99D4F2-3E5A-47C4-9EE3-0F82C5FAA5BF}"/>
              </a:ext>
            </a:extLst>
          </p:cNvPr>
          <p:cNvSpPr/>
          <p:nvPr/>
        </p:nvSpPr>
        <p:spPr>
          <a:xfrm>
            <a:off x="-994233" y="404616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5" name="Блок-схема: вузол 464">
            <a:extLst>
              <a:ext uri="{FF2B5EF4-FFF2-40B4-BE49-F238E27FC236}">
                <a16:creationId xmlns:a16="http://schemas.microsoft.com/office/drawing/2014/main" id="{A3BBCC9A-F0DE-409E-BBF1-4AD862044911}"/>
              </a:ext>
            </a:extLst>
          </p:cNvPr>
          <p:cNvSpPr/>
          <p:nvPr/>
        </p:nvSpPr>
        <p:spPr>
          <a:xfrm>
            <a:off x="-1203391" y="420663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6" name="Блок-схема: вузол 465">
            <a:extLst>
              <a:ext uri="{FF2B5EF4-FFF2-40B4-BE49-F238E27FC236}">
                <a16:creationId xmlns:a16="http://schemas.microsoft.com/office/drawing/2014/main" id="{6BC2C627-7416-4A7A-902F-FA0CC5D46CAE}"/>
              </a:ext>
            </a:extLst>
          </p:cNvPr>
          <p:cNvSpPr/>
          <p:nvPr/>
        </p:nvSpPr>
        <p:spPr>
          <a:xfrm>
            <a:off x="-1074363" y="4216032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7" name="Блок-схема: вузол 466">
            <a:extLst>
              <a:ext uri="{FF2B5EF4-FFF2-40B4-BE49-F238E27FC236}">
                <a16:creationId xmlns:a16="http://schemas.microsoft.com/office/drawing/2014/main" id="{B4C3D8E8-2276-46A5-9FAF-A4A6ACDE7C93}"/>
              </a:ext>
            </a:extLst>
          </p:cNvPr>
          <p:cNvSpPr/>
          <p:nvPr/>
        </p:nvSpPr>
        <p:spPr>
          <a:xfrm>
            <a:off x="-2733683" y="357315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8" name="Блок-схема: вузол 467">
            <a:extLst>
              <a:ext uri="{FF2B5EF4-FFF2-40B4-BE49-F238E27FC236}">
                <a16:creationId xmlns:a16="http://schemas.microsoft.com/office/drawing/2014/main" id="{3913FD2E-3C00-482F-9A23-1D8A50B645D5}"/>
              </a:ext>
            </a:extLst>
          </p:cNvPr>
          <p:cNvSpPr/>
          <p:nvPr/>
        </p:nvSpPr>
        <p:spPr>
          <a:xfrm>
            <a:off x="-2557252" y="357315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9" name="Блок-схема: вузол 468">
            <a:extLst>
              <a:ext uri="{FF2B5EF4-FFF2-40B4-BE49-F238E27FC236}">
                <a16:creationId xmlns:a16="http://schemas.microsoft.com/office/drawing/2014/main" id="{53AA33B7-6065-4886-9449-55050AF7C5F2}"/>
              </a:ext>
            </a:extLst>
          </p:cNvPr>
          <p:cNvSpPr/>
          <p:nvPr/>
        </p:nvSpPr>
        <p:spPr>
          <a:xfrm>
            <a:off x="-2738457" y="373361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0" name="Блок-схема: вузол 469">
            <a:extLst>
              <a:ext uri="{FF2B5EF4-FFF2-40B4-BE49-F238E27FC236}">
                <a16:creationId xmlns:a16="http://schemas.microsoft.com/office/drawing/2014/main" id="{F98D3648-5EFA-48DB-B687-967C3E3C0311}"/>
              </a:ext>
            </a:extLst>
          </p:cNvPr>
          <p:cNvSpPr/>
          <p:nvPr/>
        </p:nvSpPr>
        <p:spPr>
          <a:xfrm>
            <a:off x="-2562026" y="373361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1" name="Блок-схема: вузол 470">
            <a:extLst>
              <a:ext uri="{FF2B5EF4-FFF2-40B4-BE49-F238E27FC236}">
                <a16:creationId xmlns:a16="http://schemas.microsoft.com/office/drawing/2014/main" id="{DB14A1C7-5E7B-40D8-AE62-D2638684EE69}"/>
              </a:ext>
            </a:extLst>
          </p:cNvPr>
          <p:cNvSpPr/>
          <p:nvPr/>
        </p:nvSpPr>
        <p:spPr>
          <a:xfrm>
            <a:off x="-2730220" y="4027115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2" name="Блок-схема: вузол 471">
            <a:extLst>
              <a:ext uri="{FF2B5EF4-FFF2-40B4-BE49-F238E27FC236}">
                <a16:creationId xmlns:a16="http://schemas.microsoft.com/office/drawing/2014/main" id="{36F77F2F-5FF1-443B-B2D7-259D5A2E2BF0}"/>
              </a:ext>
            </a:extLst>
          </p:cNvPr>
          <p:cNvSpPr/>
          <p:nvPr/>
        </p:nvSpPr>
        <p:spPr>
          <a:xfrm>
            <a:off x="-2525836" y="4027115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3" name="Блок-схема: вузол 472">
            <a:extLst>
              <a:ext uri="{FF2B5EF4-FFF2-40B4-BE49-F238E27FC236}">
                <a16:creationId xmlns:a16="http://schemas.microsoft.com/office/drawing/2014/main" id="{96B7C9F6-17B0-4A46-A920-EAF251845CA2}"/>
              </a:ext>
            </a:extLst>
          </p:cNvPr>
          <p:cNvSpPr/>
          <p:nvPr/>
        </p:nvSpPr>
        <p:spPr>
          <a:xfrm>
            <a:off x="-2734994" y="4187582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4" name="Блок-схема: вузол 473">
            <a:extLst>
              <a:ext uri="{FF2B5EF4-FFF2-40B4-BE49-F238E27FC236}">
                <a16:creationId xmlns:a16="http://schemas.microsoft.com/office/drawing/2014/main" id="{22BAB033-573B-43CD-B25F-403B496B1490}"/>
              </a:ext>
            </a:extLst>
          </p:cNvPr>
          <p:cNvSpPr/>
          <p:nvPr/>
        </p:nvSpPr>
        <p:spPr>
          <a:xfrm>
            <a:off x="-2530610" y="4187582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5" name="Куб 474">
            <a:extLst>
              <a:ext uri="{FF2B5EF4-FFF2-40B4-BE49-F238E27FC236}">
                <a16:creationId xmlns:a16="http://schemas.microsoft.com/office/drawing/2014/main" id="{A61BD74D-0D7D-42C4-B083-22B7D44FC05E}"/>
              </a:ext>
            </a:extLst>
          </p:cNvPr>
          <p:cNvSpPr/>
          <p:nvPr/>
        </p:nvSpPr>
        <p:spPr>
          <a:xfrm>
            <a:off x="-1288604" y="3482667"/>
            <a:ext cx="380302" cy="766800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6" name="Куб 475">
            <a:extLst>
              <a:ext uri="{FF2B5EF4-FFF2-40B4-BE49-F238E27FC236}">
                <a16:creationId xmlns:a16="http://schemas.microsoft.com/office/drawing/2014/main" id="{F8D02837-C056-43EF-B4A3-A6927E315489}"/>
              </a:ext>
            </a:extLst>
          </p:cNvPr>
          <p:cNvSpPr/>
          <p:nvPr/>
        </p:nvSpPr>
        <p:spPr>
          <a:xfrm>
            <a:off x="-2864897" y="3482667"/>
            <a:ext cx="380302" cy="766800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7" name="Куб 476">
            <a:extLst>
              <a:ext uri="{FF2B5EF4-FFF2-40B4-BE49-F238E27FC236}">
                <a16:creationId xmlns:a16="http://schemas.microsoft.com/office/drawing/2014/main" id="{683D4FAA-26CF-425B-A667-EF9ABE1AC86E}"/>
              </a:ext>
            </a:extLst>
          </p:cNvPr>
          <p:cNvSpPr/>
          <p:nvPr/>
        </p:nvSpPr>
        <p:spPr>
          <a:xfrm>
            <a:off x="-3365548" y="4010401"/>
            <a:ext cx="2813995" cy="319881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78" name="Групувати 477">
            <a:extLst>
              <a:ext uri="{FF2B5EF4-FFF2-40B4-BE49-F238E27FC236}">
                <a16:creationId xmlns:a16="http://schemas.microsoft.com/office/drawing/2014/main" id="{4EFA9C54-C99A-4982-8822-7D5C830DBADA}"/>
              </a:ext>
            </a:extLst>
          </p:cNvPr>
          <p:cNvGrpSpPr/>
          <p:nvPr/>
        </p:nvGrpSpPr>
        <p:grpSpPr>
          <a:xfrm>
            <a:off x="-3077837" y="3788794"/>
            <a:ext cx="713405" cy="292114"/>
            <a:chOff x="-406760" y="4513503"/>
            <a:chExt cx="1182615" cy="400664"/>
          </a:xfrm>
        </p:grpSpPr>
        <p:sp>
          <p:nvSpPr>
            <p:cNvPr id="479" name="Прямокутний трикутник 478">
              <a:extLst>
                <a:ext uri="{FF2B5EF4-FFF2-40B4-BE49-F238E27FC236}">
                  <a16:creationId xmlns:a16="http://schemas.microsoft.com/office/drawing/2014/main" id="{D8EA9CD0-F9EB-468D-B1A3-6BE55578E536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0" name="Полілінія: фігура 479">
              <a:extLst>
                <a:ext uri="{FF2B5EF4-FFF2-40B4-BE49-F238E27FC236}">
                  <a16:creationId xmlns:a16="http://schemas.microsoft.com/office/drawing/2014/main" id="{8891DDD2-4504-44AA-B4C0-C4FA3D0FA824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81" name="Групувати 480">
            <a:extLst>
              <a:ext uri="{FF2B5EF4-FFF2-40B4-BE49-F238E27FC236}">
                <a16:creationId xmlns:a16="http://schemas.microsoft.com/office/drawing/2014/main" id="{E8CD21EB-E7B0-4AFF-A285-D9A4AE8F6166}"/>
              </a:ext>
            </a:extLst>
          </p:cNvPr>
          <p:cNvGrpSpPr/>
          <p:nvPr/>
        </p:nvGrpSpPr>
        <p:grpSpPr>
          <a:xfrm>
            <a:off x="-3082855" y="3782367"/>
            <a:ext cx="723441" cy="298541"/>
            <a:chOff x="-423951" y="4495030"/>
            <a:chExt cx="1199252" cy="409480"/>
          </a:xfrm>
        </p:grpSpPr>
        <p:sp>
          <p:nvSpPr>
            <p:cNvPr id="482" name="Прямокутний трикутник 481">
              <a:extLst>
                <a:ext uri="{FF2B5EF4-FFF2-40B4-BE49-F238E27FC236}">
                  <a16:creationId xmlns:a16="http://schemas.microsoft.com/office/drawing/2014/main" id="{E5C2589E-6045-4499-875C-CC7EC0B8DBA1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3" name="Полілінія: фігура 482">
              <a:extLst>
                <a:ext uri="{FF2B5EF4-FFF2-40B4-BE49-F238E27FC236}">
                  <a16:creationId xmlns:a16="http://schemas.microsoft.com/office/drawing/2014/main" id="{C9FF48A1-DA89-437F-A9BA-162166A72F04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4" name="Полілінія: фігура 483">
              <a:extLst>
                <a:ext uri="{FF2B5EF4-FFF2-40B4-BE49-F238E27FC236}">
                  <a16:creationId xmlns:a16="http://schemas.microsoft.com/office/drawing/2014/main" id="{7D7CA896-CE74-40B4-BEAF-E874D2F77E4D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485" name="Куб 484">
            <a:extLst>
              <a:ext uri="{FF2B5EF4-FFF2-40B4-BE49-F238E27FC236}">
                <a16:creationId xmlns:a16="http://schemas.microsoft.com/office/drawing/2014/main" id="{C710BDF8-3893-4067-BAC4-1CEADD6911A9}"/>
              </a:ext>
            </a:extLst>
          </p:cNvPr>
          <p:cNvSpPr/>
          <p:nvPr/>
        </p:nvSpPr>
        <p:spPr>
          <a:xfrm>
            <a:off x="-2886942" y="675382"/>
            <a:ext cx="331614" cy="3183707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86" name="Групувати 485">
            <a:extLst>
              <a:ext uri="{FF2B5EF4-FFF2-40B4-BE49-F238E27FC236}">
                <a16:creationId xmlns:a16="http://schemas.microsoft.com/office/drawing/2014/main" id="{A360E441-03E5-40AC-B486-61710C054192}"/>
              </a:ext>
            </a:extLst>
          </p:cNvPr>
          <p:cNvGrpSpPr/>
          <p:nvPr/>
        </p:nvGrpSpPr>
        <p:grpSpPr>
          <a:xfrm>
            <a:off x="-1500626" y="3788794"/>
            <a:ext cx="713405" cy="292114"/>
            <a:chOff x="-406760" y="4513503"/>
            <a:chExt cx="1182615" cy="400664"/>
          </a:xfrm>
        </p:grpSpPr>
        <p:sp>
          <p:nvSpPr>
            <p:cNvPr id="487" name="Прямокутний трикутник 486">
              <a:extLst>
                <a:ext uri="{FF2B5EF4-FFF2-40B4-BE49-F238E27FC236}">
                  <a16:creationId xmlns:a16="http://schemas.microsoft.com/office/drawing/2014/main" id="{378627A0-B645-42A3-ABE0-B034E2FCB4AC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8" name="Полілінія: фігура 487">
              <a:extLst>
                <a:ext uri="{FF2B5EF4-FFF2-40B4-BE49-F238E27FC236}">
                  <a16:creationId xmlns:a16="http://schemas.microsoft.com/office/drawing/2014/main" id="{BD441CE2-E052-4546-A6C5-18F55075FCBC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89" name="Групувати 488">
            <a:extLst>
              <a:ext uri="{FF2B5EF4-FFF2-40B4-BE49-F238E27FC236}">
                <a16:creationId xmlns:a16="http://schemas.microsoft.com/office/drawing/2014/main" id="{7AB0F266-86F3-494E-93D9-5AA4705B7043}"/>
              </a:ext>
            </a:extLst>
          </p:cNvPr>
          <p:cNvGrpSpPr/>
          <p:nvPr/>
        </p:nvGrpSpPr>
        <p:grpSpPr>
          <a:xfrm>
            <a:off x="-1505644" y="3782367"/>
            <a:ext cx="723441" cy="298541"/>
            <a:chOff x="-423951" y="4495030"/>
            <a:chExt cx="1199252" cy="409480"/>
          </a:xfrm>
        </p:grpSpPr>
        <p:sp>
          <p:nvSpPr>
            <p:cNvPr id="490" name="Прямокутний трикутник 489">
              <a:extLst>
                <a:ext uri="{FF2B5EF4-FFF2-40B4-BE49-F238E27FC236}">
                  <a16:creationId xmlns:a16="http://schemas.microsoft.com/office/drawing/2014/main" id="{47689072-D11B-460E-BE9D-FE9003D5241F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1" name="Полілінія: фігура 490">
              <a:extLst>
                <a:ext uri="{FF2B5EF4-FFF2-40B4-BE49-F238E27FC236}">
                  <a16:creationId xmlns:a16="http://schemas.microsoft.com/office/drawing/2014/main" id="{0125D960-179D-4A89-A5A3-3703D5E341DD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2" name="Полілінія: фігура 491">
              <a:extLst>
                <a:ext uri="{FF2B5EF4-FFF2-40B4-BE49-F238E27FC236}">
                  <a16:creationId xmlns:a16="http://schemas.microsoft.com/office/drawing/2014/main" id="{BEA7C812-4DCD-4F5C-B3FD-B69846A20CFA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493" name="Куб 492">
            <a:extLst>
              <a:ext uri="{FF2B5EF4-FFF2-40B4-BE49-F238E27FC236}">
                <a16:creationId xmlns:a16="http://schemas.microsoft.com/office/drawing/2014/main" id="{33E66BE3-C509-46F4-9103-01F13480B4F5}"/>
              </a:ext>
            </a:extLst>
          </p:cNvPr>
          <p:cNvSpPr/>
          <p:nvPr/>
        </p:nvSpPr>
        <p:spPr>
          <a:xfrm>
            <a:off x="-2926389" y="3563482"/>
            <a:ext cx="380302" cy="766800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4" name="Блок-схема: вузол 493">
            <a:extLst>
              <a:ext uri="{FF2B5EF4-FFF2-40B4-BE49-F238E27FC236}">
                <a16:creationId xmlns:a16="http://schemas.microsoft.com/office/drawing/2014/main" id="{65324C6A-8650-4F00-81EE-AFC998440106}"/>
              </a:ext>
            </a:extLst>
          </p:cNvPr>
          <p:cNvSpPr/>
          <p:nvPr/>
        </p:nvSpPr>
        <p:spPr>
          <a:xfrm>
            <a:off x="-2874336" y="366226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5" name="Куб 494">
            <a:extLst>
              <a:ext uri="{FF2B5EF4-FFF2-40B4-BE49-F238E27FC236}">
                <a16:creationId xmlns:a16="http://schemas.microsoft.com/office/drawing/2014/main" id="{63268B7A-25F8-49F4-85F1-154C33366C8E}"/>
              </a:ext>
            </a:extLst>
          </p:cNvPr>
          <p:cNvSpPr/>
          <p:nvPr/>
        </p:nvSpPr>
        <p:spPr>
          <a:xfrm>
            <a:off x="-1309731" y="675382"/>
            <a:ext cx="331614" cy="3183707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6" name="Куб 495">
            <a:extLst>
              <a:ext uri="{FF2B5EF4-FFF2-40B4-BE49-F238E27FC236}">
                <a16:creationId xmlns:a16="http://schemas.microsoft.com/office/drawing/2014/main" id="{F3B63B64-1F3A-40CF-B073-30E65B77F3EA}"/>
              </a:ext>
            </a:extLst>
          </p:cNvPr>
          <p:cNvSpPr/>
          <p:nvPr/>
        </p:nvSpPr>
        <p:spPr>
          <a:xfrm>
            <a:off x="-3365548" y="433290"/>
            <a:ext cx="2813995" cy="319881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7" name="Куб 496">
            <a:extLst>
              <a:ext uri="{FF2B5EF4-FFF2-40B4-BE49-F238E27FC236}">
                <a16:creationId xmlns:a16="http://schemas.microsoft.com/office/drawing/2014/main" id="{168BA4BE-4692-4989-8780-BF91CB30BE8D}"/>
              </a:ext>
            </a:extLst>
          </p:cNvPr>
          <p:cNvSpPr/>
          <p:nvPr/>
        </p:nvSpPr>
        <p:spPr>
          <a:xfrm>
            <a:off x="-2926390" y="2101214"/>
            <a:ext cx="1867717" cy="306000"/>
          </a:xfrm>
          <a:prstGeom prst="cube">
            <a:avLst>
              <a:gd name="adj" fmla="val 107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8" name="Куб 497">
            <a:extLst>
              <a:ext uri="{FF2B5EF4-FFF2-40B4-BE49-F238E27FC236}">
                <a16:creationId xmlns:a16="http://schemas.microsoft.com/office/drawing/2014/main" id="{E4E68ADC-F1B0-458B-831B-382E3F13ED64}"/>
              </a:ext>
            </a:extLst>
          </p:cNvPr>
          <p:cNvSpPr/>
          <p:nvPr/>
        </p:nvSpPr>
        <p:spPr>
          <a:xfrm>
            <a:off x="-2926389" y="518268"/>
            <a:ext cx="380302" cy="767869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9" name="Куб 498">
            <a:extLst>
              <a:ext uri="{FF2B5EF4-FFF2-40B4-BE49-F238E27FC236}">
                <a16:creationId xmlns:a16="http://schemas.microsoft.com/office/drawing/2014/main" id="{7AB3691C-F809-4D86-8E0C-9E3399BDA507}"/>
              </a:ext>
            </a:extLst>
          </p:cNvPr>
          <p:cNvSpPr/>
          <p:nvPr/>
        </p:nvSpPr>
        <p:spPr>
          <a:xfrm rot="2218642">
            <a:off x="-3275046" y="3208096"/>
            <a:ext cx="2810158" cy="306000"/>
          </a:xfrm>
          <a:prstGeom prst="cube">
            <a:avLst>
              <a:gd name="adj" fmla="val 107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0" name="Куб 499">
            <a:extLst>
              <a:ext uri="{FF2B5EF4-FFF2-40B4-BE49-F238E27FC236}">
                <a16:creationId xmlns:a16="http://schemas.microsoft.com/office/drawing/2014/main" id="{F9295448-4702-484B-85AA-17840CDADC11}"/>
              </a:ext>
            </a:extLst>
          </p:cNvPr>
          <p:cNvSpPr/>
          <p:nvPr/>
        </p:nvSpPr>
        <p:spPr>
          <a:xfrm rot="19689925">
            <a:off x="-3229237" y="1122173"/>
            <a:ext cx="2694000" cy="306113"/>
          </a:xfrm>
          <a:prstGeom prst="cube">
            <a:avLst>
              <a:gd name="adj" fmla="val 107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1" name="Блок-схема: вузол 500">
            <a:extLst>
              <a:ext uri="{FF2B5EF4-FFF2-40B4-BE49-F238E27FC236}">
                <a16:creationId xmlns:a16="http://schemas.microsoft.com/office/drawing/2014/main" id="{D2AA7A46-74FD-4AD0-835D-07FAEF0525AB}"/>
              </a:ext>
            </a:extLst>
          </p:cNvPr>
          <p:cNvSpPr/>
          <p:nvPr/>
        </p:nvSpPr>
        <p:spPr>
          <a:xfrm>
            <a:off x="-2697905" y="366226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2" name="Блок-схема: вузол 501">
            <a:extLst>
              <a:ext uri="{FF2B5EF4-FFF2-40B4-BE49-F238E27FC236}">
                <a16:creationId xmlns:a16="http://schemas.microsoft.com/office/drawing/2014/main" id="{CD5BA25E-1F43-4C4A-BE44-A6F00AC2E618}"/>
              </a:ext>
            </a:extLst>
          </p:cNvPr>
          <p:cNvSpPr/>
          <p:nvPr/>
        </p:nvSpPr>
        <p:spPr>
          <a:xfrm>
            <a:off x="-2879110" y="3822735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3" name="Блок-схема: вузол 502">
            <a:extLst>
              <a:ext uri="{FF2B5EF4-FFF2-40B4-BE49-F238E27FC236}">
                <a16:creationId xmlns:a16="http://schemas.microsoft.com/office/drawing/2014/main" id="{676C075F-E354-4A2F-9078-179B5DDEEFD6}"/>
              </a:ext>
            </a:extLst>
          </p:cNvPr>
          <p:cNvSpPr/>
          <p:nvPr/>
        </p:nvSpPr>
        <p:spPr>
          <a:xfrm>
            <a:off x="-2702679" y="3822735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4" name="Блок-схема: вузол 503">
            <a:extLst>
              <a:ext uri="{FF2B5EF4-FFF2-40B4-BE49-F238E27FC236}">
                <a16:creationId xmlns:a16="http://schemas.microsoft.com/office/drawing/2014/main" id="{8EB5939B-7A3F-4516-8B12-F79A55389226}"/>
              </a:ext>
            </a:extLst>
          </p:cNvPr>
          <p:cNvSpPr/>
          <p:nvPr/>
        </p:nvSpPr>
        <p:spPr>
          <a:xfrm>
            <a:off x="-2870873" y="4116232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5" name="Блок-схема: вузол 504">
            <a:extLst>
              <a:ext uri="{FF2B5EF4-FFF2-40B4-BE49-F238E27FC236}">
                <a16:creationId xmlns:a16="http://schemas.microsoft.com/office/drawing/2014/main" id="{1745C628-B0D7-4D50-BDBD-27FBFFC7FBCC}"/>
              </a:ext>
            </a:extLst>
          </p:cNvPr>
          <p:cNvSpPr/>
          <p:nvPr/>
        </p:nvSpPr>
        <p:spPr>
          <a:xfrm>
            <a:off x="-2666489" y="4116232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6" name="Блок-схема: вузол 505">
            <a:extLst>
              <a:ext uri="{FF2B5EF4-FFF2-40B4-BE49-F238E27FC236}">
                <a16:creationId xmlns:a16="http://schemas.microsoft.com/office/drawing/2014/main" id="{0306EB9C-EF20-4F58-B029-888840E0C04F}"/>
              </a:ext>
            </a:extLst>
          </p:cNvPr>
          <p:cNvSpPr/>
          <p:nvPr/>
        </p:nvSpPr>
        <p:spPr>
          <a:xfrm>
            <a:off x="-2875647" y="427669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7" name="Блок-схема: вузол 506">
            <a:extLst>
              <a:ext uri="{FF2B5EF4-FFF2-40B4-BE49-F238E27FC236}">
                <a16:creationId xmlns:a16="http://schemas.microsoft.com/office/drawing/2014/main" id="{18031CFB-EBB6-4168-B639-223BE4196FF4}"/>
              </a:ext>
            </a:extLst>
          </p:cNvPr>
          <p:cNvSpPr/>
          <p:nvPr/>
        </p:nvSpPr>
        <p:spPr>
          <a:xfrm>
            <a:off x="-2671263" y="427669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8" name="Блок-схема: вузол 507">
            <a:extLst>
              <a:ext uri="{FF2B5EF4-FFF2-40B4-BE49-F238E27FC236}">
                <a16:creationId xmlns:a16="http://schemas.microsoft.com/office/drawing/2014/main" id="{C71CDA74-C7E3-4747-8DAE-25F17C6D98AC}"/>
              </a:ext>
            </a:extLst>
          </p:cNvPr>
          <p:cNvSpPr/>
          <p:nvPr/>
        </p:nvSpPr>
        <p:spPr>
          <a:xfrm>
            <a:off x="-2858458" y="101439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9" name="Блок-схема: вузол 508">
            <a:extLst>
              <a:ext uri="{FF2B5EF4-FFF2-40B4-BE49-F238E27FC236}">
                <a16:creationId xmlns:a16="http://schemas.microsoft.com/office/drawing/2014/main" id="{16763173-C861-47D2-B4E2-3C04C1696874}"/>
              </a:ext>
            </a:extLst>
          </p:cNvPr>
          <p:cNvSpPr/>
          <p:nvPr/>
        </p:nvSpPr>
        <p:spPr>
          <a:xfrm>
            <a:off x="-2682027" y="101439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0" name="Блок-схема: вузол 509">
            <a:extLst>
              <a:ext uri="{FF2B5EF4-FFF2-40B4-BE49-F238E27FC236}">
                <a16:creationId xmlns:a16="http://schemas.microsoft.com/office/drawing/2014/main" id="{AC006C4D-B52E-4200-9A4E-7465CAF41DCC}"/>
              </a:ext>
            </a:extLst>
          </p:cNvPr>
          <p:cNvSpPr/>
          <p:nvPr/>
        </p:nvSpPr>
        <p:spPr>
          <a:xfrm>
            <a:off x="-2863232" y="117486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1" name="Блок-схема: вузол 510">
            <a:extLst>
              <a:ext uri="{FF2B5EF4-FFF2-40B4-BE49-F238E27FC236}">
                <a16:creationId xmlns:a16="http://schemas.microsoft.com/office/drawing/2014/main" id="{6736F88E-B26C-4BA2-9459-A903AF8977DD}"/>
              </a:ext>
            </a:extLst>
          </p:cNvPr>
          <p:cNvSpPr/>
          <p:nvPr/>
        </p:nvSpPr>
        <p:spPr>
          <a:xfrm>
            <a:off x="-2686801" y="117486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2" name="Блок-схема: вузол 511">
            <a:extLst>
              <a:ext uri="{FF2B5EF4-FFF2-40B4-BE49-F238E27FC236}">
                <a16:creationId xmlns:a16="http://schemas.microsoft.com/office/drawing/2014/main" id="{403C3543-1789-45FB-A843-9D78A2C5202F}"/>
              </a:ext>
            </a:extLst>
          </p:cNvPr>
          <p:cNvSpPr/>
          <p:nvPr/>
        </p:nvSpPr>
        <p:spPr>
          <a:xfrm>
            <a:off x="-2870873" y="58653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3" name="Блок-схема: вузол 512">
            <a:extLst>
              <a:ext uri="{FF2B5EF4-FFF2-40B4-BE49-F238E27FC236}">
                <a16:creationId xmlns:a16="http://schemas.microsoft.com/office/drawing/2014/main" id="{C09738C0-5A83-483B-A96D-69404D5391F6}"/>
              </a:ext>
            </a:extLst>
          </p:cNvPr>
          <p:cNvSpPr/>
          <p:nvPr/>
        </p:nvSpPr>
        <p:spPr>
          <a:xfrm>
            <a:off x="-2666489" y="58653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4" name="Блок-схема: вузол 513">
            <a:extLst>
              <a:ext uri="{FF2B5EF4-FFF2-40B4-BE49-F238E27FC236}">
                <a16:creationId xmlns:a16="http://schemas.microsoft.com/office/drawing/2014/main" id="{C97FF1E7-9B31-445C-8B08-395EF061014D}"/>
              </a:ext>
            </a:extLst>
          </p:cNvPr>
          <p:cNvSpPr/>
          <p:nvPr/>
        </p:nvSpPr>
        <p:spPr>
          <a:xfrm>
            <a:off x="-2875647" y="717142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5" name="Блок-схема: вузол 514">
            <a:extLst>
              <a:ext uri="{FF2B5EF4-FFF2-40B4-BE49-F238E27FC236}">
                <a16:creationId xmlns:a16="http://schemas.microsoft.com/office/drawing/2014/main" id="{E3DBAB2F-95BC-420B-9C97-C0FC1494BF84}"/>
              </a:ext>
            </a:extLst>
          </p:cNvPr>
          <p:cNvSpPr/>
          <p:nvPr/>
        </p:nvSpPr>
        <p:spPr>
          <a:xfrm>
            <a:off x="-2671263" y="717142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6" name="Блок-схема: вузол 515">
            <a:extLst>
              <a:ext uri="{FF2B5EF4-FFF2-40B4-BE49-F238E27FC236}">
                <a16:creationId xmlns:a16="http://schemas.microsoft.com/office/drawing/2014/main" id="{562A8CE7-3A0E-4B68-8699-18F91C37C346}"/>
              </a:ext>
            </a:extLst>
          </p:cNvPr>
          <p:cNvSpPr/>
          <p:nvPr/>
        </p:nvSpPr>
        <p:spPr>
          <a:xfrm>
            <a:off x="-861935" y="55220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7" name="Блок-схема: вузол 516">
            <a:extLst>
              <a:ext uri="{FF2B5EF4-FFF2-40B4-BE49-F238E27FC236}">
                <a16:creationId xmlns:a16="http://schemas.microsoft.com/office/drawing/2014/main" id="{35BDD514-0C48-4420-982A-F27BAFC568AA}"/>
              </a:ext>
            </a:extLst>
          </p:cNvPr>
          <p:cNvSpPr/>
          <p:nvPr/>
        </p:nvSpPr>
        <p:spPr>
          <a:xfrm>
            <a:off x="-833256" y="69258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8" name="Блок-схема: вузол 517">
            <a:extLst>
              <a:ext uri="{FF2B5EF4-FFF2-40B4-BE49-F238E27FC236}">
                <a16:creationId xmlns:a16="http://schemas.microsoft.com/office/drawing/2014/main" id="{0428D687-F9FF-493F-AA25-3E739A442E10}"/>
              </a:ext>
            </a:extLst>
          </p:cNvPr>
          <p:cNvSpPr/>
          <p:nvPr/>
        </p:nvSpPr>
        <p:spPr>
          <a:xfrm>
            <a:off x="-1001038" y="69258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9" name="Блок-схема: вузол 518">
            <a:extLst>
              <a:ext uri="{FF2B5EF4-FFF2-40B4-BE49-F238E27FC236}">
                <a16:creationId xmlns:a16="http://schemas.microsoft.com/office/drawing/2014/main" id="{E1AF38A5-3F30-49A0-8AEF-529E85CA7E92}"/>
              </a:ext>
            </a:extLst>
          </p:cNvPr>
          <p:cNvSpPr/>
          <p:nvPr/>
        </p:nvSpPr>
        <p:spPr>
          <a:xfrm>
            <a:off x="-1279503" y="822765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0" name="Блок-схема: вузол 519">
            <a:extLst>
              <a:ext uri="{FF2B5EF4-FFF2-40B4-BE49-F238E27FC236}">
                <a16:creationId xmlns:a16="http://schemas.microsoft.com/office/drawing/2014/main" id="{0EDB1570-759B-4B02-981A-E5CEC1741B60}"/>
              </a:ext>
            </a:extLst>
          </p:cNvPr>
          <p:cNvSpPr/>
          <p:nvPr/>
        </p:nvSpPr>
        <p:spPr>
          <a:xfrm>
            <a:off x="-1153954" y="897749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1" name="Блок-схема: вузол 520">
            <a:extLst>
              <a:ext uri="{FF2B5EF4-FFF2-40B4-BE49-F238E27FC236}">
                <a16:creationId xmlns:a16="http://schemas.microsoft.com/office/drawing/2014/main" id="{8B82B6C3-B798-4F4C-9E3A-D6D155EAE7FC}"/>
              </a:ext>
            </a:extLst>
          </p:cNvPr>
          <p:cNvSpPr/>
          <p:nvPr/>
        </p:nvSpPr>
        <p:spPr>
          <a:xfrm>
            <a:off x="-1289525" y="99797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2" name="Блок-схема: вузол 521">
            <a:extLst>
              <a:ext uri="{FF2B5EF4-FFF2-40B4-BE49-F238E27FC236}">
                <a16:creationId xmlns:a16="http://schemas.microsoft.com/office/drawing/2014/main" id="{4E8F6F06-382A-4B31-A663-3042A46F20A3}"/>
              </a:ext>
            </a:extLst>
          </p:cNvPr>
          <p:cNvSpPr/>
          <p:nvPr/>
        </p:nvSpPr>
        <p:spPr>
          <a:xfrm>
            <a:off x="-1151441" y="2261857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3" name="Блок-схема: вузол 522">
            <a:extLst>
              <a:ext uri="{FF2B5EF4-FFF2-40B4-BE49-F238E27FC236}">
                <a16:creationId xmlns:a16="http://schemas.microsoft.com/office/drawing/2014/main" id="{4E2C6885-AE29-4CF7-B385-71E51E8D0536}"/>
              </a:ext>
            </a:extLst>
          </p:cNvPr>
          <p:cNvSpPr/>
          <p:nvPr/>
        </p:nvSpPr>
        <p:spPr>
          <a:xfrm>
            <a:off x="-1289525" y="2193838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4" name="Блок-схема: вузол 523">
            <a:extLst>
              <a:ext uri="{FF2B5EF4-FFF2-40B4-BE49-F238E27FC236}">
                <a16:creationId xmlns:a16="http://schemas.microsoft.com/office/drawing/2014/main" id="{16518FEB-F6D9-4B49-AC49-70362FA01871}"/>
              </a:ext>
            </a:extLst>
          </p:cNvPr>
          <p:cNvSpPr/>
          <p:nvPr/>
        </p:nvSpPr>
        <p:spPr>
          <a:xfrm>
            <a:off x="-1289525" y="232778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5" name="Блок-схема: вузол 524">
            <a:extLst>
              <a:ext uri="{FF2B5EF4-FFF2-40B4-BE49-F238E27FC236}">
                <a16:creationId xmlns:a16="http://schemas.microsoft.com/office/drawing/2014/main" id="{1A8A7284-72C9-4A22-A33A-E5D1FE34BEA2}"/>
              </a:ext>
            </a:extLst>
          </p:cNvPr>
          <p:cNvSpPr/>
          <p:nvPr/>
        </p:nvSpPr>
        <p:spPr>
          <a:xfrm>
            <a:off x="-2704120" y="219385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6" name="Блок-схема: вузол 525">
            <a:extLst>
              <a:ext uri="{FF2B5EF4-FFF2-40B4-BE49-F238E27FC236}">
                <a16:creationId xmlns:a16="http://schemas.microsoft.com/office/drawing/2014/main" id="{1EF31914-5BD1-4071-A7E2-02A83532B020}"/>
              </a:ext>
            </a:extLst>
          </p:cNvPr>
          <p:cNvSpPr/>
          <p:nvPr/>
        </p:nvSpPr>
        <p:spPr>
          <a:xfrm>
            <a:off x="-2704120" y="2327796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7" name="Блок-схема: вузол 526">
            <a:extLst>
              <a:ext uri="{FF2B5EF4-FFF2-40B4-BE49-F238E27FC236}">
                <a16:creationId xmlns:a16="http://schemas.microsoft.com/office/drawing/2014/main" id="{6412002D-4024-473A-8E29-1C5BB915B535}"/>
              </a:ext>
            </a:extLst>
          </p:cNvPr>
          <p:cNvSpPr/>
          <p:nvPr/>
        </p:nvSpPr>
        <p:spPr>
          <a:xfrm>
            <a:off x="-2850632" y="2247787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8" name="Блок-схема: вузол 527">
            <a:extLst>
              <a:ext uri="{FF2B5EF4-FFF2-40B4-BE49-F238E27FC236}">
                <a16:creationId xmlns:a16="http://schemas.microsoft.com/office/drawing/2014/main" id="{10F3845B-F178-4E43-9271-8B8C7B87C40A}"/>
              </a:ext>
            </a:extLst>
          </p:cNvPr>
          <p:cNvSpPr/>
          <p:nvPr/>
        </p:nvSpPr>
        <p:spPr>
          <a:xfrm>
            <a:off x="-2843979" y="182907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9" name="Блок-схема: вузол 528">
            <a:extLst>
              <a:ext uri="{FF2B5EF4-FFF2-40B4-BE49-F238E27FC236}">
                <a16:creationId xmlns:a16="http://schemas.microsoft.com/office/drawing/2014/main" id="{A07C9745-1B24-4080-84C3-24EEA26D0372}"/>
              </a:ext>
            </a:extLst>
          </p:cNvPr>
          <p:cNvSpPr/>
          <p:nvPr/>
        </p:nvSpPr>
        <p:spPr>
          <a:xfrm>
            <a:off x="-2696463" y="1876965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0" name="Блок-схема: вузол 529">
            <a:extLst>
              <a:ext uri="{FF2B5EF4-FFF2-40B4-BE49-F238E27FC236}">
                <a16:creationId xmlns:a16="http://schemas.microsoft.com/office/drawing/2014/main" id="{E65FD82F-D9BB-4E5C-AA46-6CB52E4119F9}"/>
              </a:ext>
            </a:extLst>
          </p:cNvPr>
          <p:cNvSpPr/>
          <p:nvPr/>
        </p:nvSpPr>
        <p:spPr>
          <a:xfrm>
            <a:off x="-2713141" y="1706016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1" name="Блок-схема: вузол 530">
            <a:extLst>
              <a:ext uri="{FF2B5EF4-FFF2-40B4-BE49-F238E27FC236}">
                <a16:creationId xmlns:a16="http://schemas.microsoft.com/office/drawing/2014/main" id="{8126E728-27AA-44A9-B200-95A7C94E44E4}"/>
              </a:ext>
            </a:extLst>
          </p:cNvPr>
          <p:cNvSpPr/>
          <p:nvPr/>
        </p:nvSpPr>
        <p:spPr>
          <a:xfrm>
            <a:off x="-2864047" y="2616190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2" name="Блок-схема: вузол 531">
            <a:extLst>
              <a:ext uri="{FF2B5EF4-FFF2-40B4-BE49-F238E27FC236}">
                <a16:creationId xmlns:a16="http://schemas.microsoft.com/office/drawing/2014/main" id="{226F6409-12C8-445E-8316-AD0BC7A7B5ED}"/>
              </a:ext>
            </a:extLst>
          </p:cNvPr>
          <p:cNvSpPr/>
          <p:nvPr/>
        </p:nvSpPr>
        <p:spPr>
          <a:xfrm>
            <a:off x="-2729335" y="262935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3" name="Блок-схема: вузол 532">
            <a:extLst>
              <a:ext uri="{FF2B5EF4-FFF2-40B4-BE49-F238E27FC236}">
                <a16:creationId xmlns:a16="http://schemas.microsoft.com/office/drawing/2014/main" id="{2D0CEB89-EF6D-43FD-BE8D-791E2D846F5A}"/>
              </a:ext>
            </a:extLst>
          </p:cNvPr>
          <p:cNvSpPr/>
          <p:nvPr/>
        </p:nvSpPr>
        <p:spPr>
          <a:xfrm>
            <a:off x="-2785868" y="2773653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4" name="Блок-схема: вузол 533">
            <a:extLst>
              <a:ext uri="{FF2B5EF4-FFF2-40B4-BE49-F238E27FC236}">
                <a16:creationId xmlns:a16="http://schemas.microsoft.com/office/drawing/2014/main" id="{18C741E8-F0DC-4BA3-89FF-463D98B7CE87}"/>
              </a:ext>
            </a:extLst>
          </p:cNvPr>
          <p:cNvSpPr/>
          <p:nvPr/>
        </p:nvSpPr>
        <p:spPr>
          <a:xfrm>
            <a:off x="-1283586" y="3703231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5" name="Блок-схема: вузол 534">
            <a:extLst>
              <a:ext uri="{FF2B5EF4-FFF2-40B4-BE49-F238E27FC236}">
                <a16:creationId xmlns:a16="http://schemas.microsoft.com/office/drawing/2014/main" id="{AEC699C6-D0A0-4343-A460-70F08A8519C3}"/>
              </a:ext>
            </a:extLst>
          </p:cNvPr>
          <p:cNvSpPr/>
          <p:nvPr/>
        </p:nvSpPr>
        <p:spPr>
          <a:xfrm>
            <a:off x="-1283586" y="3808782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6" name="Блок-схема: вузол 535">
            <a:extLst>
              <a:ext uri="{FF2B5EF4-FFF2-40B4-BE49-F238E27FC236}">
                <a16:creationId xmlns:a16="http://schemas.microsoft.com/office/drawing/2014/main" id="{F9704876-1C71-4ECC-9AA4-5563229E552C}"/>
              </a:ext>
            </a:extLst>
          </p:cNvPr>
          <p:cNvSpPr/>
          <p:nvPr/>
        </p:nvSpPr>
        <p:spPr>
          <a:xfrm>
            <a:off x="-1143673" y="3804234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7" name="Блок-схема: вузол 536">
            <a:extLst>
              <a:ext uri="{FF2B5EF4-FFF2-40B4-BE49-F238E27FC236}">
                <a16:creationId xmlns:a16="http://schemas.microsoft.com/office/drawing/2014/main" id="{80DDABF5-9F8D-4183-AF68-D35027D09E0F}"/>
              </a:ext>
            </a:extLst>
          </p:cNvPr>
          <p:cNvSpPr/>
          <p:nvPr/>
        </p:nvSpPr>
        <p:spPr>
          <a:xfrm>
            <a:off x="-854141" y="4177066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8" name="Блок-схема: вузол 537">
            <a:extLst>
              <a:ext uri="{FF2B5EF4-FFF2-40B4-BE49-F238E27FC236}">
                <a16:creationId xmlns:a16="http://schemas.microsoft.com/office/drawing/2014/main" id="{B6908FE2-B31B-45B2-9A73-B6BBD78A79B3}"/>
              </a:ext>
            </a:extLst>
          </p:cNvPr>
          <p:cNvSpPr/>
          <p:nvPr/>
        </p:nvSpPr>
        <p:spPr>
          <a:xfrm>
            <a:off x="-902128" y="4079794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9" name="Блок-схема: вузол 538">
            <a:extLst>
              <a:ext uri="{FF2B5EF4-FFF2-40B4-BE49-F238E27FC236}">
                <a16:creationId xmlns:a16="http://schemas.microsoft.com/office/drawing/2014/main" id="{CD28D1B7-984A-4482-945F-A7BA12E0D95A}"/>
              </a:ext>
            </a:extLst>
          </p:cNvPr>
          <p:cNvSpPr/>
          <p:nvPr/>
        </p:nvSpPr>
        <p:spPr>
          <a:xfrm>
            <a:off x="-1050348" y="4110357"/>
            <a:ext cx="25200" cy="25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13889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10805">
        <p159:morph option="byWord"/>
      </p:transition>
    </mc:Choice>
    <mc:Fallback>
      <p:transition spd="slow" advTm="110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300"/>
                            </p:stCondLst>
                            <p:childTnLst>
                              <p:par>
                                <p:cTn id="6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3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300"/>
                            </p:stCondLst>
                            <p:childTnLst>
                              <p:par>
                                <p:cTn id="1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300"/>
                            </p:stCondLst>
                            <p:childTnLst>
                              <p:par>
                                <p:cTn id="144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7800"/>
                            </p:stCondLst>
                            <p:childTnLst>
                              <p:par>
                                <p:cTn id="19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5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9800"/>
                            </p:stCondLst>
                            <p:childTnLst>
                              <p:par>
                                <p:cTn id="1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1800"/>
                            </p:stCondLst>
                            <p:childTnLst>
                              <p:par>
                                <p:cTn id="2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3800"/>
                            </p:stCondLst>
                            <p:childTnLst>
                              <p:par>
                                <p:cTn id="2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5800"/>
                            </p:stCondLst>
                            <p:childTnLst>
                              <p:par>
                                <p:cTn id="24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800"/>
                            </p:stCondLst>
                            <p:childTnLst>
                              <p:par>
                                <p:cTn id="25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8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262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8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30300"/>
                            </p:stCondLst>
                            <p:childTnLst>
                              <p:par>
                                <p:cTn id="2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32800"/>
                            </p:stCondLst>
                            <p:childTnLst>
                              <p:par>
                                <p:cTn id="39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34800"/>
                            </p:stCondLst>
                            <p:childTnLst>
                              <p:par>
                                <p:cTn id="398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8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37300"/>
                            </p:stCondLst>
                            <p:childTnLst>
                              <p:par>
                                <p:cTn id="44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8" presetID="2" presetClass="entr" presetSubtype="9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0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4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39800"/>
                            </p:stCondLst>
                            <p:childTnLst>
                              <p:par>
                                <p:cTn id="45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9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41800"/>
                            </p:stCondLst>
                            <p:childTnLst>
                              <p:par>
                                <p:cTn id="4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6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0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4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8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4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6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8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0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4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44100"/>
                            </p:stCondLst>
                            <p:childTnLst>
                              <p:par>
                                <p:cTn id="49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9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0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1" presetID="2" presetClass="entr" presetSubtype="9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46400"/>
                            </p:stCondLst>
                            <p:childTnLst>
                              <p:par>
                                <p:cTn id="506" presetID="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8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2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4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6" dur="2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2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0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1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4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5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8" dur="2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9" dur="2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2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3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4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6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7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8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0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1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5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8" dur="2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9" dur="2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2" dur="2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3" dur="2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48700"/>
                            </p:stCondLst>
                            <p:childTnLst>
                              <p:par>
                                <p:cTn id="55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7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8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50700"/>
                            </p:stCondLst>
                            <p:childTnLst>
                              <p:par>
                                <p:cTn id="5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5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8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3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4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6" dur="2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7" dur="2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8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2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1" dur="2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2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4" dur="2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5" dur="2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8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9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2" dur="2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3" dur="2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6" dur="20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7" dur="20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53200"/>
                            </p:stCondLst>
                            <p:childTnLst>
                              <p:par>
                                <p:cTn id="59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1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4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55200"/>
                            </p:stCondLst>
                            <p:childTnLst>
                              <p:par>
                                <p:cTn id="60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8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2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3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6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7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8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0" dur="2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1" dur="2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2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4" dur="2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5" dur="2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6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8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9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57500"/>
                            </p:stCondLst>
                            <p:childTnLst>
                              <p:par>
                                <p:cTn id="63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3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59500"/>
                            </p:stCondLst>
                            <p:childTnLst>
                              <p:par>
                                <p:cTn id="6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9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2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3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61500"/>
                            </p:stCondLst>
                            <p:childTnLst>
                              <p:par>
                                <p:cTn id="64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7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8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63500"/>
                            </p:stCondLst>
                            <p:childTnLst>
                              <p:par>
                                <p:cTn id="65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6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7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9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0" presetID="2" presetClass="entr" presetSubtype="9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2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4" presetID="8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665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6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8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9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0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71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66000"/>
                            </p:stCondLst>
                            <p:childTnLst>
                              <p:par>
                                <p:cTn id="6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6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9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3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7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1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5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6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9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0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3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5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7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9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1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3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5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6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7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9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0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3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5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7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9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1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2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3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5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9" dur="2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0" dur="2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3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4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7" dur="2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2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1" dur="2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2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5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6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9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0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3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4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7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68500"/>
                            </p:stCondLst>
                            <p:childTnLst>
                              <p:par>
                                <p:cTn id="77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2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3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5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70500"/>
                            </p:stCondLst>
                            <p:childTnLst>
                              <p:par>
                                <p:cTn id="77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9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0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3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4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7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8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9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1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2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3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5" dur="2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2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7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9" dur="2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0" dur="2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72800"/>
                            </p:stCondLst>
                            <p:childTnLst>
                              <p:par>
                                <p:cTn id="80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4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5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8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9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2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3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6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7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74800"/>
                            </p:stCondLst>
                            <p:childTnLst>
                              <p:par>
                                <p:cTn id="8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1" dur="2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2" dur="2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5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6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9" dur="2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0" dur="2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3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4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7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8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1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2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5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6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9" dur="2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0" dur="2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3" dur="2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4" dur="2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7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8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1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2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5" dur="2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6" dur="2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9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0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3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4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7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8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1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2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5" dur="2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6" dur="2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9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0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3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4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7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8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1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2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5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9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0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3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4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76800"/>
                            </p:stCondLst>
                            <p:childTnLst>
                              <p:par>
                                <p:cTn id="9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8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9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2" dur="2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3" dur="2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6" dur="2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7" dur="2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0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1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2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4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5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>
                            <p:stCondLst>
                              <p:cond delay="79100"/>
                            </p:stCondLst>
                            <p:childTnLst>
                              <p:par>
                                <p:cTn id="9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9" dur="2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0" dur="2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3" dur="2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4" dur="2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7" dur="2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8" dur="2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1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2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5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6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9" dur="2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0" dur="2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3" dur="2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4" dur="2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7" dur="2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8" dur="2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1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2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5" dur="2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6" dur="2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9" dur="2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0" dur="2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3" dur="2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4" dur="2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7" dur="2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8" dur="2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1" dur="2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2" dur="2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5" dur="2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6" dur="2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9" dur="2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0" dur="2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3" dur="2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4" dur="2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7" dur="2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8" dur="2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1" dur="2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2" dur="2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5" dur="2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6" dur="2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9" dur="2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0" dur="2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3" dur="2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4" dur="2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7" dur="2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8" dur="2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1" dur="2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2" dur="2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3" fill="hold">
                            <p:stCondLst>
                              <p:cond delay="81100"/>
                            </p:stCondLst>
                            <p:childTnLst>
                              <p:par>
                                <p:cTn id="103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6" dur="2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7" dur="2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9" dur="2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0" presetID="2" presetClass="entr" presetSubtype="1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2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3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4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1045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6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8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9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51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2" fill="hold">
                            <p:stCondLst>
                              <p:cond delay="83600"/>
                            </p:stCondLst>
                            <p:childTnLst>
                              <p:par>
                                <p:cTn id="10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5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6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9" dur="2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0" dur="2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3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4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7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8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1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5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6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9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0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3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4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7" dur="2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8" dur="2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1" dur="2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2" dur="2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5" dur="2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6" dur="2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9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0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3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4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7" dur="2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8" dur="2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1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2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5" dur="2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6" dur="2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9" dur="2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0" dur="2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3" dur="2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4" dur="2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5" fill="hold">
                            <p:stCondLst>
                              <p:cond delay="85600"/>
                            </p:stCondLst>
                            <p:childTnLst>
                              <p:par>
                                <p:cTn id="11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8" dur="2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9" dur="2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1" dur="2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2" presetID="2" presetClass="entr" presetSubtype="1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4" dur="2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5" dur="2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6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1137" dur="2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0" dur="2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1" dur="2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43" dur="2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4" fill="hold">
                            <p:stCondLst>
                              <p:cond delay="88100"/>
                            </p:stCondLst>
                            <p:childTnLst>
                              <p:par>
                                <p:cTn id="1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7" dur="2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8" dur="2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1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2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5" dur="2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6" dur="2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9" dur="2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0" dur="2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3" dur="2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4" dur="2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7" dur="2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8" dur="2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1" dur="2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2" dur="2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5" dur="2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6" dur="2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9" dur="2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0" dur="2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3" dur="2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4" dur="2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7" dur="2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8" dur="2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1" dur="2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2" dur="2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5" dur="2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6" dur="2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9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0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3" dur="2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4" dur="2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7" dur="2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8" dur="2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1" dur="2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2" dur="2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5" dur="2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6" dur="2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7" fill="hold">
                            <p:stCondLst>
                              <p:cond delay="90100"/>
                            </p:stCondLst>
                            <p:childTnLst>
                              <p:par>
                                <p:cTn id="121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2" fill="hold">
                            <p:stCondLst>
                              <p:cond delay="93100"/>
                            </p:stCondLst>
                            <p:childTnLst>
                              <p:par>
                                <p:cTn id="12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6" fill="hold">
                            <p:stCondLst>
                              <p:cond delay="95100"/>
                            </p:stCondLst>
                            <p:childTnLst>
                              <p:par>
                                <p:cTn id="12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0" fill="hold">
                            <p:stCondLst>
                              <p:cond delay="97100"/>
                            </p:stCondLst>
                            <p:childTnLst>
                              <p:par>
                                <p:cTn id="12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4" fill="hold">
                            <p:stCondLst>
                              <p:cond delay="99100"/>
                            </p:stCondLst>
                            <p:childTnLst>
                              <p:par>
                                <p:cTn id="12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8" fill="hold">
                            <p:stCondLst>
                              <p:cond delay="101100"/>
                            </p:stCondLst>
                            <p:childTnLst>
                              <p:par>
                                <p:cTn id="123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" grpId="0" animBg="1"/>
      <p:bldP spid="541" grpId="0" animBg="1"/>
      <p:bldP spid="542" grpId="0" animBg="1"/>
      <p:bldP spid="316" grpId="0" animBg="1"/>
      <p:bldP spid="317" grpId="0" animBg="1"/>
      <p:bldP spid="318" grpId="0" animBg="1"/>
      <p:bldP spid="280" grpId="0" animBg="1"/>
      <p:bldP spid="444" grpId="0" animBg="1"/>
      <p:bldP spid="445" grpId="0" animBg="1"/>
      <p:bldP spid="446" grpId="0" animBg="1"/>
      <p:bldP spid="319" grpId="0" animBg="1"/>
      <p:bldP spid="320" grpId="0" animBg="1"/>
      <p:bldP spid="322" grpId="0" animBg="1"/>
      <p:bldP spid="441" grpId="0" animBg="1"/>
      <p:bldP spid="442" grpId="0" animBg="1"/>
      <p:bldP spid="443" grpId="0" animBg="1"/>
      <p:bldP spid="450" grpId="0" animBg="1"/>
      <p:bldP spid="451" grpId="0" animBg="1"/>
      <p:bldP spid="452" grpId="0" animBg="1"/>
      <p:bldP spid="447" grpId="0" animBg="1"/>
      <p:bldP spid="448" grpId="0" animBg="1"/>
      <p:bldP spid="449" grpId="0" animBg="1"/>
      <p:bldP spid="456" grpId="0" animBg="1"/>
      <p:bldP spid="457" grpId="0" animBg="1"/>
      <p:bldP spid="458" grpId="0" animBg="1"/>
      <p:bldP spid="453" grpId="0" animBg="1"/>
      <p:bldP spid="454" grpId="0" animBg="1"/>
      <p:bldP spid="455" grpId="0" animBg="1"/>
      <p:bldP spid="399" grpId="0" animBg="1"/>
      <p:bldP spid="400" grpId="0" animBg="1"/>
      <p:bldP spid="417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380" grpId="0" animBg="1"/>
      <p:bldP spid="397" grpId="0" animBg="1"/>
      <p:bldP spid="398" grpId="0" animBg="1"/>
      <p:bldP spid="377" grpId="0" animBg="1"/>
      <p:bldP spid="378" grpId="0" animBg="1"/>
      <p:bldP spid="379" grpId="0" animBg="1"/>
      <p:bldP spid="323" grpId="0" animBg="1"/>
      <p:bldP spid="324" grpId="0" animBg="1"/>
      <p:bldP spid="325" grpId="0" animBg="1"/>
      <p:bldP spid="326" grpId="0" animBg="1"/>
      <p:bldP spid="369" grpId="0" animBg="1"/>
      <p:bldP spid="370" grpId="0" animBg="1"/>
      <p:bldP spid="371" grpId="0" animBg="1"/>
      <p:bldP spid="372" grpId="0" animBg="1"/>
      <p:bldP spid="308" grpId="0" animBg="1"/>
      <p:bldP spid="309" grpId="0" animBg="1"/>
      <p:bldP spid="310" grpId="0" animBg="1"/>
      <p:bldP spid="311" grpId="0" animBg="1"/>
      <p:bldP spid="313" grpId="0" animBg="1"/>
      <p:bldP spid="314" grpId="0" animBg="1"/>
      <p:bldP spid="284" grpId="0" animBg="1"/>
      <p:bldP spid="285" grpId="0" animBg="1"/>
      <p:bldP spid="286" grpId="0" animBg="1"/>
      <p:bldP spid="287" grpId="0" animBg="1"/>
      <p:bldP spid="298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7" grpId="0" animBg="1"/>
      <p:bldP spid="276" grpId="0" animBg="1"/>
      <p:bldP spid="277" grpId="0" animBg="1"/>
      <p:bldP spid="278" grpId="0" animBg="1"/>
      <p:bldP spid="279" grpId="0" animBg="1"/>
      <p:bldP spid="281" grpId="0" animBg="1"/>
      <p:bldP spid="282" grpId="0" animBg="1"/>
      <p:bldP spid="28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45" grpId="0" animBg="1"/>
      <p:bldP spid="246" grpId="0" animBg="1"/>
      <p:bldP spid="247" grpId="0" animBg="1"/>
      <p:bldP spid="248" grpId="0" animBg="1"/>
      <p:bldP spid="260" grpId="0" animBg="1"/>
      <p:bldP spid="261" grpId="0" animBg="1"/>
      <p:bldP spid="262" grpId="0" animBg="1"/>
      <p:bldP spid="263" grpId="0" animBg="1"/>
      <p:bldP spid="418" grpId="0" animBg="1"/>
      <p:bldP spid="418" grpId="1" animBg="1"/>
      <p:bldP spid="184" grpId="0" animBg="1"/>
      <p:bldP spid="184" grpId="1" animBg="1"/>
      <p:bldP spid="158" grpId="0" animBg="1"/>
      <p:bldP spid="416" grpId="0" animBg="1"/>
      <p:bldP spid="416" grpId="1" animBg="1"/>
      <p:bldP spid="415" grpId="0" animBg="1"/>
      <p:bldP spid="415" grpId="1" animBg="1"/>
      <p:bldP spid="190" grpId="0" animBg="1"/>
      <p:bldP spid="190" grpId="1" animBg="1"/>
      <p:bldP spid="189" grpId="0" animBg="1"/>
      <p:bldP spid="189" grpId="1" animBg="1"/>
      <p:bldP spid="187" grpId="0" animBg="1"/>
      <p:bldP spid="186" grpId="0" animBg="1"/>
      <p:bldP spid="186" grpId="1" animBg="1"/>
      <p:bldP spid="185" grpId="0" animBg="1"/>
      <p:bldP spid="173" grpId="0" animBg="1"/>
      <p:bldP spid="174" grpId="0" animBg="1"/>
      <p:bldP spid="175" grpId="0" animBg="1"/>
      <p:bldP spid="175" grpId="1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9" grpId="0"/>
      <p:bldP spid="14" grpId="0"/>
      <p:bldP spid="15" grpId="0"/>
      <p:bldP spid="5" grpId="0"/>
      <p:bldP spid="6" grpId="0"/>
      <p:bldP spid="36" grpId="0" animBg="1"/>
      <p:bldP spid="54" grpId="0" animBg="1"/>
      <p:bldP spid="107" grpId="0" animBg="1"/>
      <p:bldP spid="57" grpId="0" animBg="1"/>
      <p:bldP spid="57" grpId="1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58" grpId="0" animBg="1"/>
      <p:bldP spid="58" grpId="1" animBg="1"/>
      <p:bldP spid="117" grpId="0" animBg="1"/>
      <p:bldP spid="118" grpId="0" animBg="1"/>
      <p:bldP spid="118" grpId="1" animBg="1"/>
      <p:bldP spid="119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236" grpId="0" animBg="1"/>
      <p:bldP spid="236" grpId="1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121" grpId="0" animBg="1"/>
      <p:bldP spid="108" grpId="0" animBg="1"/>
      <p:bldP spid="108" grpId="1" animBg="1"/>
      <p:bldP spid="113" grpId="0" animBg="1"/>
      <p:bldP spid="114" grpId="0" animBg="1"/>
      <p:bldP spid="115" grpId="0" animBg="1"/>
      <p:bldP spid="116" grpId="0" animBg="1"/>
      <p:bldP spid="109" grpId="0" animBg="1"/>
      <p:bldP spid="110" grpId="0" animBg="1"/>
      <p:bldP spid="111" grpId="0" animBg="1"/>
      <p:bldP spid="112" grpId="0" animBg="1"/>
      <p:bldP spid="188" grpId="0" animBg="1"/>
      <p:bldP spid="327" grpId="0" animBg="1"/>
      <p:bldP spid="328" grpId="0" animBg="1"/>
      <p:bldP spid="329" grpId="0" animBg="1"/>
      <p:bldP spid="120" grpId="0" animBg="1"/>
      <p:bldP spid="120" grpId="1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45" grpId="0" animBg="1"/>
      <p:bldP spid="346" grpId="0" animBg="1"/>
      <p:bldP spid="347" grpId="0" animBg="1"/>
      <p:bldP spid="342" grpId="0" animBg="1"/>
      <p:bldP spid="343" grpId="0" animBg="1"/>
      <p:bldP spid="344" grpId="0" animBg="1"/>
      <p:bldP spid="140" grpId="0" animBg="1"/>
      <p:bldP spid="141" grpId="0" animBg="1"/>
      <p:bldP spid="1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ідзаголовок 2"/>
          <p:cNvSpPr txBox="1">
            <a:spLocks/>
          </p:cNvSpPr>
          <p:nvPr/>
        </p:nvSpPr>
        <p:spPr>
          <a:xfrm>
            <a:off x="3697166" y="2344001"/>
            <a:ext cx="7429500" cy="499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Застереження: </a:t>
            </a:r>
          </a:p>
        </p:txBody>
      </p:sp>
      <p:sp>
        <p:nvSpPr>
          <p:cNvPr id="13" name="Прямокутник 12"/>
          <p:cNvSpPr/>
          <p:nvPr/>
        </p:nvSpPr>
        <p:spPr>
          <a:xfrm>
            <a:off x="4709687" y="2833107"/>
            <a:ext cx="5404459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 висота конструкції із бруса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 х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</p:txBody>
      </p:sp>
      <p:grpSp>
        <p:nvGrpSpPr>
          <p:cNvPr id="8" name="Группа 8">
            <a:extLst>
              <a:ext uri="{FF2B5EF4-FFF2-40B4-BE49-F238E27FC236}">
                <a16:creationId xmlns:a16="http://schemas.microsoft.com/office/drawing/2014/main" id="{2B80D061-DC8A-4057-AA2C-ED197BA1EC62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12CD1BE7-109B-4C07-9588-EDB2D8EBC17C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BFAAD81-11DC-4CFD-84D9-FD67E8922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752344DA-73A6-4A81-8593-945F21F8B5F0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10581224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LACED POST SHORE (Vertical Class 3)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D0987860-181F-49AD-89F0-20C77D3235DE}"/>
              </a:ext>
            </a:extLst>
          </p:cNvPr>
          <p:cNvSpPr/>
          <p:nvPr/>
        </p:nvSpPr>
        <p:spPr>
          <a:xfrm>
            <a:off x="657225" y="728901"/>
            <a:ext cx="1102329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Жорстка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стійкова конструкція  виготовляється з двох 2-стійкових конструкцій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7D1255EE-CF94-4C76-BD20-C201AD17E4CA}"/>
              </a:ext>
            </a:extLst>
          </p:cNvPr>
          <p:cNvSpPr/>
          <p:nvPr/>
        </p:nvSpPr>
        <p:spPr>
          <a:xfrm>
            <a:off x="2992715" y="1088914"/>
            <a:ext cx="6206571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1401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b="1" dirty="0">
                <a:solidFill>
                  <a:srgbClr val="1401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en-US" sz="2000" b="1" dirty="0">
                <a:solidFill>
                  <a:srgbClr val="1401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VERTICAL SHORE)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скріплених між собою</a:t>
            </a:r>
          </a:p>
        </p:txBody>
      </p:sp>
      <p:sp>
        <p:nvSpPr>
          <p:cNvPr id="19" name="Блок-схема: вузол 18">
            <a:extLst>
              <a:ext uri="{FF2B5EF4-FFF2-40B4-BE49-F238E27FC236}">
                <a16:creationId xmlns:a16="http://schemas.microsoft.com/office/drawing/2014/main" id="{D9C05EA8-E630-496F-AEE0-177BD4BB3C49}"/>
              </a:ext>
            </a:extLst>
          </p:cNvPr>
          <p:cNvSpPr/>
          <p:nvPr/>
        </p:nvSpPr>
        <p:spPr>
          <a:xfrm>
            <a:off x="2210000" y="363021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" name="Блок-схема: вузол 19">
            <a:extLst>
              <a:ext uri="{FF2B5EF4-FFF2-40B4-BE49-F238E27FC236}">
                <a16:creationId xmlns:a16="http://schemas.microsoft.com/office/drawing/2014/main" id="{07974EB4-FD3D-49F4-9B31-361EE1BAF7C2}"/>
              </a:ext>
            </a:extLst>
          </p:cNvPr>
          <p:cNvSpPr/>
          <p:nvPr/>
        </p:nvSpPr>
        <p:spPr>
          <a:xfrm>
            <a:off x="2277013" y="35559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Блок-схема: вузол 20">
            <a:extLst>
              <a:ext uri="{FF2B5EF4-FFF2-40B4-BE49-F238E27FC236}">
                <a16:creationId xmlns:a16="http://schemas.microsoft.com/office/drawing/2014/main" id="{3EAC00B7-933C-47D1-8537-FFAB35925C9F}"/>
              </a:ext>
            </a:extLst>
          </p:cNvPr>
          <p:cNvSpPr/>
          <p:nvPr/>
        </p:nvSpPr>
        <p:spPr>
          <a:xfrm>
            <a:off x="2286315" y="36223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" name="Блок-схема: вузол 21">
            <a:extLst>
              <a:ext uri="{FF2B5EF4-FFF2-40B4-BE49-F238E27FC236}">
                <a16:creationId xmlns:a16="http://schemas.microsoft.com/office/drawing/2014/main" id="{F79FDE7F-99F7-4846-8A84-3CED20672BCF}"/>
              </a:ext>
            </a:extLst>
          </p:cNvPr>
          <p:cNvSpPr/>
          <p:nvPr/>
        </p:nvSpPr>
        <p:spPr>
          <a:xfrm>
            <a:off x="1297371" y="191984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" name="Блок-схема: вузол 22">
            <a:extLst>
              <a:ext uri="{FF2B5EF4-FFF2-40B4-BE49-F238E27FC236}">
                <a16:creationId xmlns:a16="http://schemas.microsoft.com/office/drawing/2014/main" id="{4AFC3AEF-8F54-44ED-82FB-2B6C7E1F18FB}"/>
              </a:ext>
            </a:extLst>
          </p:cNvPr>
          <p:cNvSpPr/>
          <p:nvPr/>
        </p:nvSpPr>
        <p:spPr>
          <a:xfrm>
            <a:off x="1291275" y="191741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" name="Блок-схема: вузол 23">
            <a:extLst>
              <a:ext uri="{FF2B5EF4-FFF2-40B4-BE49-F238E27FC236}">
                <a16:creationId xmlns:a16="http://schemas.microsoft.com/office/drawing/2014/main" id="{CC1F9143-53F6-4FBE-AFAF-FAB08EE6BFEA}"/>
              </a:ext>
            </a:extLst>
          </p:cNvPr>
          <p:cNvSpPr/>
          <p:nvPr/>
        </p:nvSpPr>
        <p:spPr>
          <a:xfrm>
            <a:off x="1265172" y="189274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" name="Блок-схема: вузол 24">
            <a:extLst>
              <a:ext uri="{FF2B5EF4-FFF2-40B4-BE49-F238E27FC236}">
                <a16:creationId xmlns:a16="http://schemas.microsoft.com/office/drawing/2014/main" id="{D5CD3DD0-84C3-4FFB-9F82-181D2AFFC91A}"/>
              </a:ext>
            </a:extLst>
          </p:cNvPr>
          <p:cNvSpPr/>
          <p:nvPr/>
        </p:nvSpPr>
        <p:spPr>
          <a:xfrm>
            <a:off x="1265172" y="194546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" name="Блок-схема: вузол 25">
            <a:extLst>
              <a:ext uri="{FF2B5EF4-FFF2-40B4-BE49-F238E27FC236}">
                <a16:creationId xmlns:a16="http://schemas.microsoft.com/office/drawing/2014/main" id="{6C9639B4-6EE2-476E-A5EE-BFDA004E238C}"/>
              </a:ext>
            </a:extLst>
          </p:cNvPr>
          <p:cNvSpPr/>
          <p:nvPr/>
        </p:nvSpPr>
        <p:spPr>
          <a:xfrm>
            <a:off x="1294602" y="296581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" name="Блок-схема: вузол 26">
            <a:extLst>
              <a:ext uri="{FF2B5EF4-FFF2-40B4-BE49-F238E27FC236}">
                <a16:creationId xmlns:a16="http://schemas.microsoft.com/office/drawing/2014/main" id="{A23CED8F-3719-4F8A-ADBE-352D4F25AC42}"/>
              </a:ext>
            </a:extLst>
          </p:cNvPr>
          <p:cNvSpPr/>
          <p:nvPr/>
        </p:nvSpPr>
        <p:spPr>
          <a:xfrm>
            <a:off x="1361372" y="296995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" name="Блок-схема: вузол 27">
            <a:extLst>
              <a:ext uri="{FF2B5EF4-FFF2-40B4-BE49-F238E27FC236}">
                <a16:creationId xmlns:a16="http://schemas.microsoft.com/office/drawing/2014/main" id="{766D9571-E689-490A-8812-4F023835D0A3}"/>
              </a:ext>
            </a:extLst>
          </p:cNvPr>
          <p:cNvSpPr/>
          <p:nvPr/>
        </p:nvSpPr>
        <p:spPr>
          <a:xfrm>
            <a:off x="1302364" y="303367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" name="Блок-схема: вузол 28">
            <a:extLst>
              <a:ext uri="{FF2B5EF4-FFF2-40B4-BE49-F238E27FC236}">
                <a16:creationId xmlns:a16="http://schemas.microsoft.com/office/drawing/2014/main" id="{59CB67C3-B4D9-4204-BEC8-BD6A60841E8E}"/>
              </a:ext>
            </a:extLst>
          </p:cNvPr>
          <p:cNvSpPr/>
          <p:nvPr/>
        </p:nvSpPr>
        <p:spPr>
          <a:xfrm>
            <a:off x="798339" y="29364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Блок-схема: вузол 29">
            <a:extLst>
              <a:ext uri="{FF2B5EF4-FFF2-40B4-BE49-F238E27FC236}">
                <a16:creationId xmlns:a16="http://schemas.microsoft.com/office/drawing/2014/main" id="{CA75AB4D-7F14-453E-A56B-C149BD30DF18}"/>
              </a:ext>
            </a:extLst>
          </p:cNvPr>
          <p:cNvSpPr/>
          <p:nvPr/>
        </p:nvSpPr>
        <p:spPr>
          <a:xfrm>
            <a:off x="813484" y="29005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" name="Блок-схема: вузол 30">
            <a:extLst>
              <a:ext uri="{FF2B5EF4-FFF2-40B4-BE49-F238E27FC236}">
                <a16:creationId xmlns:a16="http://schemas.microsoft.com/office/drawing/2014/main" id="{66CCFF77-19B5-4F17-92CB-5783A57C09B8}"/>
              </a:ext>
            </a:extLst>
          </p:cNvPr>
          <p:cNvSpPr/>
          <p:nvPr/>
        </p:nvSpPr>
        <p:spPr>
          <a:xfrm>
            <a:off x="821497" y="296746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" name="Блок-схема: вузол 31">
            <a:extLst>
              <a:ext uri="{FF2B5EF4-FFF2-40B4-BE49-F238E27FC236}">
                <a16:creationId xmlns:a16="http://schemas.microsoft.com/office/drawing/2014/main" id="{DDAAD536-43A2-4135-AE98-CA8657582016}"/>
              </a:ext>
            </a:extLst>
          </p:cNvPr>
          <p:cNvSpPr/>
          <p:nvPr/>
        </p:nvSpPr>
        <p:spPr>
          <a:xfrm>
            <a:off x="1307189" y="354718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" name="Блок-схема: вузол 32">
            <a:extLst>
              <a:ext uri="{FF2B5EF4-FFF2-40B4-BE49-F238E27FC236}">
                <a16:creationId xmlns:a16="http://schemas.microsoft.com/office/drawing/2014/main" id="{6F39123E-A6CC-4214-AE8C-4706E3AF07B6}"/>
              </a:ext>
            </a:extLst>
          </p:cNvPr>
          <p:cNvSpPr/>
          <p:nvPr/>
        </p:nvSpPr>
        <p:spPr>
          <a:xfrm>
            <a:off x="1303635" y="360529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Блок-схема: вузол 33">
            <a:extLst>
              <a:ext uri="{FF2B5EF4-FFF2-40B4-BE49-F238E27FC236}">
                <a16:creationId xmlns:a16="http://schemas.microsoft.com/office/drawing/2014/main" id="{940F2744-2C98-498E-8F34-6CB0D12A51A4}"/>
              </a:ext>
            </a:extLst>
          </p:cNvPr>
          <p:cNvSpPr/>
          <p:nvPr/>
        </p:nvSpPr>
        <p:spPr>
          <a:xfrm>
            <a:off x="1274462" y="357851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C70F7C09-6305-4D78-845F-EC9A92D80384}"/>
              </a:ext>
            </a:extLst>
          </p:cNvPr>
          <p:cNvSpPr/>
          <p:nvPr/>
        </p:nvSpPr>
        <p:spPr>
          <a:xfrm>
            <a:off x="930973" y="332459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Блок-схема: вузол 35">
            <a:extLst>
              <a:ext uri="{FF2B5EF4-FFF2-40B4-BE49-F238E27FC236}">
                <a16:creationId xmlns:a16="http://schemas.microsoft.com/office/drawing/2014/main" id="{4F6064CD-7E0F-4642-B012-B833419F3D7E}"/>
              </a:ext>
            </a:extLst>
          </p:cNvPr>
          <p:cNvSpPr/>
          <p:nvPr/>
        </p:nvSpPr>
        <p:spPr>
          <a:xfrm>
            <a:off x="897818" y="335743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92A80564-09A3-43B7-864F-B8C9A546DEB5}"/>
              </a:ext>
            </a:extLst>
          </p:cNvPr>
          <p:cNvSpPr/>
          <p:nvPr/>
        </p:nvSpPr>
        <p:spPr>
          <a:xfrm>
            <a:off x="912235" y="339984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2D23C916-26C8-435D-B2DA-A7ED53E028E1}"/>
              </a:ext>
            </a:extLst>
          </p:cNvPr>
          <p:cNvSpPr/>
          <p:nvPr/>
        </p:nvSpPr>
        <p:spPr>
          <a:xfrm>
            <a:off x="1290621" y="404209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61253BB1-79A8-49CE-8850-773AC8E52AE2}"/>
              </a:ext>
            </a:extLst>
          </p:cNvPr>
          <p:cNvSpPr/>
          <p:nvPr/>
        </p:nvSpPr>
        <p:spPr>
          <a:xfrm>
            <a:off x="1300729" y="398655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" name="Блок-схема: вузол 39">
            <a:extLst>
              <a:ext uri="{FF2B5EF4-FFF2-40B4-BE49-F238E27FC236}">
                <a16:creationId xmlns:a16="http://schemas.microsoft.com/office/drawing/2014/main" id="{B0E2483E-6F39-4C3A-A1DA-E44842E8A7D8}"/>
              </a:ext>
            </a:extLst>
          </p:cNvPr>
          <p:cNvSpPr/>
          <p:nvPr/>
        </p:nvSpPr>
        <p:spPr>
          <a:xfrm>
            <a:off x="1275216" y="400474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" name="Блок-схема: вузол 40">
            <a:extLst>
              <a:ext uri="{FF2B5EF4-FFF2-40B4-BE49-F238E27FC236}">
                <a16:creationId xmlns:a16="http://schemas.microsoft.com/office/drawing/2014/main" id="{7B712B00-69A7-4A58-8C6F-2DC54708D6A5}"/>
              </a:ext>
            </a:extLst>
          </p:cNvPr>
          <p:cNvSpPr/>
          <p:nvPr/>
        </p:nvSpPr>
        <p:spPr>
          <a:xfrm>
            <a:off x="817315" y="491433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" name="Блок-схема: вузол 41">
            <a:extLst>
              <a:ext uri="{FF2B5EF4-FFF2-40B4-BE49-F238E27FC236}">
                <a16:creationId xmlns:a16="http://schemas.microsoft.com/office/drawing/2014/main" id="{517734B5-A192-48AF-9A75-8B954EEFEA7D}"/>
              </a:ext>
            </a:extLst>
          </p:cNvPr>
          <p:cNvSpPr/>
          <p:nvPr/>
        </p:nvSpPr>
        <p:spPr>
          <a:xfrm>
            <a:off x="836201" y="487261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" name="Блок-схема: вузол 42">
            <a:extLst>
              <a:ext uri="{FF2B5EF4-FFF2-40B4-BE49-F238E27FC236}">
                <a16:creationId xmlns:a16="http://schemas.microsoft.com/office/drawing/2014/main" id="{CC9EC7B5-7919-4456-8AE1-5989473AC8F0}"/>
              </a:ext>
            </a:extLst>
          </p:cNvPr>
          <p:cNvSpPr/>
          <p:nvPr/>
        </p:nvSpPr>
        <p:spPr>
          <a:xfrm>
            <a:off x="848951" y="49092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" name="Блок-схема: вузол 43">
            <a:extLst>
              <a:ext uri="{FF2B5EF4-FFF2-40B4-BE49-F238E27FC236}">
                <a16:creationId xmlns:a16="http://schemas.microsoft.com/office/drawing/2014/main" id="{603B8B65-5EB1-4337-914E-294A73634745}"/>
              </a:ext>
            </a:extLst>
          </p:cNvPr>
          <p:cNvSpPr/>
          <p:nvPr/>
        </p:nvSpPr>
        <p:spPr>
          <a:xfrm>
            <a:off x="1185941" y="378987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" name="Блок-схема: вузол 44">
            <a:extLst>
              <a:ext uri="{FF2B5EF4-FFF2-40B4-BE49-F238E27FC236}">
                <a16:creationId xmlns:a16="http://schemas.microsoft.com/office/drawing/2014/main" id="{3B82F84C-9E4A-4742-B8A5-969C3DCBAB47}"/>
              </a:ext>
            </a:extLst>
          </p:cNvPr>
          <p:cNvSpPr/>
          <p:nvPr/>
        </p:nvSpPr>
        <p:spPr>
          <a:xfrm>
            <a:off x="1205340" y="471911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" name="Блок-схема: вузол 45">
            <a:extLst>
              <a:ext uri="{FF2B5EF4-FFF2-40B4-BE49-F238E27FC236}">
                <a16:creationId xmlns:a16="http://schemas.microsoft.com/office/drawing/2014/main" id="{EF11C805-72E2-4EDA-959C-09BA79DA3628}"/>
              </a:ext>
            </a:extLst>
          </p:cNvPr>
          <p:cNvSpPr/>
          <p:nvPr/>
        </p:nvSpPr>
        <p:spPr>
          <a:xfrm>
            <a:off x="1165032" y="474639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" name="Блок-схема: вузол 46">
            <a:extLst>
              <a:ext uri="{FF2B5EF4-FFF2-40B4-BE49-F238E27FC236}">
                <a16:creationId xmlns:a16="http://schemas.microsoft.com/office/drawing/2014/main" id="{B77EEF11-5A56-4961-93B9-B170DF0A3FEB}"/>
              </a:ext>
            </a:extLst>
          </p:cNvPr>
          <p:cNvSpPr/>
          <p:nvPr/>
        </p:nvSpPr>
        <p:spPr>
          <a:xfrm>
            <a:off x="1181822" y="478256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" name="Блок-схема: вузол 47">
            <a:extLst>
              <a:ext uri="{FF2B5EF4-FFF2-40B4-BE49-F238E27FC236}">
                <a16:creationId xmlns:a16="http://schemas.microsoft.com/office/drawing/2014/main" id="{4D3C43E2-C48D-4310-931B-67AA698A8EC9}"/>
              </a:ext>
            </a:extLst>
          </p:cNvPr>
          <p:cNvSpPr/>
          <p:nvPr/>
        </p:nvSpPr>
        <p:spPr>
          <a:xfrm>
            <a:off x="1183862" y="185196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Блок-схема: вузол 48">
            <a:extLst>
              <a:ext uri="{FF2B5EF4-FFF2-40B4-BE49-F238E27FC236}">
                <a16:creationId xmlns:a16="http://schemas.microsoft.com/office/drawing/2014/main" id="{950E57BD-DC2B-4301-A02D-73DC95ACA985}"/>
              </a:ext>
            </a:extLst>
          </p:cNvPr>
          <p:cNvSpPr/>
          <p:nvPr/>
        </p:nvSpPr>
        <p:spPr>
          <a:xfrm>
            <a:off x="1157759" y="18272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" name="Блок-схема: вузол 49">
            <a:extLst>
              <a:ext uri="{FF2B5EF4-FFF2-40B4-BE49-F238E27FC236}">
                <a16:creationId xmlns:a16="http://schemas.microsoft.com/office/drawing/2014/main" id="{DDD3514A-379C-4363-A3F1-7FBFB7B4F45C}"/>
              </a:ext>
            </a:extLst>
          </p:cNvPr>
          <p:cNvSpPr/>
          <p:nvPr/>
        </p:nvSpPr>
        <p:spPr>
          <a:xfrm>
            <a:off x="1157759" y="18800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" name="Блок-схема: вузол 50">
            <a:extLst>
              <a:ext uri="{FF2B5EF4-FFF2-40B4-BE49-F238E27FC236}">
                <a16:creationId xmlns:a16="http://schemas.microsoft.com/office/drawing/2014/main" id="{7E52E385-629A-494E-9C8B-DAC1FE895857}"/>
              </a:ext>
            </a:extLst>
          </p:cNvPr>
          <p:cNvSpPr/>
          <p:nvPr/>
        </p:nvSpPr>
        <p:spPr>
          <a:xfrm>
            <a:off x="833192" y="2232350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" name="Блок-схема: вузол 51">
            <a:extLst>
              <a:ext uri="{FF2B5EF4-FFF2-40B4-BE49-F238E27FC236}">
                <a16:creationId xmlns:a16="http://schemas.microsoft.com/office/drawing/2014/main" id="{0AB7B5D4-903C-4750-BAAC-F565F0879C99}"/>
              </a:ext>
            </a:extLst>
          </p:cNvPr>
          <p:cNvSpPr/>
          <p:nvPr/>
        </p:nvSpPr>
        <p:spPr>
          <a:xfrm>
            <a:off x="802384" y="2221967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" name="Блок-схема: вузол 52">
            <a:extLst>
              <a:ext uri="{FF2B5EF4-FFF2-40B4-BE49-F238E27FC236}">
                <a16:creationId xmlns:a16="http://schemas.microsoft.com/office/drawing/2014/main" id="{2A902E54-B503-48F9-BC58-4F3EA34BC5F9}"/>
              </a:ext>
            </a:extLst>
          </p:cNvPr>
          <p:cNvSpPr/>
          <p:nvPr/>
        </p:nvSpPr>
        <p:spPr>
          <a:xfrm>
            <a:off x="800459" y="2260607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4" name="Блок-схема: вузол 53">
            <a:extLst>
              <a:ext uri="{FF2B5EF4-FFF2-40B4-BE49-F238E27FC236}">
                <a16:creationId xmlns:a16="http://schemas.microsoft.com/office/drawing/2014/main" id="{FDD3CAA1-49C2-4656-815C-ACF0842353BA}"/>
              </a:ext>
            </a:extLst>
          </p:cNvPr>
          <p:cNvSpPr/>
          <p:nvPr/>
        </p:nvSpPr>
        <p:spPr>
          <a:xfrm>
            <a:off x="818113" y="42186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5" name="Блок-схема: вузол 54">
            <a:extLst>
              <a:ext uri="{FF2B5EF4-FFF2-40B4-BE49-F238E27FC236}">
                <a16:creationId xmlns:a16="http://schemas.microsoft.com/office/drawing/2014/main" id="{F459ED24-02B6-401D-8771-904C96F7122F}"/>
              </a:ext>
            </a:extLst>
          </p:cNvPr>
          <p:cNvSpPr/>
          <p:nvPr/>
        </p:nvSpPr>
        <p:spPr>
          <a:xfrm>
            <a:off x="836999" y="417695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6" name="Блок-схема: вузол 55">
            <a:extLst>
              <a:ext uri="{FF2B5EF4-FFF2-40B4-BE49-F238E27FC236}">
                <a16:creationId xmlns:a16="http://schemas.microsoft.com/office/drawing/2014/main" id="{D6DF5387-F475-4F10-B6FE-A34526E95554}"/>
              </a:ext>
            </a:extLst>
          </p:cNvPr>
          <p:cNvSpPr/>
          <p:nvPr/>
        </p:nvSpPr>
        <p:spPr>
          <a:xfrm>
            <a:off x="849749" y="421360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7" name="Блок-схема: вузол 56">
            <a:extLst>
              <a:ext uri="{FF2B5EF4-FFF2-40B4-BE49-F238E27FC236}">
                <a16:creationId xmlns:a16="http://schemas.microsoft.com/office/drawing/2014/main" id="{D9E13104-0F97-42A4-B9C7-0D190189D4A6}"/>
              </a:ext>
            </a:extLst>
          </p:cNvPr>
          <p:cNvSpPr/>
          <p:nvPr/>
        </p:nvSpPr>
        <p:spPr>
          <a:xfrm>
            <a:off x="1170888" y="383099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8" name="Блок-схема: вузол 57">
            <a:extLst>
              <a:ext uri="{FF2B5EF4-FFF2-40B4-BE49-F238E27FC236}">
                <a16:creationId xmlns:a16="http://schemas.microsoft.com/office/drawing/2014/main" id="{3E36A2B3-2EC8-4094-8C77-7462421B12C8}"/>
              </a:ext>
            </a:extLst>
          </p:cNvPr>
          <p:cNvSpPr/>
          <p:nvPr/>
        </p:nvSpPr>
        <p:spPr>
          <a:xfrm>
            <a:off x="1161200" y="38745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9" name="Блок-схема: вузол 58">
            <a:extLst>
              <a:ext uri="{FF2B5EF4-FFF2-40B4-BE49-F238E27FC236}">
                <a16:creationId xmlns:a16="http://schemas.microsoft.com/office/drawing/2014/main" id="{6E778C7D-BF9B-4D6E-90EA-377D48B655F3}"/>
              </a:ext>
            </a:extLst>
          </p:cNvPr>
          <p:cNvSpPr/>
          <p:nvPr/>
        </p:nvSpPr>
        <p:spPr>
          <a:xfrm>
            <a:off x="1204782" y="383103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0" name="Блок-схема: вузол 59">
            <a:extLst>
              <a:ext uri="{FF2B5EF4-FFF2-40B4-BE49-F238E27FC236}">
                <a16:creationId xmlns:a16="http://schemas.microsoft.com/office/drawing/2014/main" id="{4AC06C92-DE82-4275-8DEC-1990EFDBED30}"/>
              </a:ext>
            </a:extLst>
          </p:cNvPr>
          <p:cNvSpPr/>
          <p:nvPr/>
        </p:nvSpPr>
        <p:spPr>
          <a:xfrm>
            <a:off x="830657" y="50956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1" name="Блок-схема: вузол 60">
            <a:extLst>
              <a:ext uri="{FF2B5EF4-FFF2-40B4-BE49-F238E27FC236}">
                <a16:creationId xmlns:a16="http://schemas.microsoft.com/office/drawing/2014/main" id="{516F2471-7475-459E-A24D-180354EAD7C5}"/>
              </a:ext>
            </a:extLst>
          </p:cNvPr>
          <p:cNvSpPr/>
          <p:nvPr/>
        </p:nvSpPr>
        <p:spPr>
          <a:xfrm>
            <a:off x="807551" y="515183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2" name="Блок-схема: вузол 61">
            <a:extLst>
              <a:ext uri="{FF2B5EF4-FFF2-40B4-BE49-F238E27FC236}">
                <a16:creationId xmlns:a16="http://schemas.microsoft.com/office/drawing/2014/main" id="{FDE599B0-BB0A-4AD1-BD8A-41EAA56D3557}"/>
              </a:ext>
            </a:extLst>
          </p:cNvPr>
          <p:cNvSpPr/>
          <p:nvPr/>
        </p:nvSpPr>
        <p:spPr>
          <a:xfrm>
            <a:off x="842485" y="51410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3" name="Блок-схема: вузол 62">
            <a:extLst>
              <a:ext uri="{FF2B5EF4-FFF2-40B4-BE49-F238E27FC236}">
                <a16:creationId xmlns:a16="http://schemas.microsoft.com/office/drawing/2014/main" id="{11C960E8-3F57-4C80-BB34-EA37F96F4BE6}"/>
              </a:ext>
            </a:extLst>
          </p:cNvPr>
          <p:cNvSpPr/>
          <p:nvPr/>
        </p:nvSpPr>
        <p:spPr>
          <a:xfrm>
            <a:off x="1195083" y="28606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4" name="Блок-схема: вузол 63">
            <a:extLst>
              <a:ext uri="{FF2B5EF4-FFF2-40B4-BE49-F238E27FC236}">
                <a16:creationId xmlns:a16="http://schemas.microsoft.com/office/drawing/2014/main" id="{9A48C6F2-93B8-48CE-9DD0-4696A776484F}"/>
              </a:ext>
            </a:extLst>
          </p:cNvPr>
          <p:cNvSpPr/>
          <p:nvPr/>
        </p:nvSpPr>
        <p:spPr>
          <a:xfrm>
            <a:off x="1168980" y="28359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5" name="Блок-схема: вузол 64">
            <a:extLst>
              <a:ext uri="{FF2B5EF4-FFF2-40B4-BE49-F238E27FC236}">
                <a16:creationId xmlns:a16="http://schemas.microsoft.com/office/drawing/2014/main" id="{497D90D9-4539-4B55-9D5B-55802FEE13DB}"/>
              </a:ext>
            </a:extLst>
          </p:cNvPr>
          <p:cNvSpPr/>
          <p:nvPr/>
        </p:nvSpPr>
        <p:spPr>
          <a:xfrm>
            <a:off x="1168980" y="28886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6" name="Блок-схема: вузол 65">
            <a:extLst>
              <a:ext uri="{FF2B5EF4-FFF2-40B4-BE49-F238E27FC236}">
                <a16:creationId xmlns:a16="http://schemas.microsoft.com/office/drawing/2014/main" id="{558CF01D-01FF-4563-8B55-F40A4A8A88E5}"/>
              </a:ext>
            </a:extLst>
          </p:cNvPr>
          <p:cNvSpPr/>
          <p:nvPr/>
        </p:nvSpPr>
        <p:spPr>
          <a:xfrm>
            <a:off x="847891" y="322924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7" name="Блок-схема: вузол 66">
            <a:extLst>
              <a:ext uri="{FF2B5EF4-FFF2-40B4-BE49-F238E27FC236}">
                <a16:creationId xmlns:a16="http://schemas.microsoft.com/office/drawing/2014/main" id="{4B6F18B5-77F8-4E47-98B2-A9959B5AB734}"/>
              </a:ext>
            </a:extLst>
          </p:cNvPr>
          <p:cNvSpPr/>
          <p:nvPr/>
        </p:nvSpPr>
        <p:spPr>
          <a:xfrm>
            <a:off x="821788" y="320457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8" name="Блок-схема: вузол 67">
            <a:extLst>
              <a:ext uri="{FF2B5EF4-FFF2-40B4-BE49-F238E27FC236}">
                <a16:creationId xmlns:a16="http://schemas.microsoft.com/office/drawing/2014/main" id="{EF902C27-A8B3-47A4-A12B-A6AA7774B016}"/>
              </a:ext>
            </a:extLst>
          </p:cNvPr>
          <p:cNvSpPr/>
          <p:nvPr/>
        </p:nvSpPr>
        <p:spPr>
          <a:xfrm>
            <a:off x="821788" y="325729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" name="Блок-схема: вузол 68">
            <a:extLst>
              <a:ext uri="{FF2B5EF4-FFF2-40B4-BE49-F238E27FC236}">
                <a16:creationId xmlns:a16="http://schemas.microsoft.com/office/drawing/2014/main" id="{FD29051E-0D6E-4957-A7AB-B7616D6C21CA}"/>
              </a:ext>
            </a:extLst>
          </p:cNvPr>
          <p:cNvSpPr/>
          <p:nvPr/>
        </p:nvSpPr>
        <p:spPr>
          <a:xfrm>
            <a:off x="2241974" y="403992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" name="Блок-схема: вузол 69">
            <a:extLst>
              <a:ext uri="{FF2B5EF4-FFF2-40B4-BE49-F238E27FC236}">
                <a16:creationId xmlns:a16="http://schemas.microsoft.com/office/drawing/2014/main" id="{B9EC87DB-3244-47C1-99B8-E9B39E0310F7}"/>
              </a:ext>
            </a:extLst>
          </p:cNvPr>
          <p:cNvSpPr/>
          <p:nvPr/>
        </p:nvSpPr>
        <p:spPr>
          <a:xfrm>
            <a:off x="2232286" y="408348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" name="Блок-схема: вузол 70">
            <a:extLst>
              <a:ext uri="{FF2B5EF4-FFF2-40B4-BE49-F238E27FC236}">
                <a16:creationId xmlns:a16="http://schemas.microsoft.com/office/drawing/2014/main" id="{744F798A-35AE-4B7B-BB91-651228FF4757}"/>
              </a:ext>
            </a:extLst>
          </p:cNvPr>
          <p:cNvSpPr/>
          <p:nvPr/>
        </p:nvSpPr>
        <p:spPr>
          <a:xfrm>
            <a:off x="2275868" y="40399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" name="Блок-схема: вузол 71">
            <a:extLst>
              <a:ext uri="{FF2B5EF4-FFF2-40B4-BE49-F238E27FC236}">
                <a16:creationId xmlns:a16="http://schemas.microsoft.com/office/drawing/2014/main" id="{447AC8E9-0693-4FF6-8EB4-BA0EFE469BBC}"/>
              </a:ext>
            </a:extLst>
          </p:cNvPr>
          <p:cNvSpPr/>
          <p:nvPr/>
        </p:nvSpPr>
        <p:spPr>
          <a:xfrm>
            <a:off x="1316979" y="46861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" name="Блок-схема: вузол 72">
            <a:extLst>
              <a:ext uri="{FF2B5EF4-FFF2-40B4-BE49-F238E27FC236}">
                <a16:creationId xmlns:a16="http://schemas.microsoft.com/office/drawing/2014/main" id="{2BCA5E67-2721-4E95-A7B0-5E0C30593597}"/>
              </a:ext>
            </a:extLst>
          </p:cNvPr>
          <p:cNvSpPr/>
          <p:nvPr/>
        </p:nvSpPr>
        <p:spPr>
          <a:xfrm>
            <a:off x="1313425" y="47442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" name="Блок-схема: вузол 73">
            <a:extLst>
              <a:ext uri="{FF2B5EF4-FFF2-40B4-BE49-F238E27FC236}">
                <a16:creationId xmlns:a16="http://schemas.microsoft.com/office/drawing/2014/main" id="{73CEBCBB-F054-4AD7-BD1F-9CB4A1322589}"/>
              </a:ext>
            </a:extLst>
          </p:cNvPr>
          <p:cNvSpPr/>
          <p:nvPr/>
        </p:nvSpPr>
        <p:spPr>
          <a:xfrm>
            <a:off x="1284252" y="471747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" name="Блок-схема: вузол 74">
            <a:extLst>
              <a:ext uri="{FF2B5EF4-FFF2-40B4-BE49-F238E27FC236}">
                <a16:creationId xmlns:a16="http://schemas.microsoft.com/office/drawing/2014/main" id="{1189FCB7-D3EB-437C-BC1B-8845BE18A82C}"/>
              </a:ext>
            </a:extLst>
          </p:cNvPr>
          <p:cNvSpPr/>
          <p:nvPr/>
        </p:nvSpPr>
        <p:spPr>
          <a:xfrm>
            <a:off x="2171578" y="494430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6" name="Блок-схема: вузол 75">
            <a:extLst>
              <a:ext uri="{FF2B5EF4-FFF2-40B4-BE49-F238E27FC236}">
                <a16:creationId xmlns:a16="http://schemas.microsoft.com/office/drawing/2014/main" id="{A4FB5FBB-06AB-4077-B5CD-26AD519CC4C7}"/>
              </a:ext>
            </a:extLst>
          </p:cNvPr>
          <p:cNvSpPr/>
          <p:nvPr/>
        </p:nvSpPr>
        <p:spPr>
          <a:xfrm>
            <a:off x="2259172" y="494430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7" name="Блок-схема: вузол 76">
            <a:extLst>
              <a:ext uri="{FF2B5EF4-FFF2-40B4-BE49-F238E27FC236}">
                <a16:creationId xmlns:a16="http://schemas.microsoft.com/office/drawing/2014/main" id="{61675448-BB37-41AF-8C7F-0ECFDAB49F43}"/>
              </a:ext>
            </a:extLst>
          </p:cNvPr>
          <p:cNvSpPr/>
          <p:nvPr/>
        </p:nvSpPr>
        <p:spPr>
          <a:xfrm>
            <a:off x="2171577" y="50250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8" name="Блок-схема: вузол 77">
            <a:extLst>
              <a:ext uri="{FF2B5EF4-FFF2-40B4-BE49-F238E27FC236}">
                <a16:creationId xmlns:a16="http://schemas.microsoft.com/office/drawing/2014/main" id="{841EA779-8290-4084-892B-A24DF3C8888C}"/>
              </a:ext>
            </a:extLst>
          </p:cNvPr>
          <p:cNvSpPr/>
          <p:nvPr/>
        </p:nvSpPr>
        <p:spPr>
          <a:xfrm>
            <a:off x="2259172" y="50250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9" name="Блок-схема: вузол 78">
            <a:extLst>
              <a:ext uri="{FF2B5EF4-FFF2-40B4-BE49-F238E27FC236}">
                <a16:creationId xmlns:a16="http://schemas.microsoft.com/office/drawing/2014/main" id="{D3BDEFDB-B42A-49DA-976E-4C58813AB958}"/>
              </a:ext>
            </a:extLst>
          </p:cNvPr>
          <p:cNvSpPr/>
          <p:nvPr/>
        </p:nvSpPr>
        <p:spPr>
          <a:xfrm>
            <a:off x="2192503" y="462510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0" name="Блок-схема: вузол 79">
            <a:extLst>
              <a:ext uri="{FF2B5EF4-FFF2-40B4-BE49-F238E27FC236}">
                <a16:creationId xmlns:a16="http://schemas.microsoft.com/office/drawing/2014/main" id="{980E405D-3754-4F88-B667-DD1FBB480715}"/>
              </a:ext>
            </a:extLst>
          </p:cNvPr>
          <p:cNvSpPr/>
          <p:nvPr/>
        </p:nvSpPr>
        <p:spPr>
          <a:xfrm>
            <a:off x="2264934" y="462774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1" name="Блок-схема: вузол 80">
            <a:extLst>
              <a:ext uri="{FF2B5EF4-FFF2-40B4-BE49-F238E27FC236}">
                <a16:creationId xmlns:a16="http://schemas.microsoft.com/office/drawing/2014/main" id="{E35AF715-5B97-4901-94D2-FC746C0616B1}"/>
              </a:ext>
            </a:extLst>
          </p:cNvPr>
          <p:cNvSpPr/>
          <p:nvPr/>
        </p:nvSpPr>
        <p:spPr>
          <a:xfrm>
            <a:off x="2189220" y="47070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2" name="Блок-схема: вузол 81">
            <a:extLst>
              <a:ext uri="{FF2B5EF4-FFF2-40B4-BE49-F238E27FC236}">
                <a16:creationId xmlns:a16="http://schemas.microsoft.com/office/drawing/2014/main" id="{FAB42A7C-DA2B-4BDD-837F-80389DD3BF74}"/>
              </a:ext>
            </a:extLst>
          </p:cNvPr>
          <p:cNvSpPr/>
          <p:nvPr/>
        </p:nvSpPr>
        <p:spPr>
          <a:xfrm>
            <a:off x="2261651" y="470971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3" name="Блок-схема: вузол 82">
            <a:extLst>
              <a:ext uri="{FF2B5EF4-FFF2-40B4-BE49-F238E27FC236}">
                <a16:creationId xmlns:a16="http://schemas.microsoft.com/office/drawing/2014/main" id="{2E1104DC-1D79-4045-9A33-B4854519E44E}"/>
              </a:ext>
            </a:extLst>
          </p:cNvPr>
          <p:cNvSpPr/>
          <p:nvPr/>
        </p:nvSpPr>
        <p:spPr>
          <a:xfrm>
            <a:off x="1335286" y="249525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4" name="Блок-схема: вузол 83">
            <a:extLst>
              <a:ext uri="{FF2B5EF4-FFF2-40B4-BE49-F238E27FC236}">
                <a16:creationId xmlns:a16="http://schemas.microsoft.com/office/drawing/2014/main" id="{D23031D3-4A1B-45D4-9919-EDEBE58911A4}"/>
              </a:ext>
            </a:extLst>
          </p:cNvPr>
          <p:cNvSpPr/>
          <p:nvPr/>
        </p:nvSpPr>
        <p:spPr>
          <a:xfrm>
            <a:off x="1383892" y="257092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5" name="Блок-схема: вузол 84">
            <a:extLst>
              <a:ext uri="{FF2B5EF4-FFF2-40B4-BE49-F238E27FC236}">
                <a16:creationId xmlns:a16="http://schemas.microsoft.com/office/drawing/2014/main" id="{3D32E1EF-A56A-47EF-A7C9-49A3B87AA38B}"/>
              </a:ext>
            </a:extLst>
          </p:cNvPr>
          <p:cNvSpPr/>
          <p:nvPr/>
        </p:nvSpPr>
        <p:spPr>
          <a:xfrm>
            <a:off x="1323354" y="255685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6" name="Блок-схема: вузол 85">
            <a:extLst>
              <a:ext uri="{FF2B5EF4-FFF2-40B4-BE49-F238E27FC236}">
                <a16:creationId xmlns:a16="http://schemas.microsoft.com/office/drawing/2014/main" id="{AC60F204-8F68-4C13-895D-7598D8CA4894}"/>
              </a:ext>
            </a:extLst>
          </p:cNvPr>
          <p:cNvSpPr/>
          <p:nvPr/>
        </p:nvSpPr>
        <p:spPr>
          <a:xfrm>
            <a:off x="2201209" y="18890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7" name="Блок-схема: вузол 86">
            <a:extLst>
              <a:ext uri="{FF2B5EF4-FFF2-40B4-BE49-F238E27FC236}">
                <a16:creationId xmlns:a16="http://schemas.microsoft.com/office/drawing/2014/main" id="{833524FE-EDB6-40A6-9785-D713B6D54D47}"/>
              </a:ext>
            </a:extLst>
          </p:cNvPr>
          <p:cNvSpPr/>
          <p:nvPr/>
        </p:nvSpPr>
        <p:spPr>
          <a:xfrm>
            <a:off x="2231250" y="18513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8" name="Блок-схема: вузол 87">
            <a:extLst>
              <a:ext uri="{FF2B5EF4-FFF2-40B4-BE49-F238E27FC236}">
                <a16:creationId xmlns:a16="http://schemas.microsoft.com/office/drawing/2014/main" id="{77B216CF-F361-41BB-A59A-F2746DDE9666}"/>
              </a:ext>
            </a:extLst>
          </p:cNvPr>
          <p:cNvSpPr/>
          <p:nvPr/>
        </p:nvSpPr>
        <p:spPr>
          <a:xfrm>
            <a:off x="2267989" y="188946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9" name="Блок-схема: вузол 88">
            <a:extLst>
              <a:ext uri="{FF2B5EF4-FFF2-40B4-BE49-F238E27FC236}">
                <a16:creationId xmlns:a16="http://schemas.microsoft.com/office/drawing/2014/main" id="{DF9BA09E-4D0F-498D-A702-27BDC4BC8519}"/>
              </a:ext>
            </a:extLst>
          </p:cNvPr>
          <p:cNvSpPr/>
          <p:nvPr/>
        </p:nvSpPr>
        <p:spPr>
          <a:xfrm>
            <a:off x="2293985" y="37907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0" name="Блок-схема: вузол 89">
            <a:extLst>
              <a:ext uri="{FF2B5EF4-FFF2-40B4-BE49-F238E27FC236}">
                <a16:creationId xmlns:a16="http://schemas.microsoft.com/office/drawing/2014/main" id="{5D8FDB8B-0A1F-4F3B-8221-50C73F7C013B}"/>
              </a:ext>
            </a:extLst>
          </p:cNvPr>
          <p:cNvSpPr/>
          <p:nvPr/>
        </p:nvSpPr>
        <p:spPr>
          <a:xfrm>
            <a:off x="2227501" y="376665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1" name="Блок-схема: вузол 90">
            <a:extLst>
              <a:ext uri="{FF2B5EF4-FFF2-40B4-BE49-F238E27FC236}">
                <a16:creationId xmlns:a16="http://schemas.microsoft.com/office/drawing/2014/main" id="{878AFB9D-B4EC-4F04-A50C-5DC441C69364}"/>
              </a:ext>
            </a:extLst>
          </p:cNvPr>
          <p:cNvSpPr/>
          <p:nvPr/>
        </p:nvSpPr>
        <p:spPr>
          <a:xfrm>
            <a:off x="2227501" y="383054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2" name="Блок-схема: вузол 91">
            <a:extLst>
              <a:ext uri="{FF2B5EF4-FFF2-40B4-BE49-F238E27FC236}">
                <a16:creationId xmlns:a16="http://schemas.microsoft.com/office/drawing/2014/main" id="{AFEF276D-3356-43C6-B7FF-BF15D8D3F05E}"/>
              </a:ext>
            </a:extLst>
          </p:cNvPr>
          <p:cNvSpPr/>
          <p:nvPr/>
        </p:nvSpPr>
        <p:spPr>
          <a:xfrm>
            <a:off x="1256892" y="379750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3" name="Блок-схема: вузол 92">
            <a:extLst>
              <a:ext uri="{FF2B5EF4-FFF2-40B4-BE49-F238E27FC236}">
                <a16:creationId xmlns:a16="http://schemas.microsoft.com/office/drawing/2014/main" id="{75F4F121-291E-4831-AD5F-AC8AD67E135D}"/>
              </a:ext>
            </a:extLst>
          </p:cNvPr>
          <p:cNvSpPr/>
          <p:nvPr/>
        </p:nvSpPr>
        <p:spPr>
          <a:xfrm>
            <a:off x="1330511" y="376665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4" name="Блок-схема: вузол 93">
            <a:extLst>
              <a:ext uri="{FF2B5EF4-FFF2-40B4-BE49-F238E27FC236}">
                <a16:creationId xmlns:a16="http://schemas.microsoft.com/office/drawing/2014/main" id="{021D80FE-C6FD-4D3F-BD73-112EB0C9D675}"/>
              </a:ext>
            </a:extLst>
          </p:cNvPr>
          <p:cNvSpPr/>
          <p:nvPr/>
        </p:nvSpPr>
        <p:spPr>
          <a:xfrm>
            <a:off x="1330511" y="383054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5" name="Блок-схема: вузол 94">
            <a:extLst>
              <a:ext uri="{FF2B5EF4-FFF2-40B4-BE49-F238E27FC236}">
                <a16:creationId xmlns:a16="http://schemas.microsoft.com/office/drawing/2014/main" id="{4F8783DF-AED5-4F05-AB87-EB9FF595AF7A}"/>
              </a:ext>
            </a:extLst>
          </p:cNvPr>
          <p:cNvSpPr/>
          <p:nvPr/>
        </p:nvSpPr>
        <p:spPr>
          <a:xfrm>
            <a:off x="2291465" y="278343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6" name="Блок-схема: вузол 95">
            <a:extLst>
              <a:ext uri="{FF2B5EF4-FFF2-40B4-BE49-F238E27FC236}">
                <a16:creationId xmlns:a16="http://schemas.microsoft.com/office/drawing/2014/main" id="{C916E654-B723-49C5-B02E-4222435FB8BF}"/>
              </a:ext>
            </a:extLst>
          </p:cNvPr>
          <p:cNvSpPr/>
          <p:nvPr/>
        </p:nvSpPr>
        <p:spPr>
          <a:xfrm>
            <a:off x="2224981" y="27593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7" name="Блок-схема: вузол 96">
            <a:extLst>
              <a:ext uri="{FF2B5EF4-FFF2-40B4-BE49-F238E27FC236}">
                <a16:creationId xmlns:a16="http://schemas.microsoft.com/office/drawing/2014/main" id="{BDBA1D64-5FDC-4FE4-9026-0A623AFDDD5C}"/>
              </a:ext>
            </a:extLst>
          </p:cNvPr>
          <p:cNvSpPr/>
          <p:nvPr/>
        </p:nvSpPr>
        <p:spPr>
          <a:xfrm>
            <a:off x="2224981" y="282327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8" name="Блок-схема: вузол 97">
            <a:extLst>
              <a:ext uri="{FF2B5EF4-FFF2-40B4-BE49-F238E27FC236}">
                <a16:creationId xmlns:a16="http://schemas.microsoft.com/office/drawing/2014/main" id="{C20F9704-7892-4CEF-A403-3FE9CDC506CE}"/>
              </a:ext>
            </a:extLst>
          </p:cNvPr>
          <p:cNvSpPr/>
          <p:nvPr/>
        </p:nvSpPr>
        <p:spPr>
          <a:xfrm>
            <a:off x="1254372" y="279022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9" name="Блок-схема: вузол 98">
            <a:extLst>
              <a:ext uri="{FF2B5EF4-FFF2-40B4-BE49-F238E27FC236}">
                <a16:creationId xmlns:a16="http://schemas.microsoft.com/office/drawing/2014/main" id="{13F8F002-F169-4805-984B-8359C7CB70E9}"/>
              </a:ext>
            </a:extLst>
          </p:cNvPr>
          <p:cNvSpPr/>
          <p:nvPr/>
        </p:nvSpPr>
        <p:spPr>
          <a:xfrm>
            <a:off x="1327991" y="27593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0" name="Блок-схема: вузол 99">
            <a:extLst>
              <a:ext uri="{FF2B5EF4-FFF2-40B4-BE49-F238E27FC236}">
                <a16:creationId xmlns:a16="http://schemas.microsoft.com/office/drawing/2014/main" id="{8C49DD73-3AEF-4279-BB04-54AC55C7E136}"/>
              </a:ext>
            </a:extLst>
          </p:cNvPr>
          <p:cNvSpPr/>
          <p:nvPr/>
        </p:nvSpPr>
        <p:spPr>
          <a:xfrm>
            <a:off x="1327991" y="282327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1" name="Блок-схема: вузол 100">
            <a:extLst>
              <a:ext uri="{FF2B5EF4-FFF2-40B4-BE49-F238E27FC236}">
                <a16:creationId xmlns:a16="http://schemas.microsoft.com/office/drawing/2014/main" id="{1FC67AB8-E8CD-42B8-86CF-D959B3D38671}"/>
              </a:ext>
            </a:extLst>
          </p:cNvPr>
          <p:cNvSpPr/>
          <p:nvPr/>
        </p:nvSpPr>
        <p:spPr>
          <a:xfrm>
            <a:off x="1240449" y="16084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2" name="Блок-схема: вузол 101">
            <a:extLst>
              <a:ext uri="{FF2B5EF4-FFF2-40B4-BE49-F238E27FC236}">
                <a16:creationId xmlns:a16="http://schemas.microsoft.com/office/drawing/2014/main" id="{97191C61-856B-4615-98BC-9FE256AF42B9}"/>
              </a:ext>
            </a:extLst>
          </p:cNvPr>
          <p:cNvSpPr/>
          <p:nvPr/>
        </p:nvSpPr>
        <p:spPr>
          <a:xfrm>
            <a:off x="1340251" y="160828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3" name="Блок-схема: вузол 102">
            <a:extLst>
              <a:ext uri="{FF2B5EF4-FFF2-40B4-BE49-F238E27FC236}">
                <a16:creationId xmlns:a16="http://schemas.microsoft.com/office/drawing/2014/main" id="{20254097-C997-4023-84CC-5C6FDFFAB653}"/>
              </a:ext>
            </a:extLst>
          </p:cNvPr>
          <p:cNvSpPr/>
          <p:nvPr/>
        </p:nvSpPr>
        <p:spPr>
          <a:xfrm>
            <a:off x="1237166" y="169044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4" name="Блок-схема: вузол 103">
            <a:extLst>
              <a:ext uri="{FF2B5EF4-FFF2-40B4-BE49-F238E27FC236}">
                <a16:creationId xmlns:a16="http://schemas.microsoft.com/office/drawing/2014/main" id="{B70D83C8-F7A8-40B2-8C79-418DB507EF73}"/>
              </a:ext>
            </a:extLst>
          </p:cNvPr>
          <p:cNvSpPr/>
          <p:nvPr/>
        </p:nvSpPr>
        <p:spPr>
          <a:xfrm>
            <a:off x="1336968" y="169024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5" name="Блок-схема: вузол 104">
            <a:extLst>
              <a:ext uri="{FF2B5EF4-FFF2-40B4-BE49-F238E27FC236}">
                <a16:creationId xmlns:a16="http://schemas.microsoft.com/office/drawing/2014/main" id="{7DBE7AD6-277A-44F5-9AF1-6D6A57C478D7}"/>
              </a:ext>
            </a:extLst>
          </p:cNvPr>
          <p:cNvSpPr/>
          <p:nvPr/>
        </p:nvSpPr>
        <p:spPr>
          <a:xfrm>
            <a:off x="1384965" y="191984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6" name="Блок-схема: вузол 105">
            <a:extLst>
              <a:ext uri="{FF2B5EF4-FFF2-40B4-BE49-F238E27FC236}">
                <a16:creationId xmlns:a16="http://schemas.microsoft.com/office/drawing/2014/main" id="{D906BFBF-BDB3-4AD9-880B-8FB5769D7416}"/>
              </a:ext>
            </a:extLst>
          </p:cNvPr>
          <p:cNvSpPr/>
          <p:nvPr/>
        </p:nvSpPr>
        <p:spPr>
          <a:xfrm>
            <a:off x="1297370" y="200060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7" name="Блок-схема: вузол 106">
            <a:extLst>
              <a:ext uri="{FF2B5EF4-FFF2-40B4-BE49-F238E27FC236}">
                <a16:creationId xmlns:a16="http://schemas.microsoft.com/office/drawing/2014/main" id="{DD0B0D08-9178-45B8-BAD2-3480732C146F}"/>
              </a:ext>
            </a:extLst>
          </p:cNvPr>
          <p:cNvSpPr/>
          <p:nvPr/>
        </p:nvSpPr>
        <p:spPr>
          <a:xfrm>
            <a:off x="1384965" y="200060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8" name="Блок-схема: вузол 107">
            <a:extLst>
              <a:ext uri="{FF2B5EF4-FFF2-40B4-BE49-F238E27FC236}">
                <a16:creationId xmlns:a16="http://schemas.microsoft.com/office/drawing/2014/main" id="{75B26BD1-D336-4C17-96A3-40367A6D3426}"/>
              </a:ext>
            </a:extLst>
          </p:cNvPr>
          <p:cNvSpPr/>
          <p:nvPr/>
        </p:nvSpPr>
        <p:spPr>
          <a:xfrm>
            <a:off x="1780542" y="54114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9" name="Блок-схема: вузол 108">
            <a:extLst>
              <a:ext uri="{FF2B5EF4-FFF2-40B4-BE49-F238E27FC236}">
                <a16:creationId xmlns:a16="http://schemas.microsoft.com/office/drawing/2014/main" id="{AF3E05EF-538B-464A-9CB1-C66341A7FB01}"/>
              </a:ext>
            </a:extLst>
          </p:cNvPr>
          <p:cNvSpPr/>
          <p:nvPr/>
        </p:nvSpPr>
        <p:spPr>
          <a:xfrm>
            <a:off x="1901848" y="54114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0" name="Блок-схема: вузол 109">
            <a:extLst>
              <a:ext uri="{FF2B5EF4-FFF2-40B4-BE49-F238E27FC236}">
                <a16:creationId xmlns:a16="http://schemas.microsoft.com/office/drawing/2014/main" id="{F1269763-07B0-445E-B4FF-E03BF011766C}"/>
              </a:ext>
            </a:extLst>
          </p:cNvPr>
          <p:cNvSpPr/>
          <p:nvPr/>
        </p:nvSpPr>
        <p:spPr>
          <a:xfrm>
            <a:off x="1780541" y="54922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1" name="Блок-схема: вузол 110">
            <a:extLst>
              <a:ext uri="{FF2B5EF4-FFF2-40B4-BE49-F238E27FC236}">
                <a16:creationId xmlns:a16="http://schemas.microsoft.com/office/drawing/2014/main" id="{0C16B505-EF99-4CE7-8539-F020F62D5E1F}"/>
              </a:ext>
            </a:extLst>
          </p:cNvPr>
          <p:cNvSpPr/>
          <p:nvPr/>
        </p:nvSpPr>
        <p:spPr>
          <a:xfrm>
            <a:off x="1901848" y="54922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2" name="Блок-схема: вузол 111">
            <a:extLst>
              <a:ext uri="{FF2B5EF4-FFF2-40B4-BE49-F238E27FC236}">
                <a16:creationId xmlns:a16="http://schemas.microsoft.com/office/drawing/2014/main" id="{6BAA60B2-DB42-4B60-873C-9E97BABD0A79}"/>
              </a:ext>
            </a:extLst>
          </p:cNvPr>
          <p:cNvSpPr/>
          <p:nvPr/>
        </p:nvSpPr>
        <p:spPr>
          <a:xfrm>
            <a:off x="1795770" y="510196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3" name="Блок-схема: вузол 112">
            <a:extLst>
              <a:ext uri="{FF2B5EF4-FFF2-40B4-BE49-F238E27FC236}">
                <a16:creationId xmlns:a16="http://schemas.microsoft.com/office/drawing/2014/main" id="{2B26B7B8-6687-4819-BE42-726F72C25D91}"/>
              </a:ext>
            </a:extLst>
          </p:cNvPr>
          <p:cNvSpPr/>
          <p:nvPr/>
        </p:nvSpPr>
        <p:spPr>
          <a:xfrm>
            <a:off x="1895572" y="51017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4" name="Блок-схема: вузол 113">
            <a:extLst>
              <a:ext uri="{FF2B5EF4-FFF2-40B4-BE49-F238E27FC236}">
                <a16:creationId xmlns:a16="http://schemas.microsoft.com/office/drawing/2014/main" id="{91426918-40AD-4AA8-809A-653DB3469B04}"/>
              </a:ext>
            </a:extLst>
          </p:cNvPr>
          <p:cNvSpPr/>
          <p:nvPr/>
        </p:nvSpPr>
        <p:spPr>
          <a:xfrm>
            <a:off x="1792487" y="51839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5" name="Блок-схема: вузол 114">
            <a:extLst>
              <a:ext uri="{FF2B5EF4-FFF2-40B4-BE49-F238E27FC236}">
                <a16:creationId xmlns:a16="http://schemas.microsoft.com/office/drawing/2014/main" id="{BD9CCF52-780F-4B4F-86B3-160DC5EF41BC}"/>
              </a:ext>
            </a:extLst>
          </p:cNvPr>
          <p:cNvSpPr/>
          <p:nvPr/>
        </p:nvSpPr>
        <p:spPr>
          <a:xfrm>
            <a:off x="1892289" y="51837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6" name="Блок-схема: вузол 115">
            <a:extLst>
              <a:ext uri="{FF2B5EF4-FFF2-40B4-BE49-F238E27FC236}">
                <a16:creationId xmlns:a16="http://schemas.microsoft.com/office/drawing/2014/main" id="{F1C67460-7DE6-495A-80D1-AEECE6FBD94A}"/>
              </a:ext>
            </a:extLst>
          </p:cNvPr>
          <p:cNvSpPr/>
          <p:nvPr/>
        </p:nvSpPr>
        <p:spPr>
          <a:xfrm>
            <a:off x="862560" y="534377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7" name="Блок-схема: вузол 116">
            <a:extLst>
              <a:ext uri="{FF2B5EF4-FFF2-40B4-BE49-F238E27FC236}">
                <a16:creationId xmlns:a16="http://schemas.microsoft.com/office/drawing/2014/main" id="{585CB02D-D581-43AA-8F0E-CFDC87824E76}"/>
              </a:ext>
            </a:extLst>
          </p:cNvPr>
          <p:cNvSpPr/>
          <p:nvPr/>
        </p:nvSpPr>
        <p:spPr>
          <a:xfrm>
            <a:off x="983866" y="534377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8" name="Блок-схема: вузол 117">
            <a:extLst>
              <a:ext uri="{FF2B5EF4-FFF2-40B4-BE49-F238E27FC236}">
                <a16:creationId xmlns:a16="http://schemas.microsoft.com/office/drawing/2014/main" id="{516CE786-E0D5-4237-9C74-6838189F2687}"/>
              </a:ext>
            </a:extLst>
          </p:cNvPr>
          <p:cNvSpPr/>
          <p:nvPr/>
        </p:nvSpPr>
        <p:spPr>
          <a:xfrm>
            <a:off x="862559" y="542453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9" name="Блок-схема: вузол 118">
            <a:extLst>
              <a:ext uri="{FF2B5EF4-FFF2-40B4-BE49-F238E27FC236}">
                <a16:creationId xmlns:a16="http://schemas.microsoft.com/office/drawing/2014/main" id="{D3005CDD-A885-4084-B094-6AAFD4BA731D}"/>
              </a:ext>
            </a:extLst>
          </p:cNvPr>
          <p:cNvSpPr/>
          <p:nvPr/>
        </p:nvSpPr>
        <p:spPr>
          <a:xfrm>
            <a:off x="983866" y="542453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0" name="Блок-схема: вузол 119">
            <a:extLst>
              <a:ext uri="{FF2B5EF4-FFF2-40B4-BE49-F238E27FC236}">
                <a16:creationId xmlns:a16="http://schemas.microsoft.com/office/drawing/2014/main" id="{D0374065-22E6-4962-B821-1FB3DC105935}"/>
              </a:ext>
            </a:extLst>
          </p:cNvPr>
          <p:cNvSpPr/>
          <p:nvPr/>
        </p:nvSpPr>
        <p:spPr>
          <a:xfrm>
            <a:off x="877788" y="503428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1" name="Блок-схема: вузол 120">
            <a:extLst>
              <a:ext uri="{FF2B5EF4-FFF2-40B4-BE49-F238E27FC236}">
                <a16:creationId xmlns:a16="http://schemas.microsoft.com/office/drawing/2014/main" id="{BE74A8A5-3878-49F5-BEC7-CDA5D55EFA51}"/>
              </a:ext>
            </a:extLst>
          </p:cNvPr>
          <p:cNvSpPr/>
          <p:nvPr/>
        </p:nvSpPr>
        <p:spPr>
          <a:xfrm>
            <a:off x="977590" y="503408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2" name="Блок-схема: вузол 121">
            <a:extLst>
              <a:ext uri="{FF2B5EF4-FFF2-40B4-BE49-F238E27FC236}">
                <a16:creationId xmlns:a16="http://schemas.microsoft.com/office/drawing/2014/main" id="{7EDB2A96-63FE-4691-BC92-D10C4AB9B642}"/>
              </a:ext>
            </a:extLst>
          </p:cNvPr>
          <p:cNvSpPr/>
          <p:nvPr/>
        </p:nvSpPr>
        <p:spPr>
          <a:xfrm>
            <a:off x="874505" y="51162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3" name="Блок-схема: вузол 122">
            <a:extLst>
              <a:ext uri="{FF2B5EF4-FFF2-40B4-BE49-F238E27FC236}">
                <a16:creationId xmlns:a16="http://schemas.microsoft.com/office/drawing/2014/main" id="{00B79F73-8E83-466F-BD60-AEA90E01A54D}"/>
              </a:ext>
            </a:extLst>
          </p:cNvPr>
          <p:cNvSpPr/>
          <p:nvPr/>
        </p:nvSpPr>
        <p:spPr>
          <a:xfrm>
            <a:off x="974307" y="511605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4" name="Куб 123">
            <a:extLst>
              <a:ext uri="{FF2B5EF4-FFF2-40B4-BE49-F238E27FC236}">
                <a16:creationId xmlns:a16="http://schemas.microsoft.com/office/drawing/2014/main" id="{08EAFD38-3249-4B72-8C35-0F2816446808}"/>
              </a:ext>
            </a:extLst>
          </p:cNvPr>
          <p:cNvSpPr/>
          <p:nvPr/>
        </p:nvSpPr>
        <p:spPr>
          <a:xfrm>
            <a:off x="2111070" y="4560750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5" name="Куб 124">
            <a:extLst>
              <a:ext uri="{FF2B5EF4-FFF2-40B4-BE49-F238E27FC236}">
                <a16:creationId xmlns:a16="http://schemas.microsoft.com/office/drawing/2014/main" id="{AD0A76FD-F096-43FD-B12A-B6004426EB3C}"/>
              </a:ext>
            </a:extLst>
          </p:cNvPr>
          <p:cNvSpPr/>
          <p:nvPr/>
        </p:nvSpPr>
        <p:spPr>
          <a:xfrm rot="19358704">
            <a:off x="763886" y="4410233"/>
            <a:ext cx="1753345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6" name="Куб 125">
            <a:extLst>
              <a:ext uri="{FF2B5EF4-FFF2-40B4-BE49-F238E27FC236}">
                <a16:creationId xmlns:a16="http://schemas.microsoft.com/office/drawing/2014/main" id="{64580EB4-D3BD-4B22-8A04-D9850187EF23}"/>
              </a:ext>
            </a:extLst>
          </p:cNvPr>
          <p:cNvSpPr/>
          <p:nvPr/>
        </p:nvSpPr>
        <p:spPr>
          <a:xfrm>
            <a:off x="942577" y="4891177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7" name="Куб 126">
            <a:extLst>
              <a:ext uri="{FF2B5EF4-FFF2-40B4-BE49-F238E27FC236}">
                <a16:creationId xmlns:a16="http://schemas.microsoft.com/office/drawing/2014/main" id="{D68E82BC-AEEB-4B12-BDF8-619AAB64DFF1}"/>
              </a:ext>
            </a:extLst>
          </p:cNvPr>
          <p:cNvSpPr/>
          <p:nvPr/>
        </p:nvSpPr>
        <p:spPr>
          <a:xfrm>
            <a:off x="830993" y="4987728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8" name="Куб 127">
            <a:extLst>
              <a:ext uri="{FF2B5EF4-FFF2-40B4-BE49-F238E27FC236}">
                <a16:creationId xmlns:a16="http://schemas.microsoft.com/office/drawing/2014/main" id="{06981EB1-28D3-4D2B-AC46-651A3518E606}"/>
              </a:ext>
            </a:extLst>
          </p:cNvPr>
          <p:cNvSpPr/>
          <p:nvPr/>
        </p:nvSpPr>
        <p:spPr>
          <a:xfrm>
            <a:off x="1737782" y="5052083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9" name="Групувати 128">
            <a:extLst>
              <a:ext uri="{FF2B5EF4-FFF2-40B4-BE49-F238E27FC236}">
                <a16:creationId xmlns:a16="http://schemas.microsoft.com/office/drawing/2014/main" id="{1BC466D9-1F29-4504-BE2D-7CDC3955C672}"/>
              </a:ext>
            </a:extLst>
          </p:cNvPr>
          <p:cNvGrpSpPr/>
          <p:nvPr/>
        </p:nvGrpSpPr>
        <p:grpSpPr>
          <a:xfrm rot="20330432">
            <a:off x="544966" y="1855152"/>
            <a:ext cx="890929" cy="1292479"/>
            <a:chOff x="-12773" y="4021571"/>
            <a:chExt cx="890929" cy="1292479"/>
          </a:xfrm>
        </p:grpSpPr>
        <p:sp>
          <p:nvSpPr>
            <p:cNvPr id="130" name="Паралелограм 129">
              <a:extLst>
                <a:ext uri="{FF2B5EF4-FFF2-40B4-BE49-F238E27FC236}">
                  <a16:creationId xmlns:a16="http://schemas.microsoft.com/office/drawing/2014/main" id="{F20CC4A4-F3B8-46D5-B74B-24B80CD985C3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1" name="Прямокутник 130">
              <a:extLst>
                <a:ext uri="{FF2B5EF4-FFF2-40B4-BE49-F238E27FC236}">
                  <a16:creationId xmlns:a16="http://schemas.microsoft.com/office/drawing/2014/main" id="{2E01CBB7-A2A7-4D9E-AE3C-E37862639789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2" name="Паралелограм 131">
              <a:extLst>
                <a:ext uri="{FF2B5EF4-FFF2-40B4-BE49-F238E27FC236}">
                  <a16:creationId xmlns:a16="http://schemas.microsoft.com/office/drawing/2014/main" id="{F379A27C-FBEB-4A1E-B0FB-555D5F2D5117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33" name="Групувати 132">
            <a:extLst>
              <a:ext uri="{FF2B5EF4-FFF2-40B4-BE49-F238E27FC236}">
                <a16:creationId xmlns:a16="http://schemas.microsoft.com/office/drawing/2014/main" id="{8F21956E-A116-43CB-AB51-4B4D77CD2A41}"/>
              </a:ext>
            </a:extLst>
          </p:cNvPr>
          <p:cNvGrpSpPr/>
          <p:nvPr/>
        </p:nvGrpSpPr>
        <p:grpSpPr>
          <a:xfrm rot="341809">
            <a:off x="838254" y="3282603"/>
            <a:ext cx="563778" cy="363276"/>
            <a:chOff x="2249138" y="4165491"/>
            <a:chExt cx="563778" cy="363276"/>
          </a:xfrm>
        </p:grpSpPr>
        <p:grpSp>
          <p:nvGrpSpPr>
            <p:cNvPr id="134" name="Групувати 133">
              <a:extLst>
                <a:ext uri="{FF2B5EF4-FFF2-40B4-BE49-F238E27FC236}">
                  <a16:creationId xmlns:a16="http://schemas.microsoft.com/office/drawing/2014/main" id="{5487F153-2831-4CC3-9B5F-2CEBACFAA42C}"/>
                </a:ext>
              </a:extLst>
            </p:cNvPr>
            <p:cNvGrpSpPr/>
            <p:nvPr/>
          </p:nvGrpSpPr>
          <p:grpSpPr>
            <a:xfrm>
              <a:off x="2249138" y="4165491"/>
              <a:ext cx="563778" cy="256032"/>
              <a:chOff x="-30374" y="4254766"/>
              <a:chExt cx="563778" cy="256032"/>
            </a:xfrm>
          </p:grpSpPr>
          <p:sp>
            <p:nvSpPr>
              <p:cNvPr id="137" name="Паралелограм 252">
                <a:extLst>
                  <a:ext uri="{FF2B5EF4-FFF2-40B4-BE49-F238E27FC236}">
                    <a16:creationId xmlns:a16="http://schemas.microsoft.com/office/drawing/2014/main" id="{B52E79B5-2037-4E24-82F6-522B68A47B3F}"/>
                  </a:ext>
                </a:extLst>
              </p:cNvPr>
              <p:cNvSpPr/>
              <p:nvPr/>
            </p:nvSpPr>
            <p:spPr>
              <a:xfrm rot="1725805" flipH="1">
                <a:off x="-30374" y="4378157"/>
                <a:ext cx="563778" cy="132641"/>
              </a:xfrm>
              <a:custGeom>
                <a:avLst/>
                <a:gdLst>
                  <a:gd name="connsiteX0" fmla="*/ 0 w 569063"/>
                  <a:gd name="connsiteY0" fmla="*/ 109928 h 109928"/>
                  <a:gd name="connsiteX1" fmla="*/ 60279 w 569063"/>
                  <a:gd name="connsiteY1" fmla="*/ 0 h 109928"/>
                  <a:gd name="connsiteX2" fmla="*/ 569063 w 569063"/>
                  <a:gd name="connsiteY2" fmla="*/ 0 h 109928"/>
                  <a:gd name="connsiteX3" fmla="*/ 508784 w 569063"/>
                  <a:gd name="connsiteY3" fmla="*/ 109928 h 109928"/>
                  <a:gd name="connsiteX4" fmla="*/ 0 w 569063"/>
                  <a:gd name="connsiteY4" fmla="*/ 109928 h 109928"/>
                  <a:gd name="connsiteX0" fmla="*/ 0 w 569063"/>
                  <a:gd name="connsiteY0" fmla="*/ 109928 h 132641"/>
                  <a:gd name="connsiteX1" fmla="*/ 60279 w 569063"/>
                  <a:gd name="connsiteY1" fmla="*/ 0 h 132641"/>
                  <a:gd name="connsiteX2" fmla="*/ 569063 w 569063"/>
                  <a:gd name="connsiteY2" fmla="*/ 0 h 132641"/>
                  <a:gd name="connsiteX3" fmla="*/ 545212 w 569063"/>
                  <a:gd name="connsiteY3" fmla="*/ 132641 h 132641"/>
                  <a:gd name="connsiteX4" fmla="*/ 0 w 569063"/>
                  <a:gd name="connsiteY4" fmla="*/ 109928 h 132641"/>
                  <a:gd name="connsiteX0" fmla="*/ 0 w 524081"/>
                  <a:gd name="connsiteY0" fmla="*/ 131902 h 132641"/>
                  <a:gd name="connsiteX1" fmla="*/ 15297 w 524081"/>
                  <a:gd name="connsiteY1" fmla="*/ 0 h 132641"/>
                  <a:gd name="connsiteX2" fmla="*/ 524081 w 524081"/>
                  <a:gd name="connsiteY2" fmla="*/ 0 h 132641"/>
                  <a:gd name="connsiteX3" fmla="*/ 500230 w 524081"/>
                  <a:gd name="connsiteY3" fmla="*/ 132641 h 132641"/>
                  <a:gd name="connsiteX4" fmla="*/ 0 w 524081"/>
                  <a:gd name="connsiteY4" fmla="*/ 131902 h 132641"/>
                  <a:gd name="connsiteX0" fmla="*/ 0 w 569800"/>
                  <a:gd name="connsiteY0" fmla="*/ 101372 h 132641"/>
                  <a:gd name="connsiteX1" fmla="*/ 61016 w 569800"/>
                  <a:gd name="connsiteY1" fmla="*/ 0 h 132641"/>
                  <a:gd name="connsiteX2" fmla="*/ 569800 w 569800"/>
                  <a:gd name="connsiteY2" fmla="*/ 0 h 132641"/>
                  <a:gd name="connsiteX3" fmla="*/ 545949 w 569800"/>
                  <a:gd name="connsiteY3" fmla="*/ 132641 h 132641"/>
                  <a:gd name="connsiteX4" fmla="*/ 0 w 569800"/>
                  <a:gd name="connsiteY4" fmla="*/ 101372 h 132641"/>
                  <a:gd name="connsiteX0" fmla="*/ 0 w 526169"/>
                  <a:gd name="connsiteY0" fmla="*/ 130755 h 132641"/>
                  <a:gd name="connsiteX1" fmla="*/ 17385 w 526169"/>
                  <a:gd name="connsiteY1" fmla="*/ 0 h 132641"/>
                  <a:gd name="connsiteX2" fmla="*/ 526169 w 526169"/>
                  <a:gd name="connsiteY2" fmla="*/ 0 h 132641"/>
                  <a:gd name="connsiteX3" fmla="*/ 502318 w 526169"/>
                  <a:gd name="connsiteY3" fmla="*/ 132641 h 132641"/>
                  <a:gd name="connsiteX4" fmla="*/ 0 w 526169"/>
                  <a:gd name="connsiteY4" fmla="*/ 130755 h 132641"/>
                  <a:gd name="connsiteX0" fmla="*/ 30751 w 556920"/>
                  <a:gd name="connsiteY0" fmla="*/ 130755 h 132641"/>
                  <a:gd name="connsiteX1" fmla="*/ 99 w 556920"/>
                  <a:gd name="connsiteY1" fmla="*/ 86657 h 132641"/>
                  <a:gd name="connsiteX2" fmla="*/ 48136 w 556920"/>
                  <a:gd name="connsiteY2" fmla="*/ 0 h 132641"/>
                  <a:gd name="connsiteX3" fmla="*/ 556920 w 556920"/>
                  <a:gd name="connsiteY3" fmla="*/ 0 h 132641"/>
                  <a:gd name="connsiteX4" fmla="*/ 533069 w 556920"/>
                  <a:gd name="connsiteY4" fmla="*/ 132641 h 132641"/>
                  <a:gd name="connsiteX5" fmla="*/ 30751 w 556920"/>
                  <a:gd name="connsiteY5" fmla="*/ 130755 h 132641"/>
                  <a:gd name="connsiteX0" fmla="*/ 37609 w 563778"/>
                  <a:gd name="connsiteY0" fmla="*/ 130755 h 132641"/>
                  <a:gd name="connsiteX1" fmla="*/ 83 w 563778"/>
                  <a:gd name="connsiteY1" fmla="*/ 99182 h 132641"/>
                  <a:gd name="connsiteX2" fmla="*/ 54994 w 563778"/>
                  <a:gd name="connsiteY2" fmla="*/ 0 h 132641"/>
                  <a:gd name="connsiteX3" fmla="*/ 563778 w 563778"/>
                  <a:gd name="connsiteY3" fmla="*/ 0 h 132641"/>
                  <a:gd name="connsiteX4" fmla="*/ 539927 w 563778"/>
                  <a:gd name="connsiteY4" fmla="*/ 132641 h 132641"/>
                  <a:gd name="connsiteX5" fmla="*/ 37609 w 563778"/>
                  <a:gd name="connsiteY5" fmla="*/ 130755 h 13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3778" h="132641">
                    <a:moveTo>
                      <a:pt x="37609" y="130755"/>
                    </a:moveTo>
                    <a:cubicBezTo>
                      <a:pt x="39807" y="116532"/>
                      <a:pt x="-2115" y="113405"/>
                      <a:pt x="83" y="99182"/>
                    </a:cubicBezTo>
                    <a:lnTo>
                      <a:pt x="54994" y="0"/>
                    </a:lnTo>
                    <a:lnTo>
                      <a:pt x="563778" y="0"/>
                    </a:lnTo>
                    <a:lnTo>
                      <a:pt x="539927" y="132641"/>
                    </a:lnTo>
                    <a:lnTo>
                      <a:pt x="37609" y="13075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8" name="Прямокутник 137">
                <a:extLst>
                  <a:ext uri="{FF2B5EF4-FFF2-40B4-BE49-F238E27FC236}">
                    <a16:creationId xmlns:a16="http://schemas.microsoft.com/office/drawing/2014/main" id="{ED45DEF9-8FE8-4B5B-802C-A7C3E8BFD2C1}"/>
                  </a:ext>
                </a:extLst>
              </p:cNvPr>
              <p:cNvSpPr/>
              <p:nvPr/>
            </p:nvSpPr>
            <p:spPr>
              <a:xfrm>
                <a:off x="-6154" y="4254766"/>
                <a:ext cx="45719" cy="125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cxnSp>
          <p:nvCxnSpPr>
            <p:cNvPr id="135" name="Пряма сполучна лінія 134">
              <a:extLst>
                <a:ext uri="{FF2B5EF4-FFF2-40B4-BE49-F238E27FC236}">
                  <a16:creationId xmlns:a16="http://schemas.microsoft.com/office/drawing/2014/main" id="{377F8569-8245-452F-BFF7-A3066FD6F8AC}"/>
                </a:ext>
              </a:extLst>
            </p:cNvPr>
            <p:cNvCxnSpPr>
              <a:cxnSpLocks/>
            </p:cNvCxnSpPr>
            <p:nvPr/>
          </p:nvCxnSpPr>
          <p:spPr>
            <a:xfrm>
              <a:off x="2319628" y="4288127"/>
              <a:ext cx="442735" cy="2406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 сполучна лінія 135">
              <a:extLst>
                <a:ext uri="{FF2B5EF4-FFF2-40B4-BE49-F238E27FC236}">
                  <a16:creationId xmlns:a16="http://schemas.microsoft.com/office/drawing/2014/main" id="{58D31031-86CD-4779-A51F-BDBCB26C3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4099" y="4521248"/>
              <a:ext cx="39462" cy="61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Групувати 138">
            <a:extLst>
              <a:ext uri="{FF2B5EF4-FFF2-40B4-BE49-F238E27FC236}">
                <a16:creationId xmlns:a16="http://schemas.microsoft.com/office/drawing/2014/main" id="{582AFA39-B0B7-4466-B1A5-F526590EDDDE}"/>
              </a:ext>
            </a:extLst>
          </p:cNvPr>
          <p:cNvGrpSpPr/>
          <p:nvPr/>
        </p:nvGrpSpPr>
        <p:grpSpPr>
          <a:xfrm rot="20643451">
            <a:off x="636615" y="3778556"/>
            <a:ext cx="890929" cy="1292479"/>
            <a:chOff x="-12773" y="4021571"/>
            <a:chExt cx="890929" cy="1292479"/>
          </a:xfrm>
        </p:grpSpPr>
        <p:sp>
          <p:nvSpPr>
            <p:cNvPr id="140" name="Паралелограм 139">
              <a:extLst>
                <a:ext uri="{FF2B5EF4-FFF2-40B4-BE49-F238E27FC236}">
                  <a16:creationId xmlns:a16="http://schemas.microsoft.com/office/drawing/2014/main" id="{13360830-7562-4F61-A7DF-E5833B1FEC7C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1" name="Прямокутник 140">
              <a:extLst>
                <a:ext uri="{FF2B5EF4-FFF2-40B4-BE49-F238E27FC236}">
                  <a16:creationId xmlns:a16="http://schemas.microsoft.com/office/drawing/2014/main" id="{37B1B637-95DF-4D9D-8A7F-FF42C7D5670C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2" name="Паралелограм 141">
              <a:extLst>
                <a:ext uri="{FF2B5EF4-FFF2-40B4-BE49-F238E27FC236}">
                  <a16:creationId xmlns:a16="http://schemas.microsoft.com/office/drawing/2014/main" id="{9C2CDAD5-2C8C-445C-AF17-38BAF79B599F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43" name="Групувати 142">
            <a:extLst>
              <a:ext uri="{FF2B5EF4-FFF2-40B4-BE49-F238E27FC236}">
                <a16:creationId xmlns:a16="http://schemas.microsoft.com/office/drawing/2014/main" id="{8DD953B3-9F6B-4746-A16A-BEBF7ADB0DA2}"/>
              </a:ext>
            </a:extLst>
          </p:cNvPr>
          <p:cNvGrpSpPr/>
          <p:nvPr/>
        </p:nvGrpSpPr>
        <p:grpSpPr>
          <a:xfrm>
            <a:off x="1070174" y="4780084"/>
            <a:ext cx="528349" cy="148083"/>
            <a:chOff x="-406760" y="4513503"/>
            <a:chExt cx="1182615" cy="400664"/>
          </a:xfrm>
        </p:grpSpPr>
        <p:sp>
          <p:nvSpPr>
            <p:cNvPr id="144" name="Прямокутний трикутник 143">
              <a:extLst>
                <a:ext uri="{FF2B5EF4-FFF2-40B4-BE49-F238E27FC236}">
                  <a16:creationId xmlns:a16="http://schemas.microsoft.com/office/drawing/2014/main" id="{A1E5CF74-1DFA-44CD-B566-27EE0EEAC67F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5" name="Полілінія: фігура 144">
              <a:extLst>
                <a:ext uri="{FF2B5EF4-FFF2-40B4-BE49-F238E27FC236}">
                  <a16:creationId xmlns:a16="http://schemas.microsoft.com/office/drawing/2014/main" id="{EF11045B-CCAA-4D9A-BC15-934674D13A9B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59D91982-C836-41C4-B842-FBD77C5D24DD}"/>
              </a:ext>
            </a:extLst>
          </p:cNvPr>
          <p:cNvGrpSpPr/>
          <p:nvPr/>
        </p:nvGrpSpPr>
        <p:grpSpPr>
          <a:xfrm>
            <a:off x="1065334" y="4773682"/>
            <a:ext cx="535782" cy="151341"/>
            <a:chOff x="-423951" y="4495030"/>
            <a:chExt cx="1199252" cy="409480"/>
          </a:xfrm>
        </p:grpSpPr>
        <p:sp>
          <p:nvSpPr>
            <p:cNvPr id="147" name="Прямокутний трикутник 146">
              <a:extLst>
                <a:ext uri="{FF2B5EF4-FFF2-40B4-BE49-F238E27FC236}">
                  <a16:creationId xmlns:a16="http://schemas.microsoft.com/office/drawing/2014/main" id="{E6C45773-DEBA-46DB-A3DB-4D00FB7E7B16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8" name="Полілінія: фігура 147">
              <a:extLst>
                <a:ext uri="{FF2B5EF4-FFF2-40B4-BE49-F238E27FC236}">
                  <a16:creationId xmlns:a16="http://schemas.microsoft.com/office/drawing/2014/main" id="{64F5BF9E-17C6-4F12-A72E-CF5AA722FD81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9" name="Полілінія: фігура 148">
              <a:extLst>
                <a:ext uri="{FF2B5EF4-FFF2-40B4-BE49-F238E27FC236}">
                  <a16:creationId xmlns:a16="http://schemas.microsoft.com/office/drawing/2014/main" id="{F13C773C-47D0-4895-9879-EC99974C6CA8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50" name="Куб 149">
            <a:extLst>
              <a:ext uri="{FF2B5EF4-FFF2-40B4-BE49-F238E27FC236}">
                <a16:creationId xmlns:a16="http://schemas.microsoft.com/office/drawing/2014/main" id="{0E96ECE5-E58A-4697-A800-BB0F760DAFE9}"/>
              </a:ext>
            </a:extLst>
          </p:cNvPr>
          <p:cNvSpPr/>
          <p:nvPr/>
        </p:nvSpPr>
        <p:spPr>
          <a:xfrm>
            <a:off x="1222075" y="1567307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51" name="Групувати 150">
            <a:extLst>
              <a:ext uri="{FF2B5EF4-FFF2-40B4-BE49-F238E27FC236}">
                <a16:creationId xmlns:a16="http://schemas.microsoft.com/office/drawing/2014/main" id="{292CAEAF-49C4-400E-97D2-4AD1500214BB}"/>
              </a:ext>
            </a:extLst>
          </p:cNvPr>
          <p:cNvGrpSpPr/>
          <p:nvPr/>
        </p:nvGrpSpPr>
        <p:grpSpPr>
          <a:xfrm>
            <a:off x="741718" y="4562247"/>
            <a:ext cx="493397" cy="720000"/>
            <a:chOff x="-12773" y="4514556"/>
            <a:chExt cx="493397" cy="720000"/>
          </a:xfrm>
        </p:grpSpPr>
        <p:sp>
          <p:nvSpPr>
            <p:cNvPr id="152" name="Паралелограм 151">
              <a:extLst>
                <a:ext uri="{FF2B5EF4-FFF2-40B4-BE49-F238E27FC236}">
                  <a16:creationId xmlns:a16="http://schemas.microsoft.com/office/drawing/2014/main" id="{7B6532E2-8557-4694-AC8B-EA0A9677F4EB}"/>
                </a:ext>
              </a:extLst>
            </p:cNvPr>
            <p:cNvSpPr/>
            <p:nvPr/>
          </p:nvSpPr>
          <p:spPr>
            <a:xfrm rot="18825440">
              <a:off x="-100656" y="4835736"/>
              <a:ext cx="720000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3" name="Прямокутник 152">
              <a:extLst>
                <a:ext uri="{FF2B5EF4-FFF2-40B4-BE49-F238E27FC236}">
                  <a16:creationId xmlns:a16="http://schemas.microsoft.com/office/drawing/2014/main" id="{F922A9C4-B204-4EAE-9E03-056BEF357879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4" name="Паралелограм 153">
              <a:extLst>
                <a:ext uri="{FF2B5EF4-FFF2-40B4-BE49-F238E27FC236}">
                  <a16:creationId xmlns:a16="http://schemas.microsoft.com/office/drawing/2014/main" id="{5C17A403-989D-498F-98CF-D3DC6EA0922E}"/>
                </a:ext>
              </a:extLst>
            </p:cNvPr>
            <p:cNvSpPr/>
            <p:nvPr/>
          </p:nvSpPr>
          <p:spPr>
            <a:xfrm>
              <a:off x="-6789" y="4585365"/>
              <a:ext cx="487413" cy="45982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55" name="Групувати 154">
            <a:extLst>
              <a:ext uri="{FF2B5EF4-FFF2-40B4-BE49-F238E27FC236}">
                <a16:creationId xmlns:a16="http://schemas.microsoft.com/office/drawing/2014/main" id="{401202F3-820D-4E3F-A782-A7A413A13B0D}"/>
              </a:ext>
            </a:extLst>
          </p:cNvPr>
          <p:cNvGrpSpPr/>
          <p:nvPr/>
        </p:nvGrpSpPr>
        <p:grpSpPr>
          <a:xfrm>
            <a:off x="786929" y="3693565"/>
            <a:ext cx="467223" cy="685551"/>
            <a:chOff x="-12773" y="4544221"/>
            <a:chExt cx="467223" cy="685551"/>
          </a:xfrm>
        </p:grpSpPr>
        <p:sp>
          <p:nvSpPr>
            <p:cNvPr id="156" name="Паралелограм 155">
              <a:extLst>
                <a:ext uri="{FF2B5EF4-FFF2-40B4-BE49-F238E27FC236}">
                  <a16:creationId xmlns:a16="http://schemas.microsoft.com/office/drawing/2014/main" id="{EF4E7676-B2CB-4C7F-BCE8-30E11D03410F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7" name="Прямокутник 156">
              <a:extLst>
                <a:ext uri="{FF2B5EF4-FFF2-40B4-BE49-F238E27FC236}">
                  <a16:creationId xmlns:a16="http://schemas.microsoft.com/office/drawing/2014/main" id="{85B5C975-ABA5-4442-87A9-DA43DA6344CB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8" name="Паралелограм 157">
              <a:extLst>
                <a:ext uri="{FF2B5EF4-FFF2-40B4-BE49-F238E27FC236}">
                  <a16:creationId xmlns:a16="http://schemas.microsoft.com/office/drawing/2014/main" id="{77A40D8A-9426-4CDA-8F4F-D4FC63606C6A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59" name="Групувати 158">
            <a:extLst>
              <a:ext uri="{FF2B5EF4-FFF2-40B4-BE49-F238E27FC236}">
                <a16:creationId xmlns:a16="http://schemas.microsoft.com/office/drawing/2014/main" id="{12650B4D-1A03-40E1-AA2F-125D8FEBE5CB}"/>
              </a:ext>
            </a:extLst>
          </p:cNvPr>
          <p:cNvGrpSpPr/>
          <p:nvPr/>
        </p:nvGrpSpPr>
        <p:grpSpPr>
          <a:xfrm>
            <a:off x="781178" y="1489024"/>
            <a:ext cx="611378" cy="890688"/>
            <a:chOff x="-12773" y="4367570"/>
            <a:chExt cx="611378" cy="890688"/>
          </a:xfrm>
        </p:grpSpPr>
        <p:sp>
          <p:nvSpPr>
            <p:cNvPr id="160" name="Паралелограм 159">
              <a:extLst>
                <a:ext uri="{FF2B5EF4-FFF2-40B4-BE49-F238E27FC236}">
                  <a16:creationId xmlns:a16="http://schemas.microsoft.com/office/drawing/2014/main" id="{850F9358-5B96-4DAE-A6C3-6E6738EA7042}"/>
                </a:ext>
              </a:extLst>
            </p:cNvPr>
            <p:cNvSpPr/>
            <p:nvPr/>
          </p:nvSpPr>
          <p:spPr>
            <a:xfrm rot="18825440">
              <a:off x="-126976" y="4774094"/>
              <a:ext cx="890688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1" name="Прямокутник 160">
              <a:extLst>
                <a:ext uri="{FF2B5EF4-FFF2-40B4-BE49-F238E27FC236}">
                  <a16:creationId xmlns:a16="http://schemas.microsoft.com/office/drawing/2014/main" id="{061A2A85-7216-4C0E-857C-761E7545B725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2" name="Паралелограм 161">
              <a:extLst>
                <a:ext uri="{FF2B5EF4-FFF2-40B4-BE49-F238E27FC236}">
                  <a16:creationId xmlns:a16="http://schemas.microsoft.com/office/drawing/2014/main" id="{9CBB1268-2CB0-461D-831E-98C5B486F7FD}"/>
                </a:ext>
              </a:extLst>
            </p:cNvPr>
            <p:cNvSpPr/>
            <p:nvPr/>
          </p:nvSpPr>
          <p:spPr>
            <a:xfrm>
              <a:off x="-6789" y="4463929"/>
              <a:ext cx="605394" cy="58125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63" name="Групувати 162">
            <a:extLst>
              <a:ext uri="{FF2B5EF4-FFF2-40B4-BE49-F238E27FC236}">
                <a16:creationId xmlns:a16="http://schemas.microsoft.com/office/drawing/2014/main" id="{A9CC0682-9327-47E3-A1B3-504B3CEEC58D}"/>
              </a:ext>
            </a:extLst>
          </p:cNvPr>
          <p:cNvGrpSpPr/>
          <p:nvPr/>
        </p:nvGrpSpPr>
        <p:grpSpPr>
          <a:xfrm>
            <a:off x="791256" y="2689961"/>
            <a:ext cx="467223" cy="685551"/>
            <a:chOff x="-12773" y="4544221"/>
            <a:chExt cx="467223" cy="685551"/>
          </a:xfrm>
        </p:grpSpPr>
        <p:sp>
          <p:nvSpPr>
            <p:cNvPr id="164" name="Паралелограм 163">
              <a:extLst>
                <a:ext uri="{FF2B5EF4-FFF2-40B4-BE49-F238E27FC236}">
                  <a16:creationId xmlns:a16="http://schemas.microsoft.com/office/drawing/2014/main" id="{5E3A072D-9B88-4256-99EA-2960FFBADD78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5" name="Прямокутник 164">
              <a:extLst>
                <a:ext uri="{FF2B5EF4-FFF2-40B4-BE49-F238E27FC236}">
                  <a16:creationId xmlns:a16="http://schemas.microsoft.com/office/drawing/2014/main" id="{6C4A5D7E-B201-452E-BDEC-F0363DA8CF9C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6" name="Паралелограм 165">
              <a:extLst>
                <a:ext uri="{FF2B5EF4-FFF2-40B4-BE49-F238E27FC236}">
                  <a16:creationId xmlns:a16="http://schemas.microsoft.com/office/drawing/2014/main" id="{6A29AE80-EF08-41A6-8746-E267D3CC9A29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67" name="Куб 166">
            <a:extLst>
              <a:ext uri="{FF2B5EF4-FFF2-40B4-BE49-F238E27FC236}">
                <a16:creationId xmlns:a16="http://schemas.microsoft.com/office/drawing/2014/main" id="{3876096A-A4F4-4AC1-BDDF-9608AD1F1C25}"/>
              </a:ext>
            </a:extLst>
          </p:cNvPr>
          <p:cNvSpPr/>
          <p:nvPr/>
        </p:nvSpPr>
        <p:spPr>
          <a:xfrm rot="19298636">
            <a:off x="1066064" y="2094382"/>
            <a:ext cx="160548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8" name="Куб 167">
            <a:extLst>
              <a:ext uri="{FF2B5EF4-FFF2-40B4-BE49-F238E27FC236}">
                <a16:creationId xmlns:a16="http://schemas.microsoft.com/office/drawing/2014/main" id="{A2684E6B-DB14-447E-8BD9-F05B1FBB70F7}"/>
              </a:ext>
            </a:extLst>
          </p:cNvPr>
          <p:cNvSpPr/>
          <p:nvPr/>
        </p:nvSpPr>
        <p:spPr>
          <a:xfrm>
            <a:off x="1223277" y="2727184"/>
            <a:ext cx="112085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9" name="Куб 168">
            <a:extLst>
              <a:ext uri="{FF2B5EF4-FFF2-40B4-BE49-F238E27FC236}">
                <a16:creationId xmlns:a16="http://schemas.microsoft.com/office/drawing/2014/main" id="{365871A5-392C-401C-845B-BBC43F0628E3}"/>
              </a:ext>
            </a:extLst>
          </p:cNvPr>
          <p:cNvSpPr/>
          <p:nvPr/>
        </p:nvSpPr>
        <p:spPr>
          <a:xfrm rot="2034160">
            <a:off x="1144863" y="3225365"/>
            <a:ext cx="1326520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0" name="Куб 169">
            <a:extLst>
              <a:ext uri="{FF2B5EF4-FFF2-40B4-BE49-F238E27FC236}">
                <a16:creationId xmlns:a16="http://schemas.microsoft.com/office/drawing/2014/main" id="{C58428C1-1CCF-4381-82A8-B5A12C627410}"/>
              </a:ext>
            </a:extLst>
          </p:cNvPr>
          <p:cNvSpPr/>
          <p:nvPr/>
        </p:nvSpPr>
        <p:spPr>
          <a:xfrm>
            <a:off x="1195087" y="3735600"/>
            <a:ext cx="1152742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71" name="Групувати 170">
            <a:extLst>
              <a:ext uri="{FF2B5EF4-FFF2-40B4-BE49-F238E27FC236}">
                <a16:creationId xmlns:a16="http://schemas.microsoft.com/office/drawing/2014/main" id="{8CDFBC03-5CEF-4CE4-A4FE-865F0D2462AC}"/>
              </a:ext>
            </a:extLst>
          </p:cNvPr>
          <p:cNvGrpSpPr/>
          <p:nvPr/>
        </p:nvGrpSpPr>
        <p:grpSpPr>
          <a:xfrm>
            <a:off x="2010730" y="4780084"/>
            <a:ext cx="528349" cy="148083"/>
            <a:chOff x="-406760" y="4513503"/>
            <a:chExt cx="1182615" cy="400664"/>
          </a:xfrm>
        </p:grpSpPr>
        <p:sp>
          <p:nvSpPr>
            <p:cNvPr id="172" name="Прямокутний трикутник 171">
              <a:extLst>
                <a:ext uri="{FF2B5EF4-FFF2-40B4-BE49-F238E27FC236}">
                  <a16:creationId xmlns:a16="http://schemas.microsoft.com/office/drawing/2014/main" id="{E36E30DE-405F-4768-953E-A0A2A58F01CB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3" name="Полілінія: фігура 172">
              <a:extLst>
                <a:ext uri="{FF2B5EF4-FFF2-40B4-BE49-F238E27FC236}">
                  <a16:creationId xmlns:a16="http://schemas.microsoft.com/office/drawing/2014/main" id="{6FF1179B-AB62-425C-8C92-EF6167D8B31D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74" name="Групувати 173">
            <a:extLst>
              <a:ext uri="{FF2B5EF4-FFF2-40B4-BE49-F238E27FC236}">
                <a16:creationId xmlns:a16="http://schemas.microsoft.com/office/drawing/2014/main" id="{50C86BEC-589B-47C1-B1FB-99A77DFA37FB}"/>
              </a:ext>
            </a:extLst>
          </p:cNvPr>
          <p:cNvGrpSpPr/>
          <p:nvPr/>
        </p:nvGrpSpPr>
        <p:grpSpPr>
          <a:xfrm>
            <a:off x="2005890" y="4773682"/>
            <a:ext cx="535782" cy="151341"/>
            <a:chOff x="-423951" y="4495030"/>
            <a:chExt cx="1199252" cy="409480"/>
          </a:xfrm>
        </p:grpSpPr>
        <p:sp>
          <p:nvSpPr>
            <p:cNvPr id="175" name="Прямокутний трикутник 174">
              <a:extLst>
                <a:ext uri="{FF2B5EF4-FFF2-40B4-BE49-F238E27FC236}">
                  <a16:creationId xmlns:a16="http://schemas.microsoft.com/office/drawing/2014/main" id="{4C56F810-E20D-4EBC-85D5-D53EB006A8DA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6" name="Полілінія: фігура 175">
              <a:extLst>
                <a:ext uri="{FF2B5EF4-FFF2-40B4-BE49-F238E27FC236}">
                  <a16:creationId xmlns:a16="http://schemas.microsoft.com/office/drawing/2014/main" id="{3972EF92-76BC-433F-9E22-5CBBF8C5899C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7" name="Полілінія: фігура 176">
              <a:extLst>
                <a:ext uri="{FF2B5EF4-FFF2-40B4-BE49-F238E27FC236}">
                  <a16:creationId xmlns:a16="http://schemas.microsoft.com/office/drawing/2014/main" id="{CD8A81E7-F565-407F-8743-5EDB38082BA4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78" name="Куб 177">
            <a:extLst>
              <a:ext uri="{FF2B5EF4-FFF2-40B4-BE49-F238E27FC236}">
                <a16:creationId xmlns:a16="http://schemas.microsoft.com/office/drawing/2014/main" id="{D7D79E34-CC92-49DF-ADBA-4FCDDD1DFB30}"/>
              </a:ext>
            </a:extLst>
          </p:cNvPr>
          <p:cNvSpPr/>
          <p:nvPr/>
        </p:nvSpPr>
        <p:spPr>
          <a:xfrm>
            <a:off x="1222075" y="1724146"/>
            <a:ext cx="195880" cy="3088979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9" name="Куб 178">
            <a:extLst>
              <a:ext uri="{FF2B5EF4-FFF2-40B4-BE49-F238E27FC236}">
                <a16:creationId xmlns:a16="http://schemas.microsoft.com/office/drawing/2014/main" id="{DCFDDFED-310B-445D-B569-A05928D3D7F2}"/>
              </a:ext>
            </a:extLst>
          </p:cNvPr>
          <p:cNvSpPr/>
          <p:nvPr/>
        </p:nvSpPr>
        <p:spPr>
          <a:xfrm>
            <a:off x="2179521" y="1724146"/>
            <a:ext cx="195880" cy="3088979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0" name="Куб 179">
            <a:extLst>
              <a:ext uri="{FF2B5EF4-FFF2-40B4-BE49-F238E27FC236}">
                <a16:creationId xmlns:a16="http://schemas.microsoft.com/office/drawing/2014/main" id="{756EBAF0-C7D4-4DF7-B993-21706E59D22C}"/>
              </a:ext>
            </a:extLst>
          </p:cNvPr>
          <p:cNvSpPr/>
          <p:nvPr/>
        </p:nvSpPr>
        <p:spPr>
          <a:xfrm>
            <a:off x="1196343" y="4603701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1" name="Блок-схема: вузол 180">
            <a:extLst>
              <a:ext uri="{FF2B5EF4-FFF2-40B4-BE49-F238E27FC236}">
                <a16:creationId xmlns:a16="http://schemas.microsoft.com/office/drawing/2014/main" id="{19396F4E-BA40-4A8A-B489-8371BD090647}"/>
              </a:ext>
            </a:extLst>
          </p:cNvPr>
          <p:cNvSpPr/>
          <p:nvPr/>
        </p:nvSpPr>
        <p:spPr>
          <a:xfrm>
            <a:off x="1239768" y="496219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2" name="Блок-схема: вузол 181">
            <a:extLst>
              <a:ext uri="{FF2B5EF4-FFF2-40B4-BE49-F238E27FC236}">
                <a16:creationId xmlns:a16="http://schemas.microsoft.com/office/drawing/2014/main" id="{43FF4853-71F0-484E-8403-B12CA41012FA}"/>
              </a:ext>
            </a:extLst>
          </p:cNvPr>
          <p:cNvSpPr/>
          <p:nvPr/>
        </p:nvSpPr>
        <p:spPr>
          <a:xfrm>
            <a:off x="1361074" y="496219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3" name="Блок-схема: вузол 182">
            <a:extLst>
              <a:ext uri="{FF2B5EF4-FFF2-40B4-BE49-F238E27FC236}">
                <a16:creationId xmlns:a16="http://schemas.microsoft.com/office/drawing/2014/main" id="{F27814CC-13CC-4AEC-85C0-61CCC6D54974}"/>
              </a:ext>
            </a:extLst>
          </p:cNvPr>
          <p:cNvSpPr/>
          <p:nvPr/>
        </p:nvSpPr>
        <p:spPr>
          <a:xfrm>
            <a:off x="1239767" y="504295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4" name="Блок-схема: вузол 183">
            <a:extLst>
              <a:ext uri="{FF2B5EF4-FFF2-40B4-BE49-F238E27FC236}">
                <a16:creationId xmlns:a16="http://schemas.microsoft.com/office/drawing/2014/main" id="{8197A367-6EFF-437B-80C1-40632CAF5DC2}"/>
              </a:ext>
            </a:extLst>
          </p:cNvPr>
          <p:cNvSpPr/>
          <p:nvPr/>
        </p:nvSpPr>
        <p:spPr>
          <a:xfrm>
            <a:off x="1361074" y="504295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5" name="Блок-схема: вузол 184">
            <a:extLst>
              <a:ext uri="{FF2B5EF4-FFF2-40B4-BE49-F238E27FC236}">
                <a16:creationId xmlns:a16="http://schemas.microsoft.com/office/drawing/2014/main" id="{4ED718AD-EF57-4C78-B180-3A51044E4FC1}"/>
              </a:ext>
            </a:extLst>
          </p:cNvPr>
          <p:cNvSpPr/>
          <p:nvPr/>
        </p:nvSpPr>
        <p:spPr>
          <a:xfrm>
            <a:off x="1254996" y="465270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6" name="Блок-схема: вузол 185">
            <a:extLst>
              <a:ext uri="{FF2B5EF4-FFF2-40B4-BE49-F238E27FC236}">
                <a16:creationId xmlns:a16="http://schemas.microsoft.com/office/drawing/2014/main" id="{B47EBECF-9E83-47B3-96D6-56D7094BE5F5}"/>
              </a:ext>
            </a:extLst>
          </p:cNvPr>
          <p:cNvSpPr/>
          <p:nvPr/>
        </p:nvSpPr>
        <p:spPr>
          <a:xfrm>
            <a:off x="1354798" y="465250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7" name="Блок-схема: вузол 186">
            <a:extLst>
              <a:ext uri="{FF2B5EF4-FFF2-40B4-BE49-F238E27FC236}">
                <a16:creationId xmlns:a16="http://schemas.microsoft.com/office/drawing/2014/main" id="{8A56AB87-9B0B-43DF-AF47-064000805E3C}"/>
              </a:ext>
            </a:extLst>
          </p:cNvPr>
          <p:cNvSpPr/>
          <p:nvPr/>
        </p:nvSpPr>
        <p:spPr>
          <a:xfrm>
            <a:off x="1251713" y="47346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8" name="Блок-схема: вузол 187">
            <a:extLst>
              <a:ext uri="{FF2B5EF4-FFF2-40B4-BE49-F238E27FC236}">
                <a16:creationId xmlns:a16="http://schemas.microsoft.com/office/drawing/2014/main" id="{9D1AC875-5644-49F9-9368-C5CDBF5740A8}"/>
              </a:ext>
            </a:extLst>
          </p:cNvPr>
          <p:cNvSpPr/>
          <p:nvPr/>
        </p:nvSpPr>
        <p:spPr>
          <a:xfrm>
            <a:off x="1351515" y="473446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9" name="Куб 188">
            <a:extLst>
              <a:ext uri="{FF2B5EF4-FFF2-40B4-BE49-F238E27FC236}">
                <a16:creationId xmlns:a16="http://schemas.microsoft.com/office/drawing/2014/main" id="{5297B283-CF37-4E60-AB75-A4B373182E40}"/>
              </a:ext>
            </a:extLst>
          </p:cNvPr>
          <p:cNvSpPr/>
          <p:nvPr/>
        </p:nvSpPr>
        <p:spPr>
          <a:xfrm>
            <a:off x="532057" y="5340430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90" name="Групувати 189">
            <a:extLst>
              <a:ext uri="{FF2B5EF4-FFF2-40B4-BE49-F238E27FC236}">
                <a16:creationId xmlns:a16="http://schemas.microsoft.com/office/drawing/2014/main" id="{BFD95A8D-B523-405B-B5E5-264FD7B2F180}"/>
              </a:ext>
            </a:extLst>
          </p:cNvPr>
          <p:cNvGrpSpPr/>
          <p:nvPr/>
        </p:nvGrpSpPr>
        <p:grpSpPr>
          <a:xfrm>
            <a:off x="1600210" y="5229337"/>
            <a:ext cx="528349" cy="148083"/>
            <a:chOff x="-406760" y="4513503"/>
            <a:chExt cx="1182615" cy="400664"/>
          </a:xfrm>
        </p:grpSpPr>
        <p:sp>
          <p:nvSpPr>
            <p:cNvPr id="191" name="Прямокутний трикутник 190">
              <a:extLst>
                <a:ext uri="{FF2B5EF4-FFF2-40B4-BE49-F238E27FC236}">
                  <a16:creationId xmlns:a16="http://schemas.microsoft.com/office/drawing/2014/main" id="{9104CBE9-B4EC-45F0-AF13-97BF51386949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2" name="Полілінія: фігура 191">
              <a:extLst>
                <a:ext uri="{FF2B5EF4-FFF2-40B4-BE49-F238E27FC236}">
                  <a16:creationId xmlns:a16="http://schemas.microsoft.com/office/drawing/2014/main" id="{3903BE64-52A0-4BEC-8F8D-BF1BBCE65421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93" name="Групувати 192">
            <a:extLst>
              <a:ext uri="{FF2B5EF4-FFF2-40B4-BE49-F238E27FC236}">
                <a16:creationId xmlns:a16="http://schemas.microsoft.com/office/drawing/2014/main" id="{DFFF1E46-BA79-491A-B186-C8EE2337609A}"/>
              </a:ext>
            </a:extLst>
          </p:cNvPr>
          <p:cNvGrpSpPr/>
          <p:nvPr/>
        </p:nvGrpSpPr>
        <p:grpSpPr>
          <a:xfrm>
            <a:off x="1595370" y="5222935"/>
            <a:ext cx="535782" cy="151341"/>
            <a:chOff x="-423951" y="4495030"/>
            <a:chExt cx="1199252" cy="409480"/>
          </a:xfrm>
        </p:grpSpPr>
        <p:sp>
          <p:nvSpPr>
            <p:cNvPr id="194" name="Прямокутний трикутник 193">
              <a:extLst>
                <a:ext uri="{FF2B5EF4-FFF2-40B4-BE49-F238E27FC236}">
                  <a16:creationId xmlns:a16="http://schemas.microsoft.com/office/drawing/2014/main" id="{43231AED-49C0-43BD-8ADB-9FFA77F533EC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5" name="Полілінія: фігура 194">
              <a:extLst>
                <a:ext uri="{FF2B5EF4-FFF2-40B4-BE49-F238E27FC236}">
                  <a16:creationId xmlns:a16="http://schemas.microsoft.com/office/drawing/2014/main" id="{D90EB799-26C3-4DE3-B226-8E9E16E5140A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6" name="Полілінія: фігура 195">
              <a:extLst>
                <a:ext uri="{FF2B5EF4-FFF2-40B4-BE49-F238E27FC236}">
                  <a16:creationId xmlns:a16="http://schemas.microsoft.com/office/drawing/2014/main" id="{8F2AE2E7-68CF-4AD6-9B59-77FFB9D66FD2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grpSp>
        <p:nvGrpSpPr>
          <p:cNvPr id="197" name="Групувати 196">
            <a:extLst>
              <a:ext uri="{FF2B5EF4-FFF2-40B4-BE49-F238E27FC236}">
                <a16:creationId xmlns:a16="http://schemas.microsoft.com/office/drawing/2014/main" id="{91D0A69E-D933-4134-8A32-DFE08816A913}"/>
              </a:ext>
            </a:extLst>
          </p:cNvPr>
          <p:cNvGrpSpPr/>
          <p:nvPr/>
        </p:nvGrpSpPr>
        <p:grpSpPr>
          <a:xfrm>
            <a:off x="659654" y="5229337"/>
            <a:ext cx="528349" cy="148083"/>
            <a:chOff x="-406760" y="4513503"/>
            <a:chExt cx="1182615" cy="400664"/>
          </a:xfrm>
        </p:grpSpPr>
        <p:sp>
          <p:nvSpPr>
            <p:cNvPr id="198" name="Прямокутний трикутник 197">
              <a:extLst>
                <a:ext uri="{FF2B5EF4-FFF2-40B4-BE49-F238E27FC236}">
                  <a16:creationId xmlns:a16="http://schemas.microsoft.com/office/drawing/2014/main" id="{B158CD00-4D81-4E8A-BEE6-9BBE5FB700D4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9" name="Полілінія: фігура 198">
              <a:extLst>
                <a:ext uri="{FF2B5EF4-FFF2-40B4-BE49-F238E27FC236}">
                  <a16:creationId xmlns:a16="http://schemas.microsoft.com/office/drawing/2014/main" id="{5A269627-E332-483A-ABBB-5F1A4D950DC6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00" name="Групувати 199">
            <a:extLst>
              <a:ext uri="{FF2B5EF4-FFF2-40B4-BE49-F238E27FC236}">
                <a16:creationId xmlns:a16="http://schemas.microsoft.com/office/drawing/2014/main" id="{46FBD545-E53F-4AD6-9F7E-6ED93F69250D}"/>
              </a:ext>
            </a:extLst>
          </p:cNvPr>
          <p:cNvGrpSpPr/>
          <p:nvPr/>
        </p:nvGrpSpPr>
        <p:grpSpPr>
          <a:xfrm>
            <a:off x="654814" y="5222935"/>
            <a:ext cx="535782" cy="151341"/>
            <a:chOff x="-423951" y="4495030"/>
            <a:chExt cx="1199252" cy="409480"/>
          </a:xfrm>
        </p:grpSpPr>
        <p:sp>
          <p:nvSpPr>
            <p:cNvPr id="201" name="Прямокутний трикутник 200">
              <a:extLst>
                <a:ext uri="{FF2B5EF4-FFF2-40B4-BE49-F238E27FC236}">
                  <a16:creationId xmlns:a16="http://schemas.microsoft.com/office/drawing/2014/main" id="{2DFEF330-CD3E-42BD-9633-EA2E4B489C7C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2" name="Полілінія: фігура 201">
              <a:extLst>
                <a:ext uri="{FF2B5EF4-FFF2-40B4-BE49-F238E27FC236}">
                  <a16:creationId xmlns:a16="http://schemas.microsoft.com/office/drawing/2014/main" id="{A77222BF-4C72-40CB-98FE-08A2E7E90AB9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3" name="Полілінія: фігура 202">
              <a:extLst>
                <a:ext uri="{FF2B5EF4-FFF2-40B4-BE49-F238E27FC236}">
                  <a16:creationId xmlns:a16="http://schemas.microsoft.com/office/drawing/2014/main" id="{D97FA3BC-1BD2-444A-B307-6A0320AC849D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204" name="Куб 203">
            <a:extLst>
              <a:ext uri="{FF2B5EF4-FFF2-40B4-BE49-F238E27FC236}">
                <a16:creationId xmlns:a16="http://schemas.microsoft.com/office/drawing/2014/main" id="{E0E80E1E-B69F-4F06-8068-D0406257AA68}"/>
              </a:ext>
            </a:extLst>
          </p:cNvPr>
          <p:cNvSpPr/>
          <p:nvPr/>
        </p:nvSpPr>
        <p:spPr>
          <a:xfrm>
            <a:off x="811555" y="2173399"/>
            <a:ext cx="195880" cy="3088979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5" name="Куб 204">
            <a:extLst>
              <a:ext uri="{FF2B5EF4-FFF2-40B4-BE49-F238E27FC236}">
                <a16:creationId xmlns:a16="http://schemas.microsoft.com/office/drawing/2014/main" id="{C7F24B6C-B711-45AF-9FF3-4ED7955BD93C}"/>
              </a:ext>
            </a:extLst>
          </p:cNvPr>
          <p:cNvSpPr/>
          <p:nvPr/>
        </p:nvSpPr>
        <p:spPr>
          <a:xfrm>
            <a:off x="1769001" y="2173399"/>
            <a:ext cx="195880" cy="3088979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6" name="Куб 205">
            <a:extLst>
              <a:ext uri="{FF2B5EF4-FFF2-40B4-BE49-F238E27FC236}">
                <a16:creationId xmlns:a16="http://schemas.microsoft.com/office/drawing/2014/main" id="{7408826D-DE42-4C37-8BB6-AA05AEA1E448}"/>
              </a:ext>
            </a:extLst>
          </p:cNvPr>
          <p:cNvSpPr/>
          <p:nvPr/>
        </p:nvSpPr>
        <p:spPr>
          <a:xfrm>
            <a:off x="785823" y="5052954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7" name="Блок-схема: вузол 206">
            <a:extLst>
              <a:ext uri="{FF2B5EF4-FFF2-40B4-BE49-F238E27FC236}">
                <a16:creationId xmlns:a16="http://schemas.microsoft.com/office/drawing/2014/main" id="{867C0B7A-342A-4380-98D5-484BC45A72A4}"/>
              </a:ext>
            </a:extLst>
          </p:cNvPr>
          <p:cNvSpPr/>
          <p:nvPr/>
        </p:nvSpPr>
        <p:spPr>
          <a:xfrm>
            <a:off x="829248" y="54114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8" name="Блок-схема: вузол 207">
            <a:extLst>
              <a:ext uri="{FF2B5EF4-FFF2-40B4-BE49-F238E27FC236}">
                <a16:creationId xmlns:a16="http://schemas.microsoft.com/office/drawing/2014/main" id="{2CA9C185-8941-410A-AD49-3B56A2CB5B03}"/>
              </a:ext>
            </a:extLst>
          </p:cNvPr>
          <p:cNvSpPr/>
          <p:nvPr/>
        </p:nvSpPr>
        <p:spPr>
          <a:xfrm>
            <a:off x="950554" y="54114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9" name="Блок-схема: вузол 208">
            <a:extLst>
              <a:ext uri="{FF2B5EF4-FFF2-40B4-BE49-F238E27FC236}">
                <a16:creationId xmlns:a16="http://schemas.microsoft.com/office/drawing/2014/main" id="{8957A0E9-1826-43E1-BD63-F492E7D3EA2A}"/>
              </a:ext>
            </a:extLst>
          </p:cNvPr>
          <p:cNvSpPr/>
          <p:nvPr/>
        </p:nvSpPr>
        <p:spPr>
          <a:xfrm>
            <a:off x="829247" y="54922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0" name="Блок-схема: вузол 209">
            <a:extLst>
              <a:ext uri="{FF2B5EF4-FFF2-40B4-BE49-F238E27FC236}">
                <a16:creationId xmlns:a16="http://schemas.microsoft.com/office/drawing/2014/main" id="{7CF2FB74-B449-4951-A6AC-2874FC3C2630}"/>
              </a:ext>
            </a:extLst>
          </p:cNvPr>
          <p:cNvSpPr/>
          <p:nvPr/>
        </p:nvSpPr>
        <p:spPr>
          <a:xfrm>
            <a:off x="950554" y="54922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1" name="Блок-схема: вузол 210">
            <a:extLst>
              <a:ext uri="{FF2B5EF4-FFF2-40B4-BE49-F238E27FC236}">
                <a16:creationId xmlns:a16="http://schemas.microsoft.com/office/drawing/2014/main" id="{160340D0-2353-4E95-854C-02B26CEAAE42}"/>
              </a:ext>
            </a:extLst>
          </p:cNvPr>
          <p:cNvSpPr/>
          <p:nvPr/>
        </p:nvSpPr>
        <p:spPr>
          <a:xfrm>
            <a:off x="844476" y="510196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2" name="Блок-схема: вузол 211">
            <a:extLst>
              <a:ext uri="{FF2B5EF4-FFF2-40B4-BE49-F238E27FC236}">
                <a16:creationId xmlns:a16="http://schemas.microsoft.com/office/drawing/2014/main" id="{C881FE62-B554-404D-8ED1-2C4B9D791F14}"/>
              </a:ext>
            </a:extLst>
          </p:cNvPr>
          <p:cNvSpPr/>
          <p:nvPr/>
        </p:nvSpPr>
        <p:spPr>
          <a:xfrm>
            <a:off x="944278" y="51017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3" name="Блок-схема: вузол 212">
            <a:extLst>
              <a:ext uri="{FF2B5EF4-FFF2-40B4-BE49-F238E27FC236}">
                <a16:creationId xmlns:a16="http://schemas.microsoft.com/office/drawing/2014/main" id="{A9D97FEA-BFD2-42F6-87D0-1A8E2FCF056D}"/>
              </a:ext>
            </a:extLst>
          </p:cNvPr>
          <p:cNvSpPr/>
          <p:nvPr/>
        </p:nvSpPr>
        <p:spPr>
          <a:xfrm>
            <a:off x="841193" y="51839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4" name="Блок-схема: вузол 213">
            <a:extLst>
              <a:ext uri="{FF2B5EF4-FFF2-40B4-BE49-F238E27FC236}">
                <a16:creationId xmlns:a16="http://schemas.microsoft.com/office/drawing/2014/main" id="{9F0F7F88-E112-4AD6-A871-5DBBDCEFDCC4}"/>
              </a:ext>
            </a:extLst>
          </p:cNvPr>
          <p:cNvSpPr/>
          <p:nvPr/>
        </p:nvSpPr>
        <p:spPr>
          <a:xfrm>
            <a:off x="940995" y="51837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5" name="Куб 214">
            <a:extLst>
              <a:ext uri="{FF2B5EF4-FFF2-40B4-BE49-F238E27FC236}">
                <a16:creationId xmlns:a16="http://schemas.microsoft.com/office/drawing/2014/main" id="{16E8C5A7-CC7B-4E0A-9129-8DDF288FF090}"/>
              </a:ext>
            </a:extLst>
          </p:cNvPr>
          <p:cNvSpPr/>
          <p:nvPr/>
        </p:nvSpPr>
        <p:spPr>
          <a:xfrm rot="2333793">
            <a:off x="569909" y="4863431"/>
            <a:ext cx="1753345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6" name="Куб 215">
            <a:extLst>
              <a:ext uri="{FF2B5EF4-FFF2-40B4-BE49-F238E27FC236}">
                <a16:creationId xmlns:a16="http://schemas.microsoft.com/office/drawing/2014/main" id="{CCD97968-8E47-40F0-B52E-6B97AC6FC379}"/>
              </a:ext>
            </a:extLst>
          </p:cNvPr>
          <p:cNvSpPr/>
          <p:nvPr/>
        </p:nvSpPr>
        <p:spPr>
          <a:xfrm>
            <a:off x="755091" y="4184853"/>
            <a:ext cx="118221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7" name="Куб 216">
            <a:extLst>
              <a:ext uri="{FF2B5EF4-FFF2-40B4-BE49-F238E27FC236}">
                <a16:creationId xmlns:a16="http://schemas.microsoft.com/office/drawing/2014/main" id="{F6DF9013-CEC7-4A2A-9198-74CE9D592CEB}"/>
              </a:ext>
            </a:extLst>
          </p:cNvPr>
          <p:cNvSpPr/>
          <p:nvPr/>
        </p:nvSpPr>
        <p:spPr>
          <a:xfrm rot="19702646">
            <a:off x="649843" y="3678703"/>
            <a:ext cx="136942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8" name="Куб 217">
            <a:extLst>
              <a:ext uri="{FF2B5EF4-FFF2-40B4-BE49-F238E27FC236}">
                <a16:creationId xmlns:a16="http://schemas.microsoft.com/office/drawing/2014/main" id="{760F9EF3-965A-4663-8253-071899AF54BF}"/>
              </a:ext>
            </a:extLst>
          </p:cNvPr>
          <p:cNvSpPr/>
          <p:nvPr/>
        </p:nvSpPr>
        <p:spPr>
          <a:xfrm>
            <a:off x="751397" y="3176437"/>
            <a:ext cx="118221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9" name="Блок-схема: вузол 218">
            <a:extLst>
              <a:ext uri="{FF2B5EF4-FFF2-40B4-BE49-F238E27FC236}">
                <a16:creationId xmlns:a16="http://schemas.microsoft.com/office/drawing/2014/main" id="{EACB6C4B-ADCC-4148-9570-305DD826191E}"/>
              </a:ext>
            </a:extLst>
          </p:cNvPr>
          <p:cNvSpPr/>
          <p:nvPr/>
        </p:nvSpPr>
        <p:spPr>
          <a:xfrm>
            <a:off x="1969067" y="54114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0" name="Блок-схема: вузол 219">
            <a:extLst>
              <a:ext uri="{FF2B5EF4-FFF2-40B4-BE49-F238E27FC236}">
                <a16:creationId xmlns:a16="http://schemas.microsoft.com/office/drawing/2014/main" id="{779F786E-C052-4009-BC2D-89ECDC2328CA}"/>
              </a:ext>
            </a:extLst>
          </p:cNvPr>
          <p:cNvSpPr/>
          <p:nvPr/>
        </p:nvSpPr>
        <p:spPr>
          <a:xfrm>
            <a:off x="2063149" y="546420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1" name="Блок-схема: вузол 220">
            <a:extLst>
              <a:ext uri="{FF2B5EF4-FFF2-40B4-BE49-F238E27FC236}">
                <a16:creationId xmlns:a16="http://schemas.microsoft.com/office/drawing/2014/main" id="{19849DA3-2F4F-4CD0-9D79-110894B78E34}"/>
              </a:ext>
            </a:extLst>
          </p:cNvPr>
          <p:cNvSpPr/>
          <p:nvPr/>
        </p:nvSpPr>
        <p:spPr>
          <a:xfrm>
            <a:off x="2043069" y="539896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2" name="Блок-схема: вузол 221">
            <a:extLst>
              <a:ext uri="{FF2B5EF4-FFF2-40B4-BE49-F238E27FC236}">
                <a16:creationId xmlns:a16="http://schemas.microsoft.com/office/drawing/2014/main" id="{673819B2-93E1-493A-BBF7-11740598BBFA}"/>
              </a:ext>
            </a:extLst>
          </p:cNvPr>
          <p:cNvSpPr/>
          <p:nvPr/>
        </p:nvSpPr>
        <p:spPr>
          <a:xfrm>
            <a:off x="1793803" y="523161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3" name="Блок-схема: вузол 222">
            <a:extLst>
              <a:ext uri="{FF2B5EF4-FFF2-40B4-BE49-F238E27FC236}">
                <a16:creationId xmlns:a16="http://schemas.microsoft.com/office/drawing/2014/main" id="{4E4718FB-7399-4565-A5FB-875DC09E41DF}"/>
              </a:ext>
            </a:extLst>
          </p:cNvPr>
          <p:cNvSpPr/>
          <p:nvPr/>
        </p:nvSpPr>
        <p:spPr>
          <a:xfrm>
            <a:off x="1779246" y="517372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4" name="Блок-схема: вузол 223">
            <a:extLst>
              <a:ext uri="{FF2B5EF4-FFF2-40B4-BE49-F238E27FC236}">
                <a16:creationId xmlns:a16="http://schemas.microsoft.com/office/drawing/2014/main" id="{F2E9FD87-66A3-4BE3-AE38-C897878E1A10}"/>
              </a:ext>
            </a:extLst>
          </p:cNvPr>
          <p:cNvSpPr/>
          <p:nvPr/>
        </p:nvSpPr>
        <p:spPr>
          <a:xfrm>
            <a:off x="820584" y="44365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5" name="Блок-схема: вузол 224">
            <a:extLst>
              <a:ext uri="{FF2B5EF4-FFF2-40B4-BE49-F238E27FC236}">
                <a16:creationId xmlns:a16="http://schemas.microsoft.com/office/drawing/2014/main" id="{E712F97E-7F38-4903-8F79-6AB2CA2A4B27}"/>
              </a:ext>
            </a:extLst>
          </p:cNvPr>
          <p:cNvSpPr/>
          <p:nvPr/>
        </p:nvSpPr>
        <p:spPr>
          <a:xfrm>
            <a:off x="1855580" y="52363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6" name="Блок-схема: вузол 225">
            <a:extLst>
              <a:ext uri="{FF2B5EF4-FFF2-40B4-BE49-F238E27FC236}">
                <a16:creationId xmlns:a16="http://schemas.microsoft.com/office/drawing/2014/main" id="{E6C3D85A-68FC-4F3D-898C-A1318D681D92}"/>
              </a:ext>
            </a:extLst>
          </p:cNvPr>
          <p:cNvSpPr/>
          <p:nvPr/>
        </p:nvSpPr>
        <p:spPr>
          <a:xfrm>
            <a:off x="900832" y="447029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7" name="Блок-схема: вузол 226">
            <a:extLst>
              <a:ext uri="{FF2B5EF4-FFF2-40B4-BE49-F238E27FC236}">
                <a16:creationId xmlns:a16="http://schemas.microsoft.com/office/drawing/2014/main" id="{6BA9D353-154C-4F4F-80CF-3017458BFA89}"/>
              </a:ext>
            </a:extLst>
          </p:cNvPr>
          <p:cNvSpPr/>
          <p:nvPr/>
        </p:nvSpPr>
        <p:spPr>
          <a:xfrm>
            <a:off x="862688" y="451713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8" name="Блок-схема: вузол 227">
            <a:extLst>
              <a:ext uri="{FF2B5EF4-FFF2-40B4-BE49-F238E27FC236}">
                <a16:creationId xmlns:a16="http://schemas.microsoft.com/office/drawing/2014/main" id="{4B7423DC-EC67-4176-86A8-63D848B4D714}"/>
              </a:ext>
            </a:extLst>
          </p:cNvPr>
          <p:cNvSpPr/>
          <p:nvPr/>
        </p:nvSpPr>
        <p:spPr>
          <a:xfrm>
            <a:off x="841780" y="40521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9" name="Блок-схема: вузол 228">
            <a:extLst>
              <a:ext uri="{FF2B5EF4-FFF2-40B4-BE49-F238E27FC236}">
                <a16:creationId xmlns:a16="http://schemas.microsoft.com/office/drawing/2014/main" id="{FB936FCA-B880-4A6C-80B5-20EE324C9DE2}"/>
              </a:ext>
            </a:extLst>
          </p:cNvPr>
          <p:cNvSpPr/>
          <p:nvPr/>
        </p:nvSpPr>
        <p:spPr>
          <a:xfrm>
            <a:off x="908793" y="39778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0" name="Блок-схема: вузол 229">
            <a:extLst>
              <a:ext uri="{FF2B5EF4-FFF2-40B4-BE49-F238E27FC236}">
                <a16:creationId xmlns:a16="http://schemas.microsoft.com/office/drawing/2014/main" id="{A29E2592-744D-43A1-AFAD-795547B5DDCF}"/>
              </a:ext>
            </a:extLst>
          </p:cNvPr>
          <p:cNvSpPr/>
          <p:nvPr/>
        </p:nvSpPr>
        <p:spPr>
          <a:xfrm>
            <a:off x="918095" y="404419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1" name="Блок-схема: вузол 230">
            <a:extLst>
              <a:ext uri="{FF2B5EF4-FFF2-40B4-BE49-F238E27FC236}">
                <a16:creationId xmlns:a16="http://schemas.microsoft.com/office/drawing/2014/main" id="{147862D5-E820-44E5-BCB3-C4BFD8DA07C1}"/>
              </a:ext>
            </a:extLst>
          </p:cNvPr>
          <p:cNvSpPr/>
          <p:nvPr/>
        </p:nvSpPr>
        <p:spPr>
          <a:xfrm>
            <a:off x="1872906" y="425321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2" name="Блок-схема: вузол 231">
            <a:extLst>
              <a:ext uri="{FF2B5EF4-FFF2-40B4-BE49-F238E27FC236}">
                <a16:creationId xmlns:a16="http://schemas.microsoft.com/office/drawing/2014/main" id="{06E2DF85-13B7-4256-B5EF-28E6D1229DC3}"/>
              </a:ext>
            </a:extLst>
          </p:cNvPr>
          <p:cNvSpPr/>
          <p:nvPr/>
        </p:nvSpPr>
        <p:spPr>
          <a:xfrm>
            <a:off x="1806422" y="42291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3" name="Блок-схема: вузол 232">
            <a:extLst>
              <a:ext uri="{FF2B5EF4-FFF2-40B4-BE49-F238E27FC236}">
                <a16:creationId xmlns:a16="http://schemas.microsoft.com/office/drawing/2014/main" id="{C8CC9285-AD2B-45FC-9C01-49B271650C22}"/>
              </a:ext>
            </a:extLst>
          </p:cNvPr>
          <p:cNvSpPr/>
          <p:nvPr/>
        </p:nvSpPr>
        <p:spPr>
          <a:xfrm>
            <a:off x="1806422" y="429304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4" name="Блок-схема: вузол 233">
            <a:extLst>
              <a:ext uri="{FF2B5EF4-FFF2-40B4-BE49-F238E27FC236}">
                <a16:creationId xmlns:a16="http://schemas.microsoft.com/office/drawing/2014/main" id="{93312104-C45B-473D-B0AF-98711C755D30}"/>
              </a:ext>
            </a:extLst>
          </p:cNvPr>
          <p:cNvSpPr/>
          <p:nvPr/>
        </p:nvSpPr>
        <p:spPr>
          <a:xfrm>
            <a:off x="1788810" y="342809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5" name="Блок-схема: вузол 234">
            <a:extLst>
              <a:ext uri="{FF2B5EF4-FFF2-40B4-BE49-F238E27FC236}">
                <a16:creationId xmlns:a16="http://schemas.microsoft.com/office/drawing/2014/main" id="{E6EE9711-5DB8-4C3D-92E6-88A99CB83A93}"/>
              </a:ext>
            </a:extLst>
          </p:cNvPr>
          <p:cNvSpPr/>
          <p:nvPr/>
        </p:nvSpPr>
        <p:spPr>
          <a:xfrm>
            <a:off x="1855580" y="343222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6" name="Блок-схема: вузол 235">
            <a:extLst>
              <a:ext uri="{FF2B5EF4-FFF2-40B4-BE49-F238E27FC236}">
                <a16:creationId xmlns:a16="http://schemas.microsoft.com/office/drawing/2014/main" id="{494C7DAB-F4C5-4722-B692-D4B5538A1EDF}"/>
              </a:ext>
            </a:extLst>
          </p:cNvPr>
          <p:cNvSpPr/>
          <p:nvPr/>
        </p:nvSpPr>
        <p:spPr>
          <a:xfrm>
            <a:off x="1796572" y="349595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7" name="Блок-схема: вузол 236">
            <a:extLst>
              <a:ext uri="{FF2B5EF4-FFF2-40B4-BE49-F238E27FC236}">
                <a16:creationId xmlns:a16="http://schemas.microsoft.com/office/drawing/2014/main" id="{9DCFA649-16E2-47EA-B376-62AA7546E5D3}"/>
              </a:ext>
            </a:extLst>
          </p:cNvPr>
          <p:cNvSpPr/>
          <p:nvPr/>
        </p:nvSpPr>
        <p:spPr>
          <a:xfrm>
            <a:off x="835813" y="426000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8" name="Блок-схема: вузол 237">
            <a:extLst>
              <a:ext uri="{FF2B5EF4-FFF2-40B4-BE49-F238E27FC236}">
                <a16:creationId xmlns:a16="http://schemas.microsoft.com/office/drawing/2014/main" id="{37A31169-688D-4CED-A0B5-7CB667B45EE6}"/>
              </a:ext>
            </a:extLst>
          </p:cNvPr>
          <p:cNvSpPr/>
          <p:nvPr/>
        </p:nvSpPr>
        <p:spPr>
          <a:xfrm>
            <a:off x="909432" y="42291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9" name="Блок-схема: вузол 238">
            <a:extLst>
              <a:ext uri="{FF2B5EF4-FFF2-40B4-BE49-F238E27FC236}">
                <a16:creationId xmlns:a16="http://schemas.microsoft.com/office/drawing/2014/main" id="{2AB076F1-8921-45AD-A1F1-36C591E0973F}"/>
              </a:ext>
            </a:extLst>
          </p:cNvPr>
          <p:cNvSpPr/>
          <p:nvPr/>
        </p:nvSpPr>
        <p:spPr>
          <a:xfrm>
            <a:off x="909432" y="429304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0" name="Блок-схема: вузол 239">
            <a:extLst>
              <a:ext uri="{FF2B5EF4-FFF2-40B4-BE49-F238E27FC236}">
                <a16:creationId xmlns:a16="http://schemas.microsoft.com/office/drawing/2014/main" id="{0D84E21D-E799-4F28-8772-AFC9B071669A}"/>
              </a:ext>
            </a:extLst>
          </p:cNvPr>
          <p:cNvSpPr/>
          <p:nvPr/>
        </p:nvSpPr>
        <p:spPr>
          <a:xfrm>
            <a:off x="1870386" y="324593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1" name="Блок-схема: вузол 240">
            <a:extLst>
              <a:ext uri="{FF2B5EF4-FFF2-40B4-BE49-F238E27FC236}">
                <a16:creationId xmlns:a16="http://schemas.microsoft.com/office/drawing/2014/main" id="{50811E44-5894-49CE-BDF4-75835FE18AE4}"/>
              </a:ext>
            </a:extLst>
          </p:cNvPr>
          <p:cNvSpPr/>
          <p:nvPr/>
        </p:nvSpPr>
        <p:spPr>
          <a:xfrm>
            <a:off x="1803902" y="32218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2" name="Блок-схема: вузол 241">
            <a:extLst>
              <a:ext uri="{FF2B5EF4-FFF2-40B4-BE49-F238E27FC236}">
                <a16:creationId xmlns:a16="http://schemas.microsoft.com/office/drawing/2014/main" id="{FDA1DC34-C492-43CE-8336-0C92A4204B13}"/>
              </a:ext>
            </a:extLst>
          </p:cNvPr>
          <p:cNvSpPr/>
          <p:nvPr/>
        </p:nvSpPr>
        <p:spPr>
          <a:xfrm>
            <a:off x="1803902" y="328576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3" name="Блок-схема: вузол 242">
            <a:extLst>
              <a:ext uri="{FF2B5EF4-FFF2-40B4-BE49-F238E27FC236}">
                <a16:creationId xmlns:a16="http://schemas.microsoft.com/office/drawing/2014/main" id="{773E05AF-AB29-4513-9FC5-C5CAD460C388}"/>
              </a:ext>
            </a:extLst>
          </p:cNvPr>
          <p:cNvSpPr/>
          <p:nvPr/>
        </p:nvSpPr>
        <p:spPr>
          <a:xfrm>
            <a:off x="833293" y="32527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4" name="Блок-схема: вузол 243">
            <a:extLst>
              <a:ext uri="{FF2B5EF4-FFF2-40B4-BE49-F238E27FC236}">
                <a16:creationId xmlns:a16="http://schemas.microsoft.com/office/drawing/2014/main" id="{32198EFD-DA2E-4C71-837E-DCFE7F6CC9EC}"/>
              </a:ext>
            </a:extLst>
          </p:cNvPr>
          <p:cNvSpPr/>
          <p:nvPr/>
        </p:nvSpPr>
        <p:spPr>
          <a:xfrm>
            <a:off x="906912" y="32218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5" name="Блок-схема: вузол 244">
            <a:extLst>
              <a:ext uri="{FF2B5EF4-FFF2-40B4-BE49-F238E27FC236}">
                <a16:creationId xmlns:a16="http://schemas.microsoft.com/office/drawing/2014/main" id="{25448754-5A89-4F44-A862-02D3CF663DFB}"/>
              </a:ext>
            </a:extLst>
          </p:cNvPr>
          <p:cNvSpPr/>
          <p:nvPr/>
        </p:nvSpPr>
        <p:spPr>
          <a:xfrm>
            <a:off x="906912" y="328576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6" name="Куб 245">
            <a:extLst>
              <a:ext uri="{FF2B5EF4-FFF2-40B4-BE49-F238E27FC236}">
                <a16:creationId xmlns:a16="http://schemas.microsoft.com/office/drawing/2014/main" id="{3B96A35B-0F5A-49D1-8817-0EDCB3995247}"/>
              </a:ext>
            </a:extLst>
          </p:cNvPr>
          <p:cNvSpPr/>
          <p:nvPr/>
        </p:nvSpPr>
        <p:spPr>
          <a:xfrm>
            <a:off x="2074887" y="4606244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7" name="Блок-схема: вузол 246">
            <a:extLst>
              <a:ext uri="{FF2B5EF4-FFF2-40B4-BE49-F238E27FC236}">
                <a16:creationId xmlns:a16="http://schemas.microsoft.com/office/drawing/2014/main" id="{01B2E687-7C00-4F13-A8D9-997F7BC871F1}"/>
              </a:ext>
            </a:extLst>
          </p:cNvPr>
          <p:cNvSpPr/>
          <p:nvPr/>
        </p:nvSpPr>
        <p:spPr>
          <a:xfrm>
            <a:off x="2180395" y="49677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8" name="Блок-схема: вузол 247">
            <a:extLst>
              <a:ext uri="{FF2B5EF4-FFF2-40B4-BE49-F238E27FC236}">
                <a16:creationId xmlns:a16="http://schemas.microsoft.com/office/drawing/2014/main" id="{77D31A19-85A8-4665-8D57-430F92AAA10E}"/>
              </a:ext>
            </a:extLst>
          </p:cNvPr>
          <p:cNvSpPr/>
          <p:nvPr/>
        </p:nvSpPr>
        <p:spPr>
          <a:xfrm>
            <a:off x="2267989" y="49677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9" name="Блок-схема: вузол 248">
            <a:extLst>
              <a:ext uri="{FF2B5EF4-FFF2-40B4-BE49-F238E27FC236}">
                <a16:creationId xmlns:a16="http://schemas.microsoft.com/office/drawing/2014/main" id="{64BC43DC-B26A-40D9-86F0-806DF6E8F112}"/>
              </a:ext>
            </a:extLst>
          </p:cNvPr>
          <p:cNvSpPr/>
          <p:nvPr/>
        </p:nvSpPr>
        <p:spPr>
          <a:xfrm>
            <a:off x="2180394" y="504847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0" name="Блок-схема: вузол 249">
            <a:extLst>
              <a:ext uri="{FF2B5EF4-FFF2-40B4-BE49-F238E27FC236}">
                <a16:creationId xmlns:a16="http://schemas.microsoft.com/office/drawing/2014/main" id="{ED7ECDF5-2B27-4850-82D4-3B547AD051AB}"/>
              </a:ext>
            </a:extLst>
          </p:cNvPr>
          <p:cNvSpPr/>
          <p:nvPr/>
        </p:nvSpPr>
        <p:spPr>
          <a:xfrm>
            <a:off x="2267989" y="504847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1" name="Блок-схема: вузол 250">
            <a:extLst>
              <a:ext uri="{FF2B5EF4-FFF2-40B4-BE49-F238E27FC236}">
                <a16:creationId xmlns:a16="http://schemas.microsoft.com/office/drawing/2014/main" id="{3135B534-2E57-47DC-9B48-B4BE118A0157}"/>
              </a:ext>
            </a:extLst>
          </p:cNvPr>
          <p:cNvSpPr/>
          <p:nvPr/>
        </p:nvSpPr>
        <p:spPr>
          <a:xfrm>
            <a:off x="2201320" y="464850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2" name="Блок-схема: вузол 251">
            <a:extLst>
              <a:ext uri="{FF2B5EF4-FFF2-40B4-BE49-F238E27FC236}">
                <a16:creationId xmlns:a16="http://schemas.microsoft.com/office/drawing/2014/main" id="{9DD2B43C-7B42-4036-A62E-C15291DCDB6E}"/>
              </a:ext>
            </a:extLst>
          </p:cNvPr>
          <p:cNvSpPr/>
          <p:nvPr/>
        </p:nvSpPr>
        <p:spPr>
          <a:xfrm>
            <a:off x="2273751" y="46511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3" name="Блок-схема: вузол 252">
            <a:extLst>
              <a:ext uri="{FF2B5EF4-FFF2-40B4-BE49-F238E27FC236}">
                <a16:creationId xmlns:a16="http://schemas.microsoft.com/office/drawing/2014/main" id="{C3B6F186-105F-4C50-BDCE-829D0DE1AEFF}"/>
              </a:ext>
            </a:extLst>
          </p:cNvPr>
          <p:cNvSpPr/>
          <p:nvPr/>
        </p:nvSpPr>
        <p:spPr>
          <a:xfrm>
            <a:off x="2198037" y="473047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4" name="Блок-схема: вузол 253">
            <a:extLst>
              <a:ext uri="{FF2B5EF4-FFF2-40B4-BE49-F238E27FC236}">
                <a16:creationId xmlns:a16="http://schemas.microsoft.com/office/drawing/2014/main" id="{2F52FD3A-95AF-4009-A890-D9DCF4B9E941}"/>
              </a:ext>
            </a:extLst>
          </p:cNvPr>
          <p:cNvSpPr/>
          <p:nvPr/>
        </p:nvSpPr>
        <p:spPr>
          <a:xfrm>
            <a:off x="2270468" y="47331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55" name="Групувати 254">
            <a:extLst>
              <a:ext uri="{FF2B5EF4-FFF2-40B4-BE49-F238E27FC236}">
                <a16:creationId xmlns:a16="http://schemas.microsoft.com/office/drawing/2014/main" id="{72F302FF-DCDC-463F-AB9F-439CBA2F927F}"/>
              </a:ext>
            </a:extLst>
          </p:cNvPr>
          <p:cNvGrpSpPr/>
          <p:nvPr/>
        </p:nvGrpSpPr>
        <p:grpSpPr>
          <a:xfrm>
            <a:off x="1922638" y="4592754"/>
            <a:ext cx="493397" cy="720000"/>
            <a:chOff x="-12773" y="4514556"/>
            <a:chExt cx="493397" cy="720000"/>
          </a:xfrm>
        </p:grpSpPr>
        <p:sp>
          <p:nvSpPr>
            <p:cNvPr id="256" name="Паралелограм 255">
              <a:extLst>
                <a:ext uri="{FF2B5EF4-FFF2-40B4-BE49-F238E27FC236}">
                  <a16:creationId xmlns:a16="http://schemas.microsoft.com/office/drawing/2014/main" id="{785C5C06-E0D6-485A-9DD1-44879A640AF2}"/>
                </a:ext>
              </a:extLst>
            </p:cNvPr>
            <p:cNvSpPr/>
            <p:nvPr/>
          </p:nvSpPr>
          <p:spPr>
            <a:xfrm rot="18825440">
              <a:off x="-100656" y="4835736"/>
              <a:ext cx="720000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7" name="Прямокутник 256">
              <a:extLst>
                <a:ext uri="{FF2B5EF4-FFF2-40B4-BE49-F238E27FC236}">
                  <a16:creationId xmlns:a16="http://schemas.microsoft.com/office/drawing/2014/main" id="{D2E9E64A-2AB9-4ADD-AE98-B899203CB05E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8" name="Паралелограм 257">
              <a:extLst>
                <a:ext uri="{FF2B5EF4-FFF2-40B4-BE49-F238E27FC236}">
                  <a16:creationId xmlns:a16="http://schemas.microsoft.com/office/drawing/2014/main" id="{315A0A64-8247-4E53-9DF2-CEA37C471CE5}"/>
                </a:ext>
              </a:extLst>
            </p:cNvPr>
            <p:cNvSpPr/>
            <p:nvPr/>
          </p:nvSpPr>
          <p:spPr>
            <a:xfrm>
              <a:off x="-6789" y="4585365"/>
              <a:ext cx="487413" cy="45982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59" name="Групувати 258">
            <a:extLst>
              <a:ext uri="{FF2B5EF4-FFF2-40B4-BE49-F238E27FC236}">
                <a16:creationId xmlns:a16="http://schemas.microsoft.com/office/drawing/2014/main" id="{AB4768B1-9234-4C4F-8290-A12D0DC8B869}"/>
              </a:ext>
            </a:extLst>
          </p:cNvPr>
          <p:cNvGrpSpPr/>
          <p:nvPr/>
        </p:nvGrpSpPr>
        <p:grpSpPr>
          <a:xfrm>
            <a:off x="1938178" y="3686524"/>
            <a:ext cx="467223" cy="685551"/>
            <a:chOff x="-12773" y="4544221"/>
            <a:chExt cx="467223" cy="685551"/>
          </a:xfrm>
        </p:grpSpPr>
        <p:sp>
          <p:nvSpPr>
            <p:cNvPr id="260" name="Паралелограм 259">
              <a:extLst>
                <a:ext uri="{FF2B5EF4-FFF2-40B4-BE49-F238E27FC236}">
                  <a16:creationId xmlns:a16="http://schemas.microsoft.com/office/drawing/2014/main" id="{E2E1D686-D534-4AF7-B220-3662EAF8697A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1" name="Прямокутник 260">
              <a:extLst>
                <a:ext uri="{FF2B5EF4-FFF2-40B4-BE49-F238E27FC236}">
                  <a16:creationId xmlns:a16="http://schemas.microsoft.com/office/drawing/2014/main" id="{1B2EB8C8-D59A-45A9-99AC-811822DE3A80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2" name="Паралелограм 261">
              <a:extLst>
                <a:ext uri="{FF2B5EF4-FFF2-40B4-BE49-F238E27FC236}">
                  <a16:creationId xmlns:a16="http://schemas.microsoft.com/office/drawing/2014/main" id="{E75BC6A2-79E0-4459-B222-8D8BE3256900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63" name="Групувати 262">
            <a:extLst>
              <a:ext uri="{FF2B5EF4-FFF2-40B4-BE49-F238E27FC236}">
                <a16:creationId xmlns:a16="http://schemas.microsoft.com/office/drawing/2014/main" id="{26FB649C-16F3-4F90-8303-629FF3526479}"/>
              </a:ext>
            </a:extLst>
          </p:cNvPr>
          <p:cNvGrpSpPr/>
          <p:nvPr/>
        </p:nvGrpSpPr>
        <p:grpSpPr>
          <a:xfrm rot="20330432">
            <a:off x="1731606" y="2899928"/>
            <a:ext cx="890929" cy="1292479"/>
            <a:chOff x="-12773" y="4021571"/>
            <a:chExt cx="890929" cy="1292479"/>
          </a:xfrm>
        </p:grpSpPr>
        <p:sp>
          <p:nvSpPr>
            <p:cNvPr id="264" name="Паралелограм 263">
              <a:extLst>
                <a:ext uri="{FF2B5EF4-FFF2-40B4-BE49-F238E27FC236}">
                  <a16:creationId xmlns:a16="http://schemas.microsoft.com/office/drawing/2014/main" id="{5A1B15DA-4258-4BE9-B6A2-738267D0D209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5" name="Прямокутник 264">
              <a:extLst>
                <a:ext uri="{FF2B5EF4-FFF2-40B4-BE49-F238E27FC236}">
                  <a16:creationId xmlns:a16="http://schemas.microsoft.com/office/drawing/2014/main" id="{0B90FF6A-D25A-4A6F-B245-6B38943C9BF1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6" name="Паралелограм 265">
              <a:extLst>
                <a:ext uri="{FF2B5EF4-FFF2-40B4-BE49-F238E27FC236}">
                  <a16:creationId xmlns:a16="http://schemas.microsoft.com/office/drawing/2014/main" id="{7E3D1743-0B8A-4A11-B5D6-88C9C585B7D0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67" name="Групувати 266">
            <a:extLst>
              <a:ext uri="{FF2B5EF4-FFF2-40B4-BE49-F238E27FC236}">
                <a16:creationId xmlns:a16="http://schemas.microsoft.com/office/drawing/2014/main" id="{B21D2F91-0AA4-4EBA-9F22-DD41E0D0EF69}"/>
              </a:ext>
            </a:extLst>
          </p:cNvPr>
          <p:cNvGrpSpPr/>
          <p:nvPr/>
        </p:nvGrpSpPr>
        <p:grpSpPr>
          <a:xfrm>
            <a:off x="1917738" y="1522417"/>
            <a:ext cx="611378" cy="890688"/>
            <a:chOff x="-12773" y="4367570"/>
            <a:chExt cx="611378" cy="890688"/>
          </a:xfrm>
        </p:grpSpPr>
        <p:sp>
          <p:nvSpPr>
            <p:cNvPr id="268" name="Паралелограм 267">
              <a:extLst>
                <a:ext uri="{FF2B5EF4-FFF2-40B4-BE49-F238E27FC236}">
                  <a16:creationId xmlns:a16="http://schemas.microsoft.com/office/drawing/2014/main" id="{B084ECD4-9DD4-4290-AB3D-04CDE5B1E6C8}"/>
                </a:ext>
              </a:extLst>
            </p:cNvPr>
            <p:cNvSpPr/>
            <p:nvPr/>
          </p:nvSpPr>
          <p:spPr>
            <a:xfrm rot="18825440">
              <a:off x="-126976" y="4774094"/>
              <a:ext cx="890688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9" name="Прямокутник 268">
              <a:extLst>
                <a:ext uri="{FF2B5EF4-FFF2-40B4-BE49-F238E27FC236}">
                  <a16:creationId xmlns:a16="http://schemas.microsoft.com/office/drawing/2014/main" id="{C54F6231-28CF-451F-AA11-0301644C3121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0" name="Паралелограм 269">
              <a:extLst>
                <a:ext uri="{FF2B5EF4-FFF2-40B4-BE49-F238E27FC236}">
                  <a16:creationId xmlns:a16="http://schemas.microsoft.com/office/drawing/2014/main" id="{600104C9-9ECD-4A5D-905F-AED8A679653D}"/>
                </a:ext>
              </a:extLst>
            </p:cNvPr>
            <p:cNvSpPr/>
            <p:nvPr/>
          </p:nvSpPr>
          <p:spPr>
            <a:xfrm>
              <a:off x="-6789" y="4463929"/>
              <a:ext cx="605394" cy="58125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71" name="Групувати 270">
            <a:extLst>
              <a:ext uri="{FF2B5EF4-FFF2-40B4-BE49-F238E27FC236}">
                <a16:creationId xmlns:a16="http://schemas.microsoft.com/office/drawing/2014/main" id="{0B7872F5-C015-4AE7-A6D8-A1C08EBA2BBD}"/>
              </a:ext>
            </a:extLst>
          </p:cNvPr>
          <p:cNvGrpSpPr/>
          <p:nvPr/>
        </p:nvGrpSpPr>
        <p:grpSpPr>
          <a:xfrm rot="20977496">
            <a:off x="1960508" y="2263531"/>
            <a:ext cx="393181" cy="580314"/>
            <a:chOff x="126841" y="2232757"/>
            <a:chExt cx="385174" cy="558308"/>
          </a:xfrm>
        </p:grpSpPr>
        <p:sp>
          <p:nvSpPr>
            <p:cNvPr id="272" name="Паралелограм 295">
              <a:extLst>
                <a:ext uri="{FF2B5EF4-FFF2-40B4-BE49-F238E27FC236}">
                  <a16:creationId xmlns:a16="http://schemas.microsoft.com/office/drawing/2014/main" id="{F9C5A871-7BB8-425C-B7F3-577C0D76180D}"/>
                </a:ext>
              </a:extLst>
            </p:cNvPr>
            <p:cNvSpPr/>
            <p:nvPr/>
          </p:nvSpPr>
          <p:spPr>
            <a:xfrm rot="3032554" flipH="1">
              <a:off x="34646" y="2445760"/>
              <a:ext cx="558308" cy="132302"/>
            </a:xfrm>
            <a:custGeom>
              <a:avLst/>
              <a:gdLst>
                <a:gd name="connsiteX0" fmla="*/ 0 w 596861"/>
                <a:gd name="connsiteY0" fmla="*/ 127730 h 127730"/>
                <a:gd name="connsiteX1" fmla="*/ 38497 w 596861"/>
                <a:gd name="connsiteY1" fmla="*/ 0 h 127730"/>
                <a:gd name="connsiteX2" fmla="*/ 596861 w 596861"/>
                <a:gd name="connsiteY2" fmla="*/ 0 h 127730"/>
                <a:gd name="connsiteX3" fmla="*/ 558364 w 596861"/>
                <a:gd name="connsiteY3" fmla="*/ 127730 h 127730"/>
                <a:gd name="connsiteX4" fmla="*/ 0 w 596861"/>
                <a:gd name="connsiteY4" fmla="*/ 127730 h 127730"/>
                <a:gd name="connsiteX0" fmla="*/ 0 w 596861"/>
                <a:gd name="connsiteY0" fmla="*/ 127730 h 146634"/>
                <a:gd name="connsiteX1" fmla="*/ 38497 w 596861"/>
                <a:gd name="connsiteY1" fmla="*/ 0 h 146634"/>
                <a:gd name="connsiteX2" fmla="*/ 596861 w 596861"/>
                <a:gd name="connsiteY2" fmla="*/ 0 h 146634"/>
                <a:gd name="connsiteX3" fmla="*/ 592972 w 596861"/>
                <a:gd name="connsiteY3" fmla="*/ 146634 h 146634"/>
                <a:gd name="connsiteX4" fmla="*/ 0 w 596861"/>
                <a:gd name="connsiteY4" fmla="*/ 127730 h 146634"/>
                <a:gd name="connsiteX0" fmla="*/ 0 w 596861"/>
                <a:gd name="connsiteY0" fmla="*/ 127730 h 149626"/>
                <a:gd name="connsiteX1" fmla="*/ 38497 w 596861"/>
                <a:gd name="connsiteY1" fmla="*/ 0 h 149626"/>
                <a:gd name="connsiteX2" fmla="*/ 596861 w 596861"/>
                <a:gd name="connsiteY2" fmla="*/ 0 h 149626"/>
                <a:gd name="connsiteX3" fmla="*/ 592972 w 596861"/>
                <a:gd name="connsiteY3" fmla="*/ 146634 h 149626"/>
                <a:gd name="connsiteX4" fmla="*/ 0 w 596861"/>
                <a:gd name="connsiteY4" fmla="*/ 127730 h 149626"/>
                <a:gd name="connsiteX0" fmla="*/ 0 w 596861"/>
                <a:gd name="connsiteY0" fmla="*/ 127730 h 146634"/>
                <a:gd name="connsiteX1" fmla="*/ 38497 w 596861"/>
                <a:gd name="connsiteY1" fmla="*/ 0 h 146634"/>
                <a:gd name="connsiteX2" fmla="*/ 596861 w 596861"/>
                <a:gd name="connsiteY2" fmla="*/ 0 h 146634"/>
                <a:gd name="connsiteX3" fmla="*/ 592972 w 596861"/>
                <a:gd name="connsiteY3" fmla="*/ 146634 h 146634"/>
                <a:gd name="connsiteX4" fmla="*/ 0 w 596861"/>
                <a:gd name="connsiteY4" fmla="*/ 127730 h 146634"/>
                <a:gd name="connsiteX0" fmla="*/ 0 w 596861"/>
                <a:gd name="connsiteY0" fmla="*/ 127730 h 148852"/>
                <a:gd name="connsiteX1" fmla="*/ 38497 w 596861"/>
                <a:gd name="connsiteY1" fmla="*/ 0 h 148852"/>
                <a:gd name="connsiteX2" fmla="*/ 596861 w 596861"/>
                <a:gd name="connsiteY2" fmla="*/ 0 h 148852"/>
                <a:gd name="connsiteX3" fmla="*/ 592972 w 596861"/>
                <a:gd name="connsiteY3" fmla="*/ 146634 h 148852"/>
                <a:gd name="connsiteX4" fmla="*/ 0 w 596861"/>
                <a:gd name="connsiteY4" fmla="*/ 127730 h 148852"/>
                <a:gd name="connsiteX0" fmla="*/ 0 w 593361"/>
                <a:gd name="connsiteY0" fmla="*/ 154629 h 157412"/>
                <a:gd name="connsiteX1" fmla="*/ 34997 w 593361"/>
                <a:gd name="connsiteY1" fmla="*/ 0 h 157412"/>
                <a:gd name="connsiteX2" fmla="*/ 593361 w 593361"/>
                <a:gd name="connsiteY2" fmla="*/ 0 h 157412"/>
                <a:gd name="connsiteX3" fmla="*/ 589472 w 593361"/>
                <a:gd name="connsiteY3" fmla="*/ 146634 h 157412"/>
                <a:gd name="connsiteX4" fmla="*/ 0 w 593361"/>
                <a:gd name="connsiteY4" fmla="*/ 154629 h 157412"/>
                <a:gd name="connsiteX0" fmla="*/ 0 w 593361"/>
                <a:gd name="connsiteY0" fmla="*/ 154629 h 155189"/>
                <a:gd name="connsiteX1" fmla="*/ 34997 w 593361"/>
                <a:gd name="connsiteY1" fmla="*/ 0 h 155189"/>
                <a:gd name="connsiteX2" fmla="*/ 593361 w 593361"/>
                <a:gd name="connsiteY2" fmla="*/ 0 h 155189"/>
                <a:gd name="connsiteX3" fmla="*/ 589472 w 593361"/>
                <a:gd name="connsiteY3" fmla="*/ 146634 h 155189"/>
                <a:gd name="connsiteX4" fmla="*/ 0 w 593361"/>
                <a:gd name="connsiteY4" fmla="*/ 154629 h 155189"/>
                <a:gd name="connsiteX0" fmla="*/ 0 w 602353"/>
                <a:gd name="connsiteY0" fmla="*/ 146211 h 150872"/>
                <a:gd name="connsiteX1" fmla="*/ 43989 w 602353"/>
                <a:gd name="connsiteY1" fmla="*/ 0 h 150872"/>
                <a:gd name="connsiteX2" fmla="*/ 602353 w 602353"/>
                <a:gd name="connsiteY2" fmla="*/ 0 h 150872"/>
                <a:gd name="connsiteX3" fmla="*/ 598464 w 602353"/>
                <a:gd name="connsiteY3" fmla="*/ 146634 h 150872"/>
                <a:gd name="connsiteX4" fmla="*/ 0 w 602353"/>
                <a:gd name="connsiteY4" fmla="*/ 146211 h 150872"/>
                <a:gd name="connsiteX0" fmla="*/ 0 w 566462"/>
                <a:gd name="connsiteY0" fmla="*/ 151130 h 151130"/>
                <a:gd name="connsiteX1" fmla="*/ 8098 w 566462"/>
                <a:gd name="connsiteY1" fmla="*/ 0 h 151130"/>
                <a:gd name="connsiteX2" fmla="*/ 566462 w 566462"/>
                <a:gd name="connsiteY2" fmla="*/ 0 h 151130"/>
                <a:gd name="connsiteX3" fmla="*/ 562573 w 566462"/>
                <a:gd name="connsiteY3" fmla="*/ 146634 h 151130"/>
                <a:gd name="connsiteX4" fmla="*/ 0 w 566462"/>
                <a:gd name="connsiteY4" fmla="*/ 151130 h 151130"/>
                <a:gd name="connsiteX0" fmla="*/ 11858 w 578320"/>
                <a:gd name="connsiteY0" fmla="*/ 151130 h 151130"/>
                <a:gd name="connsiteX1" fmla="*/ 19956 w 578320"/>
                <a:gd name="connsiteY1" fmla="*/ 0 h 151130"/>
                <a:gd name="connsiteX2" fmla="*/ 578320 w 578320"/>
                <a:gd name="connsiteY2" fmla="*/ 0 h 151130"/>
                <a:gd name="connsiteX3" fmla="*/ 574431 w 578320"/>
                <a:gd name="connsiteY3" fmla="*/ 146634 h 151130"/>
                <a:gd name="connsiteX4" fmla="*/ 11858 w 578320"/>
                <a:gd name="connsiteY4" fmla="*/ 151130 h 151130"/>
                <a:gd name="connsiteX0" fmla="*/ 15348 w 581810"/>
                <a:gd name="connsiteY0" fmla="*/ 151130 h 151130"/>
                <a:gd name="connsiteX1" fmla="*/ 23446 w 581810"/>
                <a:gd name="connsiteY1" fmla="*/ 0 h 151130"/>
                <a:gd name="connsiteX2" fmla="*/ 581810 w 581810"/>
                <a:gd name="connsiteY2" fmla="*/ 0 h 151130"/>
                <a:gd name="connsiteX3" fmla="*/ 577921 w 581810"/>
                <a:gd name="connsiteY3" fmla="*/ 146634 h 151130"/>
                <a:gd name="connsiteX4" fmla="*/ 15348 w 581810"/>
                <a:gd name="connsiteY4" fmla="*/ 151130 h 151130"/>
                <a:gd name="connsiteX0" fmla="*/ 0 w 566462"/>
                <a:gd name="connsiteY0" fmla="*/ 151130 h 151130"/>
                <a:gd name="connsiteX1" fmla="*/ 8098 w 566462"/>
                <a:gd name="connsiteY1" fmla="*/ 0 h 151130"/>
                <a:gd name="connsiteX2" fmla="*/ 566462 w 566462"/>
                <a:gd name="connsiteY2" fmla="*/ 0 h 151130"/>
                <a:gd name="connsiteX3" fmla="*/ 562573 w 566462"/>
                <a:gd name="connsiteY3" fmla="*/ 146634 h 151130"/>
                <a:gd name="connsiteX4" fmla="*/ 0 w 566462"/>
                <a:gd name="connsiteY4" fmla="*/ 151130 h 151130"/>
                <a:gd name="connsiteX0" fmla="*/ 0 w 600497"/>
                <a:gd name="connsiteY0" fmla="*/ 149635 h 149635"/>
                <a:gd name="connsiteX1" fmla="*/ 42133 w 600497"/>
                <a:gd name="connsiteY1" fmla="*/ 0 h 149635"/>
                <a:gd name="connsiteX2" fmla="*/ 600497 w 600497"/>
                <a:gd name="connsiteY2" fmla="*/ 0 h 149635"/>
                <a:gd name="connsiteX3" fmla="*/ 596608 w 600497"/>
                <a:gd name="connsiteY3" fmla="*/ 146634 h 149635"/>
                <a:gd name="connsiteX4" fmla="*/ 0 w 600497"/>
                <a:gd name="connsiteY4" fmla="*/ 149635 h 149635"/>
                <a:gd name="connsiteX0" fmla="*/ 0 w 600497"/>
                <a:gd name="connsiteY0" fmla="*/ 149635 h 149635"/>
                <a:gd name="connsiteX1" fmla="*/ 6967 w 600497"/>
                <a:gd name="connsiteY1" fmla="*/ 117197 h 149635"/>
                <a:gd name="connsiteX2" fmla="*/ 42133 w 600497"/>
                <a:gd name="connsiteY2" fmla="*/ 0 h 149635"/>
                <a:gd name="connsiteX3" fmla="*/ 600497 w 600497"/>
                <a:gd name="connsiteY3" fmla="*/ 0 h 149635"/>
                <a:gd name="connsiteX4" fmla="*/ 596608 w 600497"/>
                <a:gd name="connsiteY4" fmla="*/ 146634 h 149635"/>
                <a:gd name="connsiteX5" fmla="*/ 0 w 600497"/>
                <a:gd name="connsiteY5" fmla="*/ 149635 h 149635"/>
                <a:gd name="connsiteX0" fmla="*/ 24478 w 593581"/>
                <a:gd name="connsiteY0" fmla="*/ 150345 h 150345"/>
                <a:gd name="connsiteX1" fmla="*/ 51 w 593581"/>
                <a:gd name="connsiteY1" fmla="*/ 117197 h 150345"/>
                <a:gd name="connsiteX2" fmla="*/ 35217 w 593581"/>
                <a:gd name="connsiteY2" fmla="*/ 0 h 150345"/>
                <a:gd name="connsiteX3" fmla="*/ 593581 w 593581"/>
                <a:gd name="connsiteY3" fmla="*/ 0 h 150345"/>
                <a:gd name="connsiteX4" fmla="*/ 589692 w 593581"/>
                <a:gd name="connsiteY4" fmla="*/ 146634 h 150345"/>
                <a:gd name="connsiteX5" fmla="*/ 24478 w 593581"/>
                <a:gd name="connsiteY5" fmla="*/ 150345 h 150345"/>
                <a:gd name="connsiteX0" fmla="*/ 27610 w 596713"/>
                <a:gd name="connsiteY0" fmla="*/ 150345 h 150345"/>
                <a:gd name="connsiteX1" fmla="*/ 45 w 596713"/>
                <a:gd name="connsiteY1" fmla="*/ 127758 h 150345"/>
                <a:gd name="connsiteX2" fmla="*/ 38349 w 596713"/>
                <a:gd name="connsiteY2" fmla="*/ 0 h 150345"/>
                <a:gd name="connsiteX3" fmla="*/ 596713 w 596713"/>
                <a:gd name="connsiteY3" fmla="*/ 0 h 150345"/>
                <a:gd name="connsiteX4" fmla="*/ 592824 w 596713"/>
                <a:gd name="connsiteY4" fmla="*/ 146634 h 150345"/>
                <a:gd name="connsiteX5" fmla="*/ 27610 w 596713"/>
                <a:gd name="connsiteY5" fmla="*/ 150345 h 150345"/>
                <a:gd name="connsiteX0" fmla="*/ 27610 w 650228"/>
                <a:gd name="connsiteY0" fmla="*/ 150345 h 150345"/>
                <a:gd name="connsiteX1" fmla="*/ 45 w 650228"/>
                <a:gd name="connsiteY1" fmla="*/ 127758 h 150345"/>
                <a:gd name="connsiteX2" fmla="*/ 38349 w 650228"/>
                <a:gd name="connsiteY2" fmla="*/ 0 h 150345"/>
                <a:gd name="connsiteX3" fmla="*/ 650228 w 650228"/>
                <a:gd name="connsiteY3" fmla="*/ 14100 h 150345"/>
                <a:gd name="connsiteX4" fmla="*/ 592824 w 650228"/>
                <a:gd name="connsiteY4" fmla="*/ 146634 h 150345"/>
                <a:gd name="connsiteX5" fmla="*/ 27610 w 650228"/>
                <a:gd name="connsiteY5" fmla="*/ 150345 h 150345"/>
                <a:gd name="connsiteX0" fmla="*/ 27610 w 650228"/>
                <a:gd name="connsiteY0" fmla="*/ 150345 h 150345"/>
                <a:gd name="connsiteX1" fmla="*/ 45 w 650228"/>
                <a:gd name="connsiteY1" fmla="*/ 127758 h 150345"/>
                <a:gd name="connsiteX2" fmla="*/ 38349 w 650228"/>
                <a:gd name="connsiteY2" fmla="*/ 0 h 150345"/>
                <a:gd name="connsiteX3" fmla="*/ 650228 w 650228"/>
                <a:gd name="connsiteY3" fmla="*/ 14100 h 150345"/>
                <a:gd name="connsiteX4" fmla="*/ 592823 w 650228"/>
                <a:gd name="connsiteY4" fmla="*/ 146635 h 150345"/>
                <a:gd name="connsiteX5" fmla="*/ 27610 w 650228"/>
                <a:gd name="connsiteY5" fmla="*/ 150345 h 150345"/>
                <a:gd name="connsiteX0" fmla="*/ 27610 w 650228"/>
                <a:gd name="connsiteY0" fmla="*/ 150345 h 153933"/>
                <a:gd name="connsiteX1" fmla="*/ 45 w 650228"/>
                <a:gd name="connsiteY1" fmla="*/ 127758 h 153933"/>
                <a:gd name="connsiteX2" fmla="*/ 38349 w 650228"/>
                <a:gd name="connsiteY2" fmla="*/ 0 h 153933"/>
                <a:gd name="connsiteX3" fmla="*/ 650228 w 650228"/>
                <a:gd name="connsiteY3" fmla="*/ 14100 h 153933"/>
                <a:gd name="connsiteX4" fmla="*/ 587054 w 650228"/>
                <a:gd name="connsiteY4" fmla="*/ 153933 h 153933"/>
                <a:gd name="connsiteX5" fmla="*/ 27610 w 650228"/>
                <a:gd name="connsiteY5" fmla="*/ 150345 h 153933"/>
                <a:gd name="connsiteX0" fmla="*/ 32353 w 650223"/>
                <a:gd name="connsiteY0" fmla="*/ 159212 h 159212"/>
                <a:gd name="connsiteX1" fmla="*/ 40 w 650223"/>
                <a:gd name="connsiteY1" fmla="*/ 127758 h 159212"/>
                <a:gd name="connsiteX2" fmla="*/ 38344 w 650223"/>
                <a:gd name="connsiteY2" fmla="*/ 0 h 159212"/>
                <a:gd name="connsiteX3" fmla="*/ 650223 w 650223"/>
                <a:gd name="connsiteY3" fmla="*/ 14100 h 159212"/>
                <a:gd name="connsiteX4" fmla="*/ 587049 w 650223"/>
                <a:gd name="connsiteY4" fmla="*/ 153933 h 159212"/>
                <a:gd name="connsiteX5" fmla="*/ 32353 w 650223"/>
                <a:gd name="connsiteY5" fmla="*/ 159212 h 159212"/>
                <a:gd name="connsiteX0" fmla="*/ 21598 w 639468"/>
                <a:gd name="connsiteY0" fmla="*/ 159212 h 159212"/>
                <a:gd name="connsiteX1" fmla="*/ 57 w 639468"/>
                <a:gd name="connsiteY1" fmla="*/ 125288 h 159212"/>
                <a:gd name="connsiteX2" fmla="*/ 27589 w 639468"/>
                <a:gd name="connsiteY2" fmla="*/ 0 h 159212"/>
                <a:gd name="connsiteX3" fmla="*/ 639468 w 639468"/>
                <a:gd name="connsiteY3" fmla="*/ 14100 h 159212"/>
                <a:gd name="connsiteX4" fmla="*/ 576294 w 639468"/>
                <a:gd name="connsiteY4" fmla="*/ 153933 h 159212"/>
                <a:gd name="connsiteX5" fmla="*/ 21598 w 639468"/>
                <a:gd name="connsiteY5" fmla="*/ 159212 h 159212"/>
                <a:gd name="connsiteX0" fmla="*/ 20668 w 638538"/>
                <a:gd name="connsiteY0" fmla="*/ 159212 h 159212"/>
                <a:gd name="connsiteX1" fmla="*/ 59 w 638538"/>
                <a:gd name="connsiteY1" fmla="*/ 131544 h 159212"/>
                <a:gd name="connsiteX2" fmla="*/ 26659 w 638538"/>
                <a:gd name="connsiteY2" fmla="*/ 0 h 159212"/>
                <a:gd name="connsiteX3" fmla="*/ 638538 w 638538"/>
                <a:gd name="connsiteY3" fmla="*/ 14100 h 159212"/>
                <a:gd name="connsiteX4" fmla="*/ 575364 w 638538"/>
                <a:gd name="connsiteY4" fmla="*/ 153933 h 159212"/>
                <a:gd name="connsiteX5" fmla="*/ 20668 w 638538"/>
                <a:gd name="connsiteY5" fmla="*/ 159212 h 159212"/>
                <a:gd name="connsiteX0" fmla="*/ 19688 w 637558"/>
                <a:gd name="connsiteY0" fmla="*/ 159212 h 159212"/>
                <a:gd name="connsiteX1" fmla="*/ 61 w 637558"/>
                <a:gd name="connsiteY1" fmla="*/ 115711 h 159212"/>
                <a:gd name="connsiteX2" fmla="*/ 25679 w 637558"/>
                <a:gd name="connsiteY2" fmla="*/ 0 h 159212"/>
                <a:gd name="connsiteX3" fmla="*/ 637558 w 637558"/>
                <a:gd name="connsiteY3" fmla="*/ 14100 h 159212"/>
                <a:gd name="connsiteX4" fmla="*/ 574384 w 637558"/>
                <a:gd name="connsiteY4" fmla="*/ 153933 h 159212"/>
                <a:gd name="connsiteX5" fmla="*/ 19688 w 637558"/>
                <a:gd name="connsiteY5" fmla="*/ 159212 h 159212"/>
                <a:gd name="connsiteX0" fmla="*/ 15380 w 637571"/>
                <a:gd name="connsiteY0" fmla="*/ 146568 h 153933"/>
                <a:gd name="connsiteX1" fmla="*/ 74 w 637571"/>
                <a:gd name="connsiteY1" fmla="*/ 115711 h 153933"/>
                <a:gd name="connsiteX2" fmla="*/ 25692 w 637571"/>
                <a:gd name="connsiteY2" fmla="*/ 0 h 153933"/>
                <a:gd name="connsiteX3" fmla="*/ 637571 w 637571"/>
                <a:gd name="connsiteY3" fmla="*/ 14100 h 153933"/>
                <a:gd name="connsiteX4" fmla="*/ 574397 w 637571"/>
                <a:gd name="connsiteY4" fmla="*/ 153933 h 153933"/>
                <a:gd name="connsiteX5" fmla="*/ 15380 w 637571"/>
                <a:gd name="connsiteY5" fmla="*/ 146568 h 153933"/>
                <a:gd name="connsiteX0" fmla="*/ 15380 w 637571"/>
                <a:gd name="connsiteY0" fmla="*/ 146568 h 165206"/>
                <a:gd name="connsiteX1" fmla="*/ 74 w 637571"/>
                <a:gd name="connsiteY1" fmla="*/ 115711 h 165206"/>
                <a:gd name="connsiteX2" fmla="*/ 25692 w 637571"/>
                <a:gd name="connsiteY2" fmla="*/ 0 h 165206"/>
                <a:gd name="connsiteX3" fmla="*/ 637571 w 637571"/>
                <a:gd name="connsiteY3" fmla="*/ 14100 h 165206"/>
                <a:gd name="connsiteX4" fmla="*/ 565852 w 637571"/>
                <a:gd name="connsiteY4" fmla="*/ 165206 h 165206"/>
                <a:gd name="connsiteX5" fmla="*/ 15380 w 637571"/>
                <a:gd name="connsiteY5" fmla="*/ 146568 h 165206"/>
                <a:gd name="connsiteX0" fmla="*/ 15380 w 637571"/>
                <a:gd name="connsiteY0" fmla="*/ 146568 h 159496"/>
                <a:gd name="connsiteX1" fmla="*/ 74 w 637571"/>
                <a:gd name="connsiteY1" fmla="*/ 115711 h 159496"/>
                <a:gd name="connsiteX2" fmla="*/ 25692 w 637571"/>
                <a:gd name="connsiteY2" fmla="*/ 0 h 159496"/>
                <a:gd name="connsiteX3" fmla="*/ 637571 w 637571"/>
                <a:gd name="connsiteY3" fmla="*/ 14100 h 159496"/>
                <a:gd name="connsiteX4" fmla="*/ 559777 w 637571"/>
                <a:gd name="connsiteY4" fmla="*/ 159496 h 159496"/>
                <a:gd name="connsiteX5" fmla="*/ 15380 w 637571"/>
                <a:gd name="connsiteY5" fmla="*/ 146568 h 159496"/>
                <a:gd name="connsiteX0" fmla="*/ 15380 w 625422"/>
                <a:gd name="connsiteY0" fmla="*/ 146568 h 159496"/>
                <a:gd name="connsiteX1" fmla="*/ 74 w 625422"/>
                <a:gd name="connsiteY1" fmla="*/ 115711 h 159496"/>
                <a:gd name="connsiteX2" fmla="*/ 25692 w 625422"/>
                <a:gd name="connsiteY2" fmla="*/ 0 h 159496"/>
                <a:gd name="connsiteX3" fmla="*/ 625422 w 625422"/>
                <a:gd name="connsiteY3" fmla="*/ 2681 h 159496"/>
                <a:gd name="connsiteX4" fmla="*/ 559777 w 625422"/>
                <a:gd name="connsiteY4" fmla="*/ 159496 h 159496"/>
                <a:gd name="connsiteX5" fmla="*/ 15380 w 625422"/>
                <a:gd name="connsiteY5" fmla="*/ 146568 h 159496"/>
                <a:gd name="connsiteX0" fmla="*/ 5523 w 615565"/>
                <a:gd name="connsiteY0" fmla="*/ 146568 h 159496"/>
                <a:gd name="connsiteX1" fmla="*/ 157 w 615565"/>
                <a:gd name="connsiteY1" fmla="*/ 98025 h 159496"/>
                <a:gd name="connsiteX2" fmla="*/ 15835 w 615565"/>
                <a:gd name="connsiteY2" fmla="*/ 0 h 159496"/>
                <a:gd name="connsiteX3" fmla="*/ 615565 w 615565"/>
                <a:gd name="connsiteY3" fmla="*/ 2681 h 159496"/>
                <a:gd name="connsiteX4" fmla="*/ 549920 w 615565"/>
                <a:gd name="connsiteY4" fmla="*/ 159496 h 159496"/>
                <a:gd name="connsiteX5" fmla="*/ 5523 w 615565"/>
                <a:gd name="connsiteY5" fmla="*/ 146568 h 159496"/>
                <a:gd name="connsiteX0" fmla="*/ 1308 w 615715"/>
                <a:gd name="connsiteY0" fmla="*/ 138603 h 159496"/>
                <a:gd name="connsiteX1" fmla="*/ 307 w 615715"/>
                <a:gd name="connsiteY1" fmla="*/ 98025 h 159496"/>
                <a:gd name="connsiteX2" fmla="*/ 15985 w 615715"/>
                <a:gd name="connsiteY2" fmla="*/ 0 h 159496"/>
                <a:gd name="connsiteX3" fmla="*/ 615715 w 615715"/>
                <a:gd name="connsiteY3" fmla="*/ 2681 h 159496"/>
                <a:gd name="connsiteX4" fmla="*/ 550070 w 615715"/>
                <a:gd name="connsiteY4" fmla="*/ 159496 h 159496"/>
                <a:gd name="connsiteX5" fmla="*/ 1308 w 615715"/>
                <a:gd name="connsiteY5" fmla="*/ 138603 h 159496"/>
                <a:gd name="connsiteX0" fmla="*/ 12293 w 615498"/>
                <a:gd name="connsiteY0" fmla="*/ 137548 h 159496"/>
                <a:gd name="connsiteX1" fmla="*/ 90 w 615498"/>
                <a:gd name="connsiteY1" fmla="*/ 98025 h 159496"/>
                <a:gd name="connsiteX2" fmla="*/ 15768 w 615498"/>
                <a:gd name="connsiteY2" fmla="*/ 0 h 159496"/>
                <a:gd name="connsiteX3" fmla="*/ 615498 w 615498"/>
                <a:gd name="connsiteY3" fmla="*/ 2681 h 159496"/>
                <a:gd name="connsiteX4" fmla="*/ 549853 w 615498"/>
                <a:gd name="connsiteY4" fmla="*/ 159496 h 159496"/>
                <a:gd name="connsiteX5" fmla="*/ 12293 w 615498"/>
                <a:gd name="connsiteY5" fmla="*/ 137548 h 15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5498" h="159496">
                  <a:moveTo>
                    <a:pt x="12293" y="137548"/>
                  </a:moveTo>
                  <a:cubicBezTo>
                    <a:pt x="13665" y="133157"/>
                    <a:pt x="-1282" y="102416"/>
                    <a:pt x="90" y="98025"/>
                  </a:cubicBezTo>
                  <a:lnTo>
                    <a:pt x="15768" y="0"/>
                  </a:lnTo>
                  <a:lnTo>
                    <a:pt x="615498" y="2681"/>
                  </a:lnTo>
                  <a:lnTo>
                    <a:pt x="549853" y="159496"/>
                  </a:lnTo>
                  <a:lnTo>
                    <a:pt x="12293" y="13754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73" name="Паралелограм 272">
              <a:extLst>
                <a:ext uri="{FF2B5EF4-FFF2-40B4-BE49-F238E27FC236}">
                  <a16:creationId xmlns:a16="http://schemas.microsoft.com/office/drawing/2014/main" id="{4565F28E-F1F1-4052-878E-35CA67658513}"/>
                </a:ext>
              </a:extLst>
            </p:cNvPr>
            <p:cNvSpPr/>
            <p:nvPr/>
          </p:nvSpPr>
          <p:spPr>
            <a:xfrm rot="622504" flipH="1">
              <a:off x="126841" y="2253595"/>
              <a:ext cx="45719" cy="135937"/>
            </a:xfrm>
            <a:prstGeom prst="parallelogram">
              <a:avLst>
                <a:gd name="adj" fmla="val 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cxnSp>
          <p:nvCxnSpPr>
            <p:cNvPr id="274" name="Пряма сполучна лінія 273">
              <a:extLst>
                <a:ext uri="{FF2B5EF4-FFF2-40B4-BE49-F238E27FC236}">
                  <a16:creationId xmlns:a16="http://schemas.microsoft.com/office/drawing/2014/main" id="{82D1EA61-0CB3-4518-9B7C-BE36327AF711}"/>
                </a:ext>
              </a:extLst>
            </p:cNvPr>
            <p:cNvCxnSpPr>
              <a:cxnSpLocks/>
              <a:endCxn id="272" idx="1"/>
            </p:cNvCxnSpPr>
            <p:nvPr/>
          </p:nvCxnSpPr>
          <p:spPr>
            <a:xfrm rot="622504">
              <a:off x="130653" y="2419538"/>
              <a:ext cx="381362" cy="2859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5" name="Групувати 274">
            <a:extLst>
              <a:ext uri="{FF2B5EF4-FFF2-40B4-BE49-F238E27FC236}">
                <a16:creationId xmlns:a16="http://schemas.microsoft.com/office/drawing/2014/main" id="{F43945C3-AAB8-49C4-BD38-F13CA167787F}"/>
              </a:ext>
            </a:extLst>
          </p:cNvPr>
          <p:cNvGrpSpPr/>
          <p:nvPr/>
        </p:nvGrpSpPr>
        <p:grpSpPr>
          <a:xfrm>
            <a:off x="1899386" y="4307806"/>
            <a:ext cx="563778" cy="363276"/>
            <a:chOff x="2249138" y="4165491"/>
            <a:chExt cx="563778" cy="363276"/>
          </a:xfrm>
        </p:grpSpPr>
        <p:grpSp>
          <p:nvGrpSpPr>
            <p:cNvPr id="276" name="Групувати 275">
              <a:extLst>
                <a:ext uri="{FF2B5EF4-FFF2-40B4-BE49-F238E27FC236}">
                  <a16:creationId xmlns:a16="http://schemas.microsoft.com/office/drawing/2014/main" id="{2887547F-B4A4-40F9-BB6D-D62B21AB2EAD}"/>
                </a:ext>
              </a:extLst>
            </p:cNvPr>
            <p:cNvGrpSpPr/>
            <p:nvPr/>
          </p:nvGrpSpPr>
          <p:grpSpPr>
            <a:xfrm>
              <a:off x="2249138" y="4165491"/>
              <a:ext cx="563778" cy="256032"/>
              <a:chOff x="-30374" y="4254766"/>
              <a:chExt cx="563778" cy="256032"/>
            </a:xfrm>
          </p:grpSpPr>
          <p:sp>
            <p:nvSpPr>
              <p:cNvPr id="278" name="Паралелограм 252">
                <a:extLst>
                  <a:ext uri="{FF2B5EF4-FFF2-40B4-BE49-F238E27FC236}">
                    <a16:creationId xmlns:a16="http://schemas.microsoft.com/office/drawing/2014/main" id="{21AEE636-55F7-496F-ACDF-F1D35289481E}"/>
                  </a:ext>
                </a:extLst>
              </p:cNvPr>
              <p:cNvSpPr/>
              <p:nvPr/>
            </p:nvSpPr>
            <p:spPr>
              <a:xfrm rot="1725805" flipH="1">
                <a:off x="-30374" y="4378157"/>
                <a:ext cx="563778" cy="132641"/>
              </a:xfrm>
              <a:custGeom>
                <a:avLst/>
                <a:gdLst>
                  <a:gd name="connsiteX0" fmla="*/ 0 w 569063"/>
                  <a:gd name="connsiteY0" fmla="*/ 109928 h 109928"/>
                  <a:gd name="connsiteX1" fmla="*/ 60279 w 569063"/>
                  <a:gd name="connsiteY1" fmla="*/ 0 h 109928"/>
                  <a:gd name="connsiteX2" fmla="*/ 569063 w 569063"/>
                  <a:gd name="connsiteY2" fmla="*/ 0 h 109928"/>
                  <a:gd name="connsiteX3" fmla="*/ 508784 w 569063"/>
                  <a:gd name="connsiteY3" fmla="*/ 109928 h 109928"/>
                  <a:gd name="connsiteX4" fmla="*/ 0 w 569063"/>
                  <a:gd name="connsiteY4" fmla="*/ 109928 h 109928"/>
                  <a:gd name="connsiteX0" fmla="*/ 0 w 569063"/>
                  <a:gd name="connsiteY0" fmla="*/ 109928 h 132641"/>
                  <a:gd name="connsiteX1" fmla="*/ 60279 w 569063"/>
                  <a:gd name="connsiteY1" fmla="*/ 0 h 132641"/>
                  <a:gd name="connsiteX2" fmla="*/ 569063 w 569063"/>
                  <a:gd name="connsiteY2" fmla="*/ 0 h 132641"/>
                  <a:gd name="connsiteX3" fmla="*/ 545212 w 569063"/>
                  <a:gd name="connsiteY3" fmla="*/ 132641 h 132641"/>
                  <a:gd name="connsiteX4" fmla="*/ 0 w 569063"/>
                  <a:gd name="connsiteY4" fmla="*/ 109928 h 132641"/>
                  <a:gd name="connsiteX0" fmla="*/ 0 w 524081"/>
                  <a:gd name="connsiteY0" fmla="*/ 131902 h 132641"/>
                  <a:gd name="connsiteX1" fmla="*/ 15297 w 524081"/>
                  <a:gd name="connsiteY1" fmla="*/ 0 h 132641"/>
                  <a:gd name="connsiteX2" fmla="*/ 524081 w 524081"/>
                  <a:gd name="connsiteY2" fmla="*/ 0 h 132641"/>
                  <a:gd name="connsiteX3" fmla="*/ 500230 w 524081"/>
                  <a:gd name="connsiteY3" fmla="*/ 132641 h 132641"/>
                  <a:gd name="connsiteX4" fmla="*/ 0 w 524081"/>
                  <a:gd name="connsiteY4" fmla="*/ 131902 h 132641"/>
                  <a:gd name="connsiteX0" fmla="*/ 0 w 569800"/>
                  <a:gd name="connsiteY0" fmla="*/ 101372 h 132641"/>
                  <a:gd name="connsiteX1" fmla="*/ 61016 w 569800"/>
                  <a:gd name="connsiteY1" fmla="*/ 0 h 132641"/>
                  <a:gd name="connsiteX2" fmla="*/ 569800 w 569800"/>
                  <a:gd name="connsiteY2" fmla="*/ 0 h 132641"/>
                  <a:gd name="connsiteX3" fmla="*/ 545949 w 569800"/>
                  <a:gd name="connsiteY3" fmla="*/ 132641 h 132641"/>
                  <a:gd name="connsiteX4" fmla="*/ 0 w 569800"/>
                  <a:gd name="connsiteY4" fmla="*/ 101372 h 132641"/>
                  <a:gd name="connsiteX0" fmla="*/ 0 w 526169"/>
                  <a:gd name="connsiteY0" fmla="*/ 130755 h 132641"/>
                  <a:gd name="connsiteX1" fmla="*/ 17385 w 526169"/>
                  <a:gd name="connsiteY1" fmla="*/ 0 h 132641"/>
                  <a:gd name="connsiteX2" fmla="*/ 526169 w 526169"/>
                  <a:gd name="connsiteY2" fmla="*/ 0 h 132641"/>
                  <a:gd name="connsiteX3" fmla="*/ 502318 w 526169"/>
                  <a:gd name="connsiteY3" fmla="*/ 132641 h 132641"/>
                  <a:gd name="connsiteX4" fmla="*/ 0 w 526169"/>
                  <a:gd name="connsiteY4" fmla="*/ 130755 h 132641"/>
                  <a:gd name="connsiteX0" fmla="*/ 30751 w 556920"/>
                  <a:gd name="connsiteY0" fmla="*/ 130755 h 132641"/>
                  <a:gd name="connsiteX1" fmla="*/ 99 w 556920"/>
                  <a:gd name="connsiteY1" fmla="*/ 86657 h 132641"/>
                  <a:gd name="connsiteX2" fmla="*/ 48136 w 556920"/>
                  <a:gd name="connsiteY2" fmla="*/ 0 h 132641"/>
                  <a:gd name="connsiteX3" fmla="*/ 556920 w 556920"/>
                  <a:gd name="connsiteY3" fmla="*/ 0 h 132641"/>
                  <a:gd name="connsiteX4" fmla="*/ 533069 w 556920"/>
                  <a:gd name="connsiteY4" fmla="*/ 132641 h 132641"/>
                  <a:gd name="connsiteX5" fmla="*/ 30751 w 556920"/>
                  <a:gd name="connsiteY5" fmla="*/ 130755 h 132641"/>
                  <a:gd name="connsiteX0" fmla="*/ 37609 w 563778"/>
                  <a:gd name="connsiteY0" fmla="*/ 130755 h 132641"/>
                  <a:gd name="connsiteX1" fmla="*/ 83 w 563778"/>
                  <a:gd name="connsiteY1" fmla="*/ 99182 h 132641"/>
                  <a:gd name="connsiteX2" fmla="*/ 54994 w 563778"/>
                  <a:gd name="connsiteY2" fmla="*/ 0 h 132641"/>
                  <a:gd name="connsiteX3" fmla="*/ 563778 w 563778"/>
                  <a:gd name="connsiteY3" fmla="*/ 0 h 132641"/>
                  <a:gd name="connsiteX4" fmla="*/ 539927 w 563778"/>
                  <a:gd name="connsiteY4" fmla="*/ 132641 h 132641"/>
                  <a:gd name="connsiteX5" fmla="*/ 37609 w 563778"/>
                  <a:gd name="connsiteY5" fmla="*/ 130755 h 13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3778" h="132641">
                    <a:moveTo>
                      <a:pt x="37609" y="130755"/>
                    </a:moveTo>
                    <a:cubicBezTo>
                      <a:pt x="39807" y="116532"/>
                      <a:pt x="-2115" y="113405"/>
                      <a:pt x="83" y="99182"/>
                    </a:cubicBezTo>
                    <a:lnTo>
                      <a:pt x="54994" y="0"/>
                    </a:lnTo>
                    <a:lnTo>
                      <a:pt x="563778" y="0"/>
                    </a:lnTo>
                    <a:lnTo>
                      <a:pt x="539927" y="132641"/>
                    </a:lnTo>
                    <a:lnTo>
                      <a:pt x="37609" y="13075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79" name="Прямокутник 278">
                <a:extLst>
                  <a:ext uri="{FF2B5EF4-FFF2-40B4-BE49-F238E27FC236}">
                    <a16:creationId xmlns:a16="http://schemas.microsoft.com/office/drawing/2014/main" id="{AFBECF3B-B670-40DC-B0F4-DA491721E1BE}"/>
                  </a:ext>
                </a:extLst>
              </p:cNvPr>
              <p:cNvSpPr/>
              <p:nvPr/>
            </p:nvSpPr>
            <p:spPr>
              <a:xfrm>
                <a:off x="-6154" y="4254766"/>
                <a:ext cx="45719" cy="125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cxnSp>
          <p:nvCxnSpPr>
            <p:cNvPr id="277" name="Пряма сполучна лінія 276">
              <a:extLst>
                <a:ext uri="{FF2B5EF4-FFF2-40B4-BE49-F238E27FC236}">
                  <a16:creationId xmlns:a16="http://schemas.microsoft.com/office/drawing/2014/main" id="{47F8B93E-F6EB-49FD-B6B3-50B41218745D}"/>
                </a:ext>
              </a:extLst>
            </p:cNvPr>
            <p:cNvCxnSpPr>
              <a:cxnSpLocks/>
            </p:cNvCxnSpPr>
            <p:nvPr/>
          </p:nvCxnSpPr>
          <p:spPr>
            <a:xfrm>
              <a:off x="2319628" y="4288127"/>
              <a:ext cx="442735" cy="2406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0" name="Куб 279">
            <a:extLst>
              <a:ext uri="{FF2B5EF4-FFF2-40B4-BE49-F238E27FC236}">
                <a16:creationId xmlns:a16="http://schemas.microsoft.com/office/drawing/2014/main" id="{83111C72-B90A-40DD-9786-BA824B8A8EF5}"/>
              </a:ext>
            </a:extLst>
          </p:cNvPr>
          <p:cNvSpPr/>
          <p:nvPr/>
        </p:nvSpPr>
        <p:spPr>
          <a:xfrm>
            <a:off x="532056" y="2018487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1" name="Куб 280">
            <a:extLst>
              <a:ext uri="{FF2B5EF4-FFF2-40B4-BE49-F238E27FC236}">
                <a16:creationId xmlns:a16="http://schemas.microsoft.com/office/drawing/2014/main" id="{83B83158-898F-4A7D-85F5-29F1ECAF925F}"/>
              </a:ext>
            </a:extLst>
          </p:cNvPr>
          <p:cNvSpPr/>
          <p:nvPr/>
        </p:nvSpPr>
        <p:spPr>
          <a:xfrm>
            <a:off x="1670816" y="2057209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2" name="Блок-схема: вузол 281">
            <a:extLst>
              <a:ext uri="{FF2B5EF4-FFF2-40B4-BE49-F238E27FC236}">
                <a16:creationId xmlns:a16="http://schemas.microsoft.com/office/drawing/2014/main" id="{65E2C3BE-0045-4C9C-BDA7-AF73BB926E9F}"/>
              </a:ext>
            </a:extLst>
          </p:cNvPr>
          <p:cNvSpPr/>
          <p:nvPr/>
        </p:nvSpPr>
        <p:spPr>
          <a:xfrm>
            <a:off x="1722325" y="209733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3" name="Блок-схема: вузол 282">
            <a:extLst>
              <a:ext uri="{FF2B5EF4-FFF2-40B4-BE49-F238E27FC236}">
                <a16:creationId xmlns:a16="http://schemas.microsoft.com/office/drawing/2014/main" id="{40930B27-25E1-49B3-95F7-6B9EB207C399}"/>
              </a:ext>
            </a:extLst>
          </p:cNvPr>
          <p:cNvSpPr/>
          <p:nvPr/>
        </p:nvSpPr>
        <p:spPr>
          <a:xfrm>
            <a:off x="1822127" y="209713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4" name="Блок-схема: вузол 283">
            <a:extLst>
              <a:ext uri="{FF2B5EF4-FFF2-40B4-BE49-F238E27FC236}">
                <a16:creationId xmlns:a16="http://schemas.microsoft.com/office/drawing/2014/main" id="{6FC9AF97-2331-4357-8022-2B8CFC8F8BCE}"/>
              </a:ext>
            </a:extLst>
          </p:cNvPr>
          <p:cNvSpPr/>
          <p:nvPr/>
        </p:nvSpPr>
        <p:spPr>
          <a:xfrm>
            <a:off x="1719042" y="217930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5" name="Блок-схема: вузол 284">
            <a:extLst>
              <a:ext uri="{FF2B5EF4-FFF2-40B4-BE49-F238E27FC236}">
                <a16:creationId xmlns:a16="http://schemas.microsoft.com/office/drawing/2014/main" id="{EC2049E9-803D-4C18-850A-A8F95B70D00D}"/>
              </a:ext>
            </a:extLst>
          </p:cNvPr>
          <p:cNvSpPr/>
          <p:nvPr/>
        </p:nvSpPr>
        <p:spPr>
          <a:xfrm>
            <a:off x="1818844" y="217909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6" name="Блок-схема: вузол 285">
            <a:extLst>
              <a:ext uri="{FF2B5EF4-FFF2-40B4-BE49-F238E27FC236}">
                <a16:creationId xmlns:a16="http://schemas.microsoft.com/office/drawing/2014/main" id="{36915C9F-FC1E-46FC-A178-1FBC369BC219}"/>
              </a:ext>
            </a:extLst>
          </p:cNvPr>
          <p:cNvSpPr/>
          <p:nvPr/>
        </p:nvSpPr>
        <p:spPr>
          <a:xfrm>
            <a:off x="1779247" y="240869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7" name="Блок-схема: вузол 286">
            <a:extLst>
              <a:ext uri="{FF2B5EF4-FFF2-40B4-BE49-F238E27FC236}">
                <a16:creationId xmlns:a16="http://schemas.microsoft.com/office/drawing/2014/main" id="{6AFAA499-1B3E-4362-881A-E4A517A7D498}"/>
              </a:ext>
            </a:extLst>
          </p:cNvPr>
          <p:cNvSpPr/>
          <p:nvPr/>
        </p:nvSpPr>
        <p:spPr>
          <a:xfrm>
            <a:off x="1866841" y="240869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8" name="Блок-схема: вузол 287">
            <a:extLst>
              <a:ext uri="{FF2B5EF4-FFF2-40B4-BE49-F238E27FC236}">
                <a16:creationId xmlns:a16="http://schemas.microsoft.com/office/drawing/2014/main" id="{28F9119D-4735-4AEA-9956-A317889EFC2C}"/>
              </a:ext>
            </a:extLst>
          </p:cNvPr>
          <p:cNvSpPr/>
          <p:nvPr/>
        </p:nvSpPr>
        <p:spPr>
          <a:xfrm>
            <a:off x="1779246" y="24894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9" name="Блок-схема: вузол 288">
            <a:extLst>
              <a:ext uri="{FF2B5EF4-FFF2-40B4-BE49-F238E27FC236}">
                <a16:creationId xmlns:a16="http://schemas.microsoft.com/office/drawing/2014/main" id="{7B07109E-BB05-4CD2-8DAB-C2D89E8CD24D}"/>
              </a:ext>
            </a:extLst>
          </p:cNvPr>
          <p:cNvSpPr/>
          <p:nvPr/>
        </p:nvSpPr>
        <p:spPr>
          <a:xfrm>
            <a:off x="1866841" y="24894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0" name="Куб 289">
            <a:extLst>
              <a:ext uri="{FF2B5EF4-FFF2-40B4-BE49-F238E27FC236}">
                <a16:creationId xmlns:a16="http://schemas.microsoft.com/office/drawing/2014/main" id="{DA62F64F-27DC-4D95-86DD-19EEE773BB3E}"/>
              </a:ext>
            </a:extLst>
          </p:cNvPr>
          <p:cNvSpPr/>
          <p:nvPr/>
        </p:nvSpPr>
        <p:spPr>
          <a:xfrm>
            <a:off x="942576" y="1569234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1" name="Блок-схема: вузол 290">
            <a:extLst>
              <a:ext uri="{FF2B5EF4-FFF2-40B4-BE49-F238E27FC236}">
                <a16:creationId xmlns:a16="http://schemas.microsoft.com/office/drawing/2014/main" id="{A8F8DE65-571E-4A9F-B699-9DDD710D5B53}"/>
              </a:ext>
            </a:extLst>
          </p:cNvPr>
          <p:cNvSpPr/>
          <p:nvPr/>
        </p:nvSpPr>
        <p:spPr>
          <a:xfrm>
            <a:off x="2384443" y="472707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2" name="Блок-схема: вузол 291">
            <a:extLst>
              <a:ext uri="{FF2B5EF4-FFF2-40B4-BE49-F238E27FC236}">
                <a16:creationId xmlns:a16="http://schemas.microsoft.com/office/drawing/2014/main" id="{9ECA8CBF-87F3-4D29-A140-63EF8F0887DF}"/>
              </a:ext>
            </a:extLst>
          </p:cNvPr>
          <p:cNvSpPr/>
          <p:nvPr/>
        </p:nvSpPr>
        <p:spPr>
          <a:xfrm>
            <a:off x="2344135" y="475435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3" name="Блок-схема: вузол 292">
            <a:extLst>
              <a:ext uri="{FF2B5EF4-FFF2-40B4-BE49-F238E27FC236}">
                <a16:creationId xmlns:a16="http://schemas.microsoft.com/office/drawing/2014/main" id="{EF336E9F-1657-41B3-ABFD-510CB13583D9}"/>
              </a:ext>
            </a:extLst>
          </p:cNvPr>
          <p:cNvSpPr/>
          <p:nvPr/>
        </p:nvSpPr>
        <p:spPr>
          <a:xfrm>
            <a:off x="2360925" y="479052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4" name="Куб 293">
            <a:extLst>
              <a:ext uri="{FF2B5EF4-FFF2-40B4-BE49-F238E27FC236}">
                <a16:creationId xmlns:a16="http://schemas.microsoft.com/office/drawing/2014/main" id="{6E734A65-ED7D-456B-8274-B398091B0096}"/>
              </a:ext>
            </a:extLst>
          </p:cNvPr>
          <p:cNvSpPr/>
          <p:nvPr/>
        </p:nvSpPr>
        <p:spPr>
          <a:xfrm rot="2333793">
            <a:off x="492043" y="2545667"/>
            <a:ext cx="160548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5" name="Блок-схема: вузол 294">
            <a:extLst>
              <a:ext uri="{FF2B5EF4-FFF2-40B4-BE49-F238E27FC236}">
                <a16:creationId xmlns:a16="http://schemas.microsoft.com/office/drawing/2014/main" id="{385946D5-189F-480F-92C1-E67BAC490EFD}"/>
              </a:ext>
            </a:extLst>
          </p:cNvPr>
          <p:cNvSpPr/>
          <p:nvPr/>
        </p:nvSpPr>
        <p:spPr>
          <a:xfrm>
            <a:off x="917456" y="22981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6" name="Блок-схема: вузол 295">
            <a:extLst>
              <a:ext uri="{FF2B5EF4-FFF2-40B4-BE49-F238E27FC236}">
                <a16:creationId xmlns:a16="http://schemas.microsoft.com/office/drawing/2014/main" id="{984D4803-E1C9-401E-A4DF-0F7FA3B674D0}"/>
              </a:ext>
            </a:extLst>
          </p:cNvPr>
          <p:cNvSpPr/>
          <p:nvPr/>
        </p:nvSpPr>
        <p:spPr>
          <a:xfrm>
            <a:off x="926952" y="237496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7" name="Блок-схема: вузол 296">
            <a:extLst>
              <a:ext uri="{FF2B5EF4-FFF2-40B4-BE49-F238E27FC236}">
                <a16:creationId xmlns:a16="http://schemas.microsoft.com/office/drawing/2014/main" id="{7FB54F94-48EB-4D95-885B-A6B8D74E2653}"/>
              </a:ext>
            </a:extLst>
          </p:cNvPr>
          <p:cNvSpPr/>
          <p:nvPr/>
        </p:nvSpPr>
        <p:spPr>
          <a:xfrm>
            <a:off x="838664" y="228126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8" name="Блок-схема: вузол 297">
            <a:extLst>
              <a:ext uri="{FF2B5EF4-FFF2-40B4-BE49-F238E27FC236}">
                <a16:creationId xmlns:a16="http://schemas.microsoft.com/office/drawing/2014/main" id="{DA11DCC7-FB22-4597-89DD-006070667614}"/>
              </a:ext>
            </a:extLst>
          </p:cNvPr>
          <p:cNvSpPr/>
          <p:nvPr/>
        </p:nvSpPr>
        <p:spPr>
          <a:xfrm>
            <a:off x="667291" y="215057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9" name="Блок-схема: вузол 298">
            <a:extLst>
              <a:ext uri="{FF2B5EF4-FFF2-40B4-BE49-F238E27FC236}">
                <a16:creationId xmlns:a16="http://schemas.microsoft.com/office/drawing/2014/main" id="{5B8F227C-77FB-434D-B398-199FC0FECAC1}"/>
              </a:ext>
            </a:extLst>
          </p:cNvPr>
          <p:cNvSpPr/>
          <p:nvPr/>
        </p:nvSpPr>
        <p:spPr>
          <a:xfrm>
            <a:off x="697332" y="211294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0" name="Блок-схема: вузол 299">
            <a:extLst>
              <a:ext uri="{FF2B5EF4-FFF2-40B4-BE49-F238E27FC236}">
                <a16:creationId xmlns:a16="http://schemas.microsoft.com/office/drawing/2014/main" id="{6D43847A-BEAE-479F-B46D-62A377CF3938}"/>
              </a:ext>
            </a:extLst>
          </p:cNvPr>
          <p:cNvSpPr/>
          <p:nvPr/>
        </p:nvSpPr>
        <p:spPr>
          <a:xfrm>
            <a:off x="734071" y="215103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1" name="Блок-схема: вузол 300">
            <a:extLst>
              <a:ext uri="{FF2B5EF4-FFF2-40B4-BE49-F238E27FC236}">
                <a16:creationId xmlns:a16="http://schemas.microsoft.com/office/drawing/2014/main" id="{92B2659C-DB9B-4160-A7CD-E50BF6FAAA6D}"/>
              </a:ext>
            </a:extLst>
          </p:cNvPr>
          <p:cNvSpPr/>
          <p:nvPr/>
        </p:nvSpPr>
        <p:spPr>
          <a:xfrm>
            <a:off x="2362965" y="185992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2" name="Блок-схема: вузол 301">
            <a:extLst>
              <a:ext uri="{FF2B5EF4-FFF2-40B4-BE49-F238E27FC236}">
                <a16:creationId xmlns:a16="http://schemas.microsoft.com/office/drawing/2014/main" id="{8368635D-5758-429E-9874-60940701271C}"/>
              </a:ext>
            </a:extLst>
          </p:cNvPr>
          <p:cNvSpPr/>
          <p:nvPr/>
        </p:nvSpPr>
        <p:spPr>
          <a:xfrm>
            <a:off x="2336862" y="18352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3" name="Блок-схема: вузол 302">
            <a:extLst>
              <a:ext uri="{FF2B5EF4-FFF2-40B4-BE49-F238E27FC236}">
                <a16:creationId xmlns:a16="http://schemas.microsoft.com/office/drawing/2014/main" id="{FBC66048-8695-4C14-A0C4-79B994A09311}"/>
              </a:ext>
            </a:extLst>
          </p:cNvPr>
          <p:cNvSpPr/>
          <p:nvPr/>
        </p:nvSpPr>
        <p:spPr>
          <a:xfrm>
            <a:off x="2336862" y="188797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4" name="Блок-схема: вузол 303">
            <a:extLst>
              <a:ext uri="{FF2B5EF4-FFF2-40B4-BE49-F238E27FC236}">
                <a16:creationId xmlns:a16="http://schemas.microsoft.com/office/drawing/2014/main" id="{8FA1C194-4A41-4A13-9A34-7352EB3F29ED}"/>
              </a:ext>
            </a:extLst>
          </p:cNvPr>
          <p:cNvSpPr/>
          <p:nvPr/>
        </p:nvSpPr>
        <p:spPr>
          <a:xfrm>
            <a:off x="2012295" y="2240310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5" name="Блок-схема: вузол 304">
            <a:extLst>
              <a:ext uri="{FF2B5EF4-FFF2-40B4-BE49-F238E27FC236}">
                <a16:creationId xmlns:a16="http://schemas.microsoft.com/office/drawing/2014/main" id="{07245944-92C9-4D0F-8FD7-028EC2EF38C1}"/>
              </a:ext>
            </a:extLst>
          </p:cNvPr>
          <p:cNvSpPr/>
          <p:nvPr/>
        </p:nvSpPr>
        <p:spPr>
          <a:xfrm>
            <a:off x="1981487" y="2229927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6" name="Блок-схема: вузол 305">
            <a:extLst>
              <a:ext uri="{FF2B5EF4-FFF2-40B4-BE49-F238E27FC236}">
                <a16:creationId xmlns:a16="http://schemas.microsoft.com/office/drawing/2014/main" id="{B6221800-F313-494D-BAEF-0C90A01B78A0}"/>
              </a:ext>
            </a:extLst>
          </p:cNvPr>
          <p:cNvSpPr/>
          <p:nvPr/>
        </p:nvSpPr>
        <p:spPr>
          <a:xfrm>
            <a:off x="1979562" y="2268567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7" name="Блок-схема: вузол 306">
            <a:extLst>
              <a:ext uri="{FF2B5EF4-FFF2-40B4-BE49-F238E27FC236}">
                <a16:creationId xmlns:a16="http://schemas.microsoft.com/office/drawing/2014/main" id="{BD60A2DB-9CC7-4047-A1AC-D3E1B60C462A}"/>
              </a:ext>
            </a:extLst>
          </p:cNvPr>
          <p:cNvSpPr/>
          <p:nvPr/>
        </p:nvSpPr>
        <p:spPr>
          <a:xfrm>
            <a:off x="1985926" y="240883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8" name="Блок-схема: вузол 307">
            <a:extLst>
              <a:ext uri="{FF2B5EF4-FFF2-40B4-BE49-F238E27FC236}">
                <a16:creationId xmlns:a16="http://schemas.microsoft.com/office/drawing/2014/main" id="{A2D0F375-A1ED-4A90-8B01-AA07C9628C17}"/>
              </a:ext>
            </a:extLst>
          </p:cNvPr>
          <p:cNvSpPr/>
          <p:nvPr/>
        </p:nvSpPr>
        <p:spPr>
          <a:xfrm>
            <a:off x="2001071" y="237293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9" name="Блок-схема: вузол 308">
            <a:extLst>
              <a:ext uri="{FF2B5EF4-FFF2-40B4-BE49-F238E27FC236}">
                <a16:creationId xmlns:a16="http://schemas.microsoft.com/office/drawing/2014/main" id="{7E1B0C8C-4765-467E-810A-86926CAC9BEE}"/>
              </a:ext>
            </a:extLst>
          </p:cNvPr>
          <p:cNvSpPr/>
          <p:nvPr/>
        </p:nvSpPr>
        <p:spPr>
          <a:xfrm>
            <a:off x="2009084" y="24398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0" name="Блок-схема: вузол 309">
            <a:extLst>
              <a:ext uri="{FF2B5EF4-FFF2-40B4-BE49-F238E27FC236}">
                <a16:creationId xmlns:a16="http://schemas.microsoft.com/office/drawing/2014/main" id="{38C40BD1-8507-4F70-BC67-ABB67F43609E}"/>
              </a:ext>
            </a:extLst>
          </p:cNvPr>
          <p:cNvSpPr/>
          <p:nvPr/>
        </p:nvSpPr>
        <p:spPr>
          <a:xfrm>
            <a:off x="2370238" y="268042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1" name="Блок-схема: вузол 310">
            <a:extLst>
              <a:ext uri="{FF2B5EF4-FFF2-40B4-BE49-F238E27FC236}">
                <a16:creationId xmlns:a16="http://schemas.microsoft.com/office/drawing/2014/main" id="{00D7A6D1-96D0-42E5-AC1B-B7D494AEFC11}"/>
              </a:ext>
            </a:extLst>
          </p:cNvPr>
          <p:cNvSpPr/>
          <p:nvPr/>
        </p:nvSpPr>
        <p:spPr>
          <a:xfrm>
            <a:off x="2344135" y="265575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2" name="Блок-схема: вузол 311">
            <a:extLst>
              <a:ext uri="{FF2B5EF4-FFF2-40B4-BE49-F238E27FC236}">
                <a16:creationId xmlns:a16="http://schemas.microsoft.com/office/drawing/2014/main" id="{A0DD29CC-8ADD-46E0-80CB-8FA375F3DA9D}"/>
              </a:ext>
            </a:extLst>
          </p:cNvPr>
          <p:cNvSpPr/>
          <p:nvPr/>
        </p:nvSpPr>
        <p:spPr>
          <a:xfrm>
            <a:off x="2344135" y="270847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3" name="Блок-схема: вузол 312">
            <a:extLst>
              <a:ext uri="{FF2B5EF4-FFF2-40B4-BE49-F238E27FC236}">
                <a16:creationId xmlns:a16="http://schemas.microsoft.com/office/drawing/2014/main" id="{3F546B38-B47E-4E76-B7E9-95F03EFE16B6}"/>
              </a:ext>
            </a:extLst>
          </p:cNvPr>
          <p:cNvSpPr/>
          <p:nvPr/>
        </p:nvSpPr>
        <p:spPr>
          <a:xfrm>
            <a:off x="2390463" y="306631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4" name="Блок-схема: вузол 313">
            <a:extLst>
              <a:ext uri="{FF2B5EF4-FFF2-40B4-BE49-F238E27FC236}">
                <a16:creationId xmlns:a16="http://schemas.microsoft.com/office/drawing/2014/main" id="{9876D4BB-47D2-4ADA-BEE8-6081B5FFAF0B}"/>
              </a:ext>
            </a:extLst>
          </p:cNvPr>
          <p:cNvSpPr/>
          <p:nvPr/>
        </p:nvSpPr>
        <p:spPr>
          <a:xfrm>
            <a:off x="2357308" y="309914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5" name="Блок-схема: вузол 314">
            <a:extLst>
              <a:ext uri="{FF2B5EF4-FFF2-40B4-BE49-F238E27FC236}">
                <a16:creationId xmlns:a16="http://schemas.microsoft.com/office/drawing/2014/main" id="{E80C08C2-2ED4-4214-8D77-2B802681F5B4}"/>
              </a:ext>
            </a:extLst>
          </p:cNvPr>
          <p:cNvSpPr/>
          <p:nvPr/>
        </p:nvSpPr>
        <p:spPr>
          <a:xfrm>
            <a:off x="2371725" y="314156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6" name="Блок-схема: вузол 315">
            <a:extLst>
              <a:ext uri="{FF2B5EF4-FFF2-40B4-BE49-F238E27FC236}">
                <a16:creationId xmlns:a16="http://schemas.microsoft.com/office/drawing/2014/main" id="{C96E3BED-94A5-4F45-8087-6109FFD94AB1}"/>
              </a:ext>
            </a:extLst>
          </p:cNvPr>
          <p:cNvSpPr/>
          <p:nvPr/>
        </p:nvSpPr>
        <p:spPr>
          <a:xfrm>
            <a:off x="1992522" y="40112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7" name="Блок-схема: вузол 316">
            <a:extLst>
              <a:ext uri="{FF2B5EF4-FFF2-40B4-BE49-F238E27FC236}">
                <a16:creationId xmlns:a16="http://schemas.microsoft.com/office/drawing/2014/main" id="{A07CF328-44E3-4DD3-A5B7-19BB659D3F3D}"/>
              </a:ext>
            </a:extLst>
          </p:cNvPr>
          <p:cNvSpPr/>
          <p:nvPr/>
        </p:nvSpPr>
        <p:spPr>
          <a:xfrm>
            <a:off x="1988968" y="406933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8" name="Блок-схема: вузол 317">
            <a:extLst>
              <a:ext uri="{FF2B5EF4-FFF2-40B4-BE49-F238E27FC236}">
                <a16:creationId xmlns:a16="http://schemas.microsoft.com/office/drawing/2014/main" id="{97F8598F-5037-4727-BA93-8D495BC449FB}"/>
              </a:ext>
            </a:extLst>
          </p:cNvPr>
          <p:cNvSpPr/>
          <p:nvPr/>
        </p:nvSpPr>
        <p:spPr>
          <a:xfrm>
            <a:off x="1959795" y="404255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9" name="Блок-схема: вузол 318">
            <a:extLst>
              <a:ext uri="{FF2B5EF4-FFF2-40B4-BE49-F238E27FC236}">
                <a16:creationId xmlns:a16="http://schemas.microsoft.com/office/drawing/2014/main" id="{D36B2E41-3EB0-4706-A570-19B585602DF1}"/>
              </a:ext>
            </a:extLst>
          </p:cNvPr>
          <p:cNvSpPr/>
          <p:nvPr/>
        </p:nvSpPr>
        <p:spPr>
          <a:xfrm>
            <a:off x="1997216" y="422663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0" name="Блок-схема: вузол 319">
            <a:extLst>
              <a:ext uri="{FF2B5EF4-FFF2-40B4-BE49-F238E27FC236}">
                <a16:creationId xmlns:a16="http://schemas.microsoft.com/office/drawing/2014/main" id="{71345F4F-6A5F-478A-9F7E-4A7259C206C0}"/>
              </a:ext>
            </a:extLst>
          </p:cNvPr>
          <p:cNvSpPr/>
          <p:nvPr/>
        </p:nvSpPr>
        <p:spPr>
          <a:xfrm>
            <a:off x="2016102" y="418491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1" name="Блок-схема: вузол 320">
            <a:extLst>
              <a:ext uri="{FF2B5EF4-FFF2-40B4-BE49-F238E27FC236}">
                <a16:creationId xmlns:a16="http://schemas.microsoft.com/office/drawing/2014/main" id="{F09C23DF-C502-4C38-A568-C6D0CC7723C6}"/>
              </a:ext>
            </a:extLst>
          </p:cNvPr>
          <p:cNvSpPr/>
          <p:nvPr/>
        </p:nvSpPr>
        <p:spPr>
          <a:xfrm>
            <a:off x="2028852" y="42215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2" name="Блок-схема: вузол 321">
            <a:extLst>
              <a:ext uri="{FF2B5EF4-FFF2-40B4-BE49-F238E27FC236}">
                <a16:creationId xmlns:a16="http://schemas.microsoft.com/office/drawing/2014/main" id="{5215E88E-340F-4BB2-8A58-3005392AB879}"/>
              </a:ext>
            </a:extLst>
          </p:cNvPr>
          <p:cNvSpPr/>
          <p:nvPr/>
        </p:nvSpPr>
        <p:spPr>
          <a:xfrm>
            <a:off x="2349991" y="383895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3" name="Блок-схема: вузол 322">
            <a:extLst>
              <a:ext uri="{FF2B5EF4-FFF2-40B4-BE49-F238E27FC236}">
                <a16:creationId xmlns:a16="http://schemas.microsoft.com/office/drawing/2014/main" id="{3C01F878-FFE6-4F7A-970A-6A700D38C265}"/>
              </a:ext>
            </a:extLst>
          </p:cNvPr>
          <p:cNvSpPr/>
          <p:nvPr/>
        </p:nvSpPr>
        <p:spPr>
          <a:xfrm>
            <a:off x="2340303" y="38825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4" name="Блок-схема: вузол 323">
            <a:extLst>
              <a:ext uri="{FF2B5EF4-FFF2-40B4-BE49-F238E27FC236}">
                <a16:creationId xmlns:a16="http://schemas.microsoft.com/office/drawing/2014/main" id="{0101B507-5228-42FC-B984-6A3763445110}"/>
              </a:ext>
            </a:extLst>
          </p:cNvPr>
          <p:cNvSpPr/>
          <p:nvPr/>
        </p:nvSpPr>
        <p:spPr>
          <a:xfrm>
            <a:off x="2383885" y="383899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5" name="Блок-схема: вузол 324">
            <a:extLst>
              <a:ext uri="{FF2B5EF4-FFF2-40B4-BE49-F238E27FC236}">
                <a16:creationId xmlns:a16="http://schemas.microsoft.com/office/drawing/2014/main" id="{2789E013-7521-4142-9705-BEEE9DA24844}"/>
              </a:ext>
            </a:extLst>
          </p:cNvPr>
          <p:cNvSpPr/>
          <p:nvPr/>
        </p:nvSpPr>
        <p:spPr>
          <a:xfrm>
            <a:off x="2345195" y="45955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6" name="Блок-схема: вузол 325">
            <a:extLst>
              <a:ext uri="{FF2B5EF4-FFF2-40B4-BE49-F238E27FC236}">
                <a16:creationId xmlns:a16="http://schemas.microsoft.com/office/drawing/2014/main" id="{F6BB359D-853B-4251-A2C4-F31E8F8E75E6}"/>
              </a:ext>
            </a:extLst>
          </p:cNvPr>
          <p:cNvSpPr/>
          <p:nvPr/>
        </p:nvSpPr>
        <p:spPr>
          <a:xfrm>
            <a:off x="2364081" y="455385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7" name="Блок-схема: вузол 326">
            <a:extLst>
              <a:ext uri="{FF2B5EF4-FFF2-40B4-BE49-F238E27FC236}">
                <a16:creationId xmlns:a16="http://schemas.microsoft.com/office/drawing/2014/main" id="{4BB0E159-BC5D-4C84-8A0D-492C37803248}"/>
              </a:ext>
            </a:extLst>
          </p:cNvPr>
          <p:cNvSpPr/>
          <p:nvPr/>
        </p:nvSpPr>
        <p:spPr>
          <a:xfrm>
            <a:off x="2376831" y="459050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8" name="Блок-схема: вузол 327">
            <a:extLst>
              <a:ext uri="{FF2B5EF4-FFF2-40B4-BE49-F238E27FC236}">
                <a16:creationId xmlns:a16="http://schemas.microsoft.com/office/drawing/2014/main" id="{59C6ED72-98E4-4141-8742-30B065C95CD0}"/>
              </a:ext>
            </a:extLst>
          </p:cNvPr>
          <p:cNvSpPr/>
          <p:nvPr/>
        </p:nvSpPr>
        <p:spPr>
          <a:xfrm>
            <a:off x="1996892" y="440684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9" name="Блок-схема: вузол 328">
            <a:extLst>
              <a:ext uri="{FF2B5EF4-FFF2-40B4-BE49-F238E27FC236}">
                <a16:creationId xmlns:a16="http://schemas.microsoft.com/office/drawing/2014/main" id="{03277C31-8B3C-413D-B2C9-782BA47A306E}"/>
              </a:ext>
            </a:extLst>
          </p:cNvPr>
          <p:cNvSpPr/>
          <p:nvPr/>
        </p:nvSpPr>
        <p:spPr>
          <a:xfrm>
            <a:off x="2007000" y="435130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0" name="Блок-схема: вузол 329">
            <a:extLst>
              <a:ext uri="{FF2B5EF4-FFF2-40B4-BE49-F238E27FC236}">
                <a16:creationId xmlns:a16="http://schemas.microsoft.com/office/drawing/2014/main" id="{9FCF2BDC-030A-42A7-89B8-F4958B8EF152}"/>
              </a:ext>
            </a:extLst>
          </p:cNvPr>
          <p:cNvSpPr/>
          <p:nvPr/>
        </p:nvSpPr>
        <p:spPr>
          <a:xfrm>
            <a:off x="1981487" y="43694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1" name="Блок-схема: вузол 330">
            <a:extLst>
              <a:ext uri="{FF2B5EF4-FFF2-40B4-BE49-F238E27FC236}">
                <a16:creationId xmlns:a16="http://schemas.microsoft.com/office/drawing/2014/main" id="{DCCA4BB3-7011-4E83-989C-020AC31C6197}"/>
              </a:ext>
            </a:extLst>
          </p:cNvPr>
          <p:cNvSpPr/>
          <p:nvPr/>
        </p:nvSpPr>
        <p:spPr>
          <a:xfrm>
            <a:off x="2009760" y="510358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2" name="Блок-схема: вузол 331">
            <a:extLst>
              <a:ext uri="{FF2B5EF4-FFF2-40B4-BE49-F238E27FC236}">
                <a16:creationId xmlns:a16="http://schemas.microsoft.com/office/drawing/2014/main" id="{07BEC869-00FB-4302-977F-DDF539D5C333}"/>
              </a:ext>
            </a:extLst>
          </p:cNvPr>
          <p:cNvSpPr/>
          <p:nvPr/>
        </p:nvSpPr>
        <p:spPr>
          <a:xfrm>
            <a:off x="1986654" y="515979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3" name="Блок-схема: вузол 332">
            <a:extLst>
              <a:ext uri="{FF2B5EF4-FFF2-40B4-BE49-F238E27FC236}">
                <a16:creationId xmlns:a16="http://schemas.microsoft.com/office/drawing/2014/main" id="{E169A775-24EC-419E-98D2-A855C9D9DB8E}"/>
              </a:ext>
            </a:extLst>
          </p:cNvPr>
          <p:cNvSpPr/>
          <p:nvPr/>
        </p:nvSpPr>
        <p:spPr>
          <a:xfrm>
            <a:off x="2021588" y="51489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34" name="Групувати 333">
            <a:extLst>
              <a:ext uri="{FF2B5EF4-FFF2-40B4-BE49-F238E27FC236}">
                <a16:creationId xmlns:a16="http://schemas.microsoft.com/office/drawing/2014/main" id="{9EF6F5F9-6232-478C-A262-26034D64EAED}"/>
              </a:ext>
            </a:extLst>
          </p:cNvPr>
          <p:cNvGrpSpPr/>
          <p:nvPr/>
        </p:nvGrpSpPr>
        <p:grpSpPr>
          <a:xfrm>
            <a:off x="1937235" y="2701509"/>
            <a:ext cx="467223" cy="685551"/>
            <a:chOff x="-12773" y="4544221"/>
            <a:chExt cx="467223" cy="685551"/>
          </a:xfrm>
        </p:grpSpPr>
        <p:sp>
          <p:nvSpPr>
            <p:cNvPr id="335" name="Паралелограм 334">
              <a:extLst>
                <a:ext uri="{FF2B5EF4-FFF2-40B4-BE49-F238E27FC236}">
                  <a16:creationId xmlns:a16="http://schemas.microsoft.com/office/drawing/2014/main" id="{C53BAB76-996C-4707-B9D0-B6582D5527CC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6" name="Прямокутник 335">
              <a:extLst>
                <a:ext uri="{FF2B5EF4-FFF2-40B4-BE49-F238E27FC236}">
                  <a16:creationId xmlns:a16="http://schemas.microsoft.com/office/drawing/2014/main" id="{B70A0AC6-6396-4336-825D-355A8D959B23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7" name="Паралелограм 336">
              <a:extLst>
                <a:ext uri="{FF2B5EF4-FFF2-40B4-BE49-F238E27FC236}">
                  <a16:creationId xmlns:a16="http://schemas.microsoft.com/office/drawing/2014/main" id="{7C2FC457-F89F-4D70-83C8-9FB9E44E8EA6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38" name="Блок-схема: вузол 337">
            <a:extLst>
              <a:ext uri="{FF2B5EF4-FFF2-40B4-BE49-F238E27FC236}">
                <a16:creationId xmlns:a16="http://schemas.microsoft.com/office/drawing/2014/main" id="{CAEA09E4-D643-4E12-8A57-60761946860D}"/>
              </a:ext>
            </a:extLst>
          </p:cNvPr>
          <p:cNvSpPr/>
          <p:nvPr/>
        </p:nvSpPr>
        <p:spPr>
          <a:xfrm>
            <a:off x="2374186" y="286857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9" name="Блок-схема: вузол 338">
            <a:extLst>
              <a:ext uri="{FF2B5EF4-FFF2-40B4-BE49-F238E27FC236}">
                <a16:creationId xmlns:a16="http://schemas.microsoft.com/office/drawing/2014/main" id="{55FBA733-7930-4F3E-9137-B6FF55529D61}"/>
              </a:ext>
            </a:extLst>
          </p:cNvPr>
          <p:cNvSpPr/>
          <p:nvPr/>
        </p:nvSpPr>
        <p:spPr>
          <a:xfrm>
            <a:off x="2348083" y="284390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0" name="Блок-схема: вузол 339">
            <a:extLst>
              <a:ext uri="{FF2B5EF4-FFF2-40B4-BE49-F238E27FC236}">
                <a16:creationId xmlns:a16="http://schemas.microsoft.com/office/drawing/2014/main" id="{11524098-A3C4-4DFA-98D5-BACA4E9F57A7}"/>
              </a:ext>
            </a:extLst>
          </p:cNvPr>
          <p:cNvSpPr/>
          <p:nvPr/>
        </p:nvSpPr>
        <p:spPr>
          <a:xfrm>
            <a:off x="2348083" y="28966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1" name="Блок-схема: вузол 340">
            <a:extLst>
              <a:ext uri="{FF2B5EF4-FFF2-40B4-BE49-F238E27FC236}">
                <a16:creationId xmlns:a16="http://schemas.microsoft.com/office/drawing/2014/main" id="{E7CB6A67-75DD-40B3-95F1-0B5914458C58}"/>
              </a:ext>
            </a:extLst>
          </p:cNvPr>
          <p:cNvSpPr/>
          <p:nvPr/>
        </p:nvSpPr>
        <p:spPr>
          <a:xfrm>
            <a:off x="2026994" y="323720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2" name="Блок-схема: вузол 341">
            <a:extLst>
              <a:ext uri="{FF2B5EF4-FFF2-40B4-BE49-F238E27FC236}">
                <a16:creationId xmlns:a16="http://schemas.microsoft.com/office/drawing/2014/main" id="{FA7211B1-C481-4F12-B25A-6E7B95CFEC07}"/>
              </a:ext>
            </a:extLst>
          </p:cNvPr>
          <p:cNvSpPr/>
          <p:nvPr/>
        </p:nvSpPr>
        <p:spPr>
          <a:xfrm>
            <a:off x="2000891" y="321253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3" name="Блок-схема: вузол 342">
            <a:extLst>
              <a:ext uri="{FF2B5EF4-FFF2-40B4-BE49-F238E27FC236}">
                <a16:creationId xmlns:a16="http://schemas.microsoft.com/office/drawing/2014/main" id="{D85A62DC-B61B-4701-8F75-3E87ECD21266}"/>
              </a:ext>
            </a:extLst>
          </p:cNvPr>
          <p:cNvSpPr/>
          <p:nvPr/>
        </p:nvSpPr>
        <p:spPr>
          <a:xfrm>
            <a:off x="2000891" y="32652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4" name="Блок-схема: вузол 343">
            <a:extLst>
              <a:ext uri="{FF2B5EF4-FFF2-40B4-BE49-F238E27FC236}">
                <a16:creationId xmlns:a16="http://schemas.microsoft.com/office/drawing/2014/main" id="{85F836B6-76CC-4FDA-9F79-44F7931357A0}"/>
              </a:ext>
            </a:extLst>
          </p:cNvPr>
          <p:cNvSpPr/>
          <p:nvPr/>
        </p:nvSpPr>
        <p:spPr>
          <a:xfrm>
            <a:off x="1810181" y="30105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5" name="Блок-схема: вузол 344">
            <a:extLst>
              <a:ext uri="{FF2B5EF4-FFF2-40B4-BE49-F238E27FC236}">
                <a16:creationId xmlns:a16="http://schemas.microsoft.com/office/drawing/2014/main" id="{7F7ED1E6-78B1-4EED-AD83-87B22016B7BF}"/>
              </a:ext>
            </a:extLst>
          </p:cNvPr>
          <p:cNvSpPr/>
          <p:nvPr/>
        </p:nvSpPr>
        <p:spPr>
          <a:xfrm>
            <a:off x="1858787" y="308617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6" name="Блок-схема: вузол 345">
            <a:extLst>
              <a:ext uri="{FF2B5EF4-FFF2-40B4-BE49-F238E27FC236}">
                <a16:creationId xmlns:a16="http://schemas.microsoft.com/office/drawing/2014/main" id="{E07B019C-ABA6-4A9D-95C6-80D1DEF198E7}"/>
              </a:ext>
            </a:extLst>
          </p:cNvPr>
          <p:cNvSpPr/>
          <p:nvPr/>
        </p:nvSpPr>
        <p:spPr>
          <a:xfrm>
            <a:off x="1798249" y="307210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990A77-3ED0-4D5F-8A3D-8E3663153E4D}"/>
              </a:ext>
            </a:extLst>
          </p:cNvPr>
          <p:cNvSpPr/>
          <p:nvPr/>
        </p:nvSpPr>
        <p:spPr>
          <a:xfrm>
            <a:off x="5806573" y="3117188"/>
            <a:ext cx="3210687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становить :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футів /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5,1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метрів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600" dirty="0">
              <a:solidFill>
                <a:srgbClr val="FF0000"/>
              </a:solidFill>
            </a:endParaRPr>
          </a:p>
        </p:txBody>
      </p:sp>
      <p:cxnSp>
        <p:nvCxnSpPr>
          <p:cNvPr id="347" name="Пряма сполучна лінія 346">
            <a:extLst>
              <a:ext uri="{FF2B5EF4-FFF2-40B4-BE49-F238E27FC236}">
                <a16:creationId xmlns:a16="http://schemas.microsoft.com/office/drawing/2014/main" id="{04D3A6FE-18D9-4DE9-8F4B-C6D8790DA334}"/>
              </a:ext>
            </a:extLst>
          </p:cNvPr>
          <p:cNvCxnSpPr>
            <a:cxnSpLocks/>
          </p:cNvCxnSpPr>
          <p:nvPr/>
        </p:nvCxnSpPr>
        <p:spPr>
          <a:xfrm>
            <a:off x="7361114" y="4196107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Пряма сполучна лінія 347">
            <a:extLst>
              <a:ext uri="{FF2B5EF4-FFF2-40B4-BE49-F238E27FC236}">
                <a16:creationId xmlns:a16="http://schemas.microsoft.com/office/drawing/2014/main" id="{0ADEA6DC-9DC6-44DC-BD25-0F0A6AFA3012}"/>
              </a:ext>
            </a:extLst>
          </p:cNvPr>
          <p:cNvCxnSpPr>
            <a:cxnSpLocks/>
          </p:cNvCxnSpPr>
          <p:nvPr/>
        </p:nvCxnSpPr>
        <p:spPr>
          <a:xfrm flipV="1">
            <a:off x="7479265" y="4196107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Пряма сполучна лінія 348">
            <a:extLst>
              <a:ext uri="{FF2B5EF4-FFF2-40B4-BE49-F238E27FC236}">
                <a16:creationId xmlns:a16="http://schemas.microsoft.com/office/drawing/2014/main" id="{E4014275-B8AF-492C-AD86-047E43F4F8A1}"/>
              </a:ext>
            </a:extLst>
          </p:cNvPr>
          <p:cNvCxnSpPr>
            <a:cxnSpLocks/>
          </p:cNvCxnSpPr>
          <p:nvPr/>
        </p:nvCxnSpPr>
        <p:spPr>
          <a:xfrm flipV="1">
            <a:off x="8121330" y="4196107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Пряма сполучна лінія 349">
            <a:extLst>
              <a:ext uri="{FF2B5EF4-FFF2-40B4-BE49-F238E27FC236}">
                <a16:creationId xmlns:a16="http://schemas.microsoft.com/office/drawing/2014/main" id="{101FBFB5-1B7F-4298-AD56-CEAA30E0DCEC}"/>
              </a:ext>
            </a:extLst>
          </p:cNvPr>
          <p:cNvCxnSpPr>
            <a:cxnSpLocks/>
          </p:cNvCxnSpPr>
          <p:nvPr/>
        </p:nvCxnSpPr>
        <p:spPr>
          <a:xfrm flipH="1" flipV="1">
            <a:off x="7479265" y="4208508"/>
            <a:ext cx="637084" cy="534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Пряма сполучна лінія 350">
            <a:extLst>
              <a:ext uri="{FF2B5EF4-FFF2-40B4-BE49-F238E27FC236}">
                <a16:creationId xmlns:a16="http://schemas.microsoft.com/office/drawing/2014/main" id="{FA5EE0BE-0325-41A0-B060-15D3C2C601C6}"/>
              </a:ext>
            </a:extLst>
          </p:cNvPr>
          <p:cNvCxnSpPr>
            <a:cxnSpLocks/>
          </p:cNvCxnSpPr>
          <p:nvPr/>
        </p:nvCxnSpPr>
        <p:spPr>
          <a:xfrm>
            <a:off x="6307910" y="5304002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Пряма сполучна лінія 351">
            <a:extLst>
              <a:ext uri="{FF2B5EF4-FFF2-40B4-BE49-F238E27FC236}">
                <a16:creationId xmlns:a16="http://schemas.microsoft.com/office/drawing/2014/main" id="{06E4EC98-C2B6-4FBF-BF62-0046E0B27B78}"/>
              </a:ext>
            </a:extLst>
          </p:cNvPr>
          <p:cNvCxnSpPr>
            <a:cxnSpLocks/>
          </p:cNvCxnSpPr>
          <p:nvPr/>
        </p:nvCxnSpPr>
        <p:spPr>
          <a:xfrm>
            <a:off x="6307910" y="5862938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Пряма сполучна лінія 352">
            <a:extLst>
              <a:ext uri="{FF2B5EF4-FFF2-40B4-BE49-F238E27FC236}">
                <a16:creationId xmlns:a16="http://schemas.microsoft.com/office/drawing/2014/main" id="{370811AE-C43C-431C-B282-2CA0922FA76B}"/>
              </a:ext>
            </a:extLst>
          </p:cNvPr>
          <p:cNvCxnSpPr>
            <a:cxnSpLocks/>
          </p:cNvCxnSpPr>
          <p:nvPr/>
        </p:nvCxnSpPr>
        <p:spPr>
          <a:xfrm flipV="1">
            <a:off x="6426061" y="5307302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Пряма сполучна лінія 353">
            <a:extLst>
              <a:ext uri="{FF2B5EF4-FFF2-40B4-BE49-F238E27FC236}">
                <a16:creationId xmlns:a16="http://schemas.microsoft.com/office/drawing/2014/main" id="{B439C2BE-AA43-43D8-A2B9-4C44972A6B79}"/>
              </a:ext>
            </a:extLst>
          </p:cNvPr>
          <p:cNvCxnSpPr>
            <a:cxnSpLocks/>
          </p:cNvCxnSpPr>
          <p:nvPr/>
        </p:nvCxnSpPr>
        <p:spPr>
          <a:xfrm flipV="1">
            <a:off x="7063145" y="5307302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Пряма сполучна лінія 354">
            <a:extLst>
              <a:ext uri="{FF2B5EF4-FFF2-40B4-BE49-F238E27FC236}">
                <a16:creationId xmlns:a16="http://schemas.microsoft.com/office/drawing/2014/main" id="{8880B251-A458-4582-8D37-A000E5B21F2A}"/>
              </a:ext>
            </a:extLst>
          </p:cNvPr>
          <p:cNvCxnSpPr>
            <a:cxnSpLocks/>
          </p:cNvCxnSpPr>
          <p:nvPr/>
        </p:nvCxnSpPr>
        <p:spPr>
          <a:xfrm flipH="1" flipV="1">
            <a:off x="6426061" y="5319703"/>
            <a:ext cx="637084" cy="534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Пряма сполучна лінія 355">
            <a:extLst>
              <a:ext uri="{FF2B5EF4-FFF2-40B4-BE49-F238E27FC236}">
                <a16:creationId xmlns:a16="http://schemas.microsoft.com/office/drawing/2014/main" id="{F4378F77-87D5-4D77-9721-FDC92B063DD6}"/>
              </a:ext>
            </a:extLst>
          </p:cNvPr>
          <p:cNvCxnSpPr>
            <a:cxnSpLocks/>
          </p:cNvCxnSpPr>
          <p:nvPr/>
        </p:nvCxnSpPr>
        <p:spPr>
          <a:xfrm>
            <a:off x="6307910" y="4744755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Пряма сполучна лінія 356">
            <a:extLst>
              <a:ext uri="{FF2B5EF4-FFF2-40B4-BE49-F238E27FC236}">
                <a16:creationId xmlns:a16="http://schemas.microsoft.com/office/drawing/2014/main" id="{1518FE05-1470-4B99-AA97-234982216F7A}"/>
              </a:ext>
            </a:extLst>
          </p:cNvPr>
          <p:cNvCxnSpPr>
            <a:cxnSpLocks/>
          </p:cNvCxnSpPr>
          <p:nvPr/>
        </p:nvCxnSpPr>
        <p:spPr>
          <a:xfrm flipV="1">
            <a:off x="6426061" y="4748055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Пряма сполучна лінія 357">
            <a:extLst>
              <a:ext uri="{FF2B5EF4-FFF2-40B4-BE49-F238E27FC236}">
                <a16:creationId xmlns:a16="http://schemas.microsoft.com/office/drawing/2014/main" id="{45C05054-4BA5-424E-92A1-7FA717DF8337}"/>
              </a:ext>
            </a:extLst>
          </p:cNvPr>
          <p:cNvCxnSpPr>
            <a:cxnSpLocks/>
          </p:cNvCxnSpPr>
          <p:nvPr/>
        </p:nvCxnSpPr>
        <p:spPr>
          <a:xfrm flipV="1">
            <a:off x="7063145" y="4748055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Пряма сполучна лінія 358">
            <a:extLst>
              <a:ext uri="{FF2B5EF4-FFF2-40B4-BE49-F238E27FC236}">
                <a16:creationId xmlns:a16="http://schemas.microsoft.com/office/drawing/2014/main" id="{A1E7C964-265D-4C17-B7A8-46735419B38A}"/>
              </a:ext>
            </a:extLst>
          </p:cNvPr>
          <p:cNvCxnSpPr>
            <a:cxnSpLocks/>
          </p:cNvCxnSpPr>
          <p:nvPr/>
        </p:nvCxnSpPr>
        <p:spPr>
          <a:xfrm flipH="1">
            <a:off x="6439109" y="4760456"/>
            <a:ext cx="624036" cy="522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Пряма сполучна лінія 359">
            <a:extLst>
              <a:ext uri="{FF2B5EF4-FFF2-40B4-BE49-F238E27FC236}">
                <a16:creationId xmlns:a16="http://schemas.microsoft.com/office/drawing/2014/main" id="{4AD1D206-0985-4376-A4DB-E09380F47707}"/>
              </a:ext>
            </a:extLst>
          </p:cNvPr>
          <p:cNvCxnSpPr>
            <a:cxnSpLocks/>
          </p:cNvCxnSpPr>
          <p:nvPr/>
        </p:nvCxnSpPr>
        <p:spPr>
          <a:xfrm>
            <a:off x="7366095" y="5304002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Пряма сполучна лінія 360">
            <a:extLst>
              <a:ext uri="{FF2B5EF4-FFF2-40B4-BE49-F238E27FC236}">
                <a16:creationId xmlns:a16="http://schemas.microsoft.com/office/drawing/2014/main" id="{254D7A82-C6F1-4BB8-A2D1-524D73461284}"/>
              </a:ext>
            </a:extLst>
          </p:cNvPr>
          <p:cNvCxnSpPr>
            <a:cxnSpLocks/>
          </p:cNvCxnSpPr>
          <p:nvPr/>
        </p:nvCxnSpPr>
        <p:spPr>
          <a:xfrm>
            <a:off x="7366095" y="5862938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Пряма сполучна лінія 361">
            <a:extLst>
              <a:ext uri="{FF2B5EF4-FFF2-40B4-BE49-F238E27FC236}">
                <a16:creationId xmlns:a16="http://schemas.microsoft.com/office/drawing/2014/main" id="{CD3BF2BA-3B5B-4A33-B3BC-767002E14A01}"/>
              </a:ext>
            </a:extLst>
          </p:cNvPr>
          <p:cNvCxnSpPr>
            <a:cxnSpLocks/>
          </p:cNvCxnSpPr>
          <p:nvPr/>
        </p:nvCxnSpPr>
        <p:spPr>
          <a:xfrm flipV="1">
            <a:off x="7479265" y="5304002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Пряма сполучна лінія 362">
            <a:extLst>
              <a:ext uri="{FF2B5EF4-FFF2-40B4-BE49-F238E27FC236}">
                <a16:creationId xmlns:a16="http://schemas.microsoft.com/office/drawing/2014/main" id="{C275CB0A-AAFD-4AE0-BFAE-70CE89B34FF3}"/>
              </a:ext>
            </a:extLst>
          </p:cNvPr>
          <p:cNvCxnSpPr>
            <a:cxnSpLocks/>
          </p:cNvCxnSpPr>
          <p:nvPr/>
        </p:nvCxnSpPr>
        <p:spPr>
          <a:xfrm flipV="1">
            <a:off x="8121330" y="5304002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Пряма сполучна лінія 363">
            <a:extLst>
              <a:ext uri="{FF2B5EF4-FFF2-40B4-BE49-F238E27FC236}">
                <a16:creationId xmlns:a16="http://schemas.microsoft.com/office/drawing/2014/main" id="{B02C2AB0-7290-4168-8531-37F62221B089}"/>
              </a:ext>
            </a:extLst>
          </p:cNvPr>
          <p:cNvCxnSpPr>
            <a:cxnSpLocks/>
          </p:cNvCxnSpPr>
          <p:nvPr/>
        </p:nvCxnSpPr>
        <p:spPr>
          <a:xfrm flipH="1" flipV="1">
            <a:off x="7484246" y="5316403"/>
            <a:ext cx="637084" cy="534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Пряма сполучна лінія 364">
            <a:extLst>
              <a:ext uri="{FF2B5EF4-FFF2-40B4-BE49-F238E27FC236}">
                <a16:creationId xmlns:a16="http://schemas.microsoft.com/office/drawing/2014/main" id="{3FEEF4C3-F7B5-420D-9C05-5FD4F50B834B}"/>
              </a:ext>
            </a:extLst>
          </p:cNvPr>
          <p:cNvCxnSpPr>
            <a:cxnSpLocks/>
          </p:cNvCxnSpPr>
          <p:nvPr/>
        </p:nvCxnSpPr>
        <p:spPr>
          <a:xfrm>
            <a:off x="7366095" y="4744755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Пряма сполучна лінія 365">
            <a:extLst>
              <a:ext uri="{FF2B5EF4-FFF2-40B4-BE49-F238E27FC236}">
                <a16:creationId xmlns:a16="http://schemas.microsoft.com/office/drawing/2014/main" id="{059F2395-9CEA-4FD1-A3C7-4D95E53B55CA}"/>
              </a:ext>
            </a:extLst>
          </p:cNvPr>
          <p:cNvCxnSpPr>
            <a:cxnSpLocks/>
          </p:cNvCxnSpPr>
          <p:nvPr/>
        </p:nvCxnSpPr>
        <p:spPr>
          <a:xfrm flipV="1">
            <a:off x="7479265" y="4744755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Пряма сполучна лінія 366">
            <a:extLst>
              <a:ext uri="{FF2B5EF4-FFF2-40B4-BE49-F238E27FC236}">
                <a16:creationId xmlns:a16="http://schemas.microsoft.com/office/drawing/2014/main" id="{358DDC1E-77DD-44C7-92C6-5C3A6D6FDFC7}"/>
              </a:ext>
            </a:extLst>
          </p:cNvPr>
          <p:cNvCxnSpPr>
            <a:cxnSpLocks/>
          </p:cNvCxnSpPr>
          <p:nvPr/>
        </p:nvCxnSpPr>
        <p:spPr>
          <a:xfrm flipV="1">
            <a:off x="8121330" y="4744755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Пряма сполучна лінія 367">
            <a:extLst>
              <a:ext uri="{FF2B5EF4-FFF2-40B4-BE49-F238E27FC236}">
                <a16:creationId xmlns:a16="http://schemas.microsoft.com/office/drawing/2014/main" id="{C3CA173B-C3E6-4E20-B86F-5D7596EF55A4}"/>
              </a:ext>
            </a:extLst>
          </p:cNvPr>
          <p:cNvCxnSpPr>
            <a:cxnSpLocks/>
          </p:cNvCxnSpPr>
          <p:nvPr/>
        </p:nvCxnSpPr>
        <p:spPr>
          <a:xfrm flipH="1">
            <a:off x="7485789" y="4757156"/>
            <a:ext cx="635541" cy="5326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Пряма сполучна лінія 368">
            <a:extLst>
              <a:ext uri="{FF2B5EF4-FFF2-40B4-BE49-F238E27FC236}">
                <a16:creationId xmlns:a16="http://schemas.microsoft.com/office/drawing/2014/main" id="{FF4CCE73-DEF1-43DC-8258-E3DEAA5E3AA9}"/>
              </a:ext>
            </a:extLst>
          </p:cNvPr>
          <p:cNvCxnSpPr>
            <a:cxnSpLocks/>
          </p:cNvCxnSpPr>
          <p:nvPr/>
        </p:nvCxnSpPr>
        <p:spPr>
          <a:xfrm>
            <a:off x="5247810" y="5307688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Пряма сполучна лінія 369">
            <a:extLst>
              <a:ext uri="{FF2B5EF4-FFF2-40B4-BE49-F238E27FC236}">
                <a16:creationId xmlns:a16="http://schemas.microsoft.com/office/drawing/2014/main" id="{33F127E9-C0DC-4E7F-9851-23447160352F}"/>
              </a:ext>
            </a:extLst>
          </p:cNvPr>
          <p:cNvCxnSpPr>
            <a:cxnSpLocks/>
          </p:cNvCxnSpPr>
          <p:nvPr/>
        </p:nvCxnSpPr>
        <p:spPr>
          <a:xfrm>
            <a:off x="5247810" y="5866624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Пряма сполучна лінія 370">
            <a:extLst>
              <a:ext uri="{FF2B5EF4-FFF2-40B4-BE49-F238E27FC236}">
                <a16:creationId xmlns:a16="http://schemas.microsoft.com/office/drawing/2014/main" id="{39C2F273-3A37-49F5-9DD7-81B6638B1F46}"/>
              </a:ext>
            </a:extLst>
          </p:cNvPr>
          <p:cNvCxnSpPr>
            <a:cxnSpLocks/>
          </p:cNvCxnSpPr>
          <p:nvPr/>
        </p:nvCxnSpPr>
        <p:spPr>
          <a:xfrm flipV="1">
            <a:off x="5365961" y="5319777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Пряма сполучна лінія 371">
            <a:extLst>
              <a:ext uri="{FF2B5EF4-FFF2-40B4-BE49-F238E27FC236}">
                <a16:creationId xmlns:a16="http://schemas.microsoft.com/office/drawing/2014/main" id="{98D6E6A9-7BFA-4BF5-BC7F-12AF560C8FE0}"/>
              </a:ext>
            </a:extLst>
          </p:cNvPr>
          <p:cNvCxnSpPr>
            <a:cxnSpLocks/>
          </p:cNvCxnSpPr>
          <p:nvPr/>
        </p:nvCxnSpPr>
        <p:spPr>
          <a:xfrm flipV="1">
            <a:off x="6003045" y="5319777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Пряма сполучна лінія 372">
            <a:extLst>
              <a:ext uri="{FF2B5EF4-FFF2-40B4-BE49-F238E27FC236}">
                <a16:creationId xmlns:a16="http://schemas.microsoft.com/office/drawing/2014/main" id="{0D388B08-D095-48E4-975D-E0B89C38AADB}"/>
              </a:ext>
            </a:extLst>
          </p:cNvPr>
          <p:cNvCxnSpPr>
            <a:cxnSpLocks/>
          </p:cNvCxnSpPr>
          <p:nvPr/>
        </p:nvCxnSpPr>
        <p:spPr>
          <a:xfrm flipH="1" flipV="1">
            <a:off x="5365961" y="5332178"/>
            <a:ext cx="637084" cy="534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Пряма сполучна лінія 373">
            <a:extLst>
              <a:ext uri="{FF2B5EF4-FFF2-40B4-BE49-F238E27FC236}">
                <a16:creationId xmlns:a16="http://schemas.microsoft.com/office/drawing/2014/main" id="{7FB47F01-E1A7-46D7-B301-FEF1386AF114}"/>
              </a:ext>
            </a:extLst>
          </p:cNvPr>
          <p:cNvCxnSpPr>
            <a:cxnSpLocks/>
          </p:cNvCxnSpPr>
          <p:nvPr/>
        </p:nvCxnSpPr>
        <p:spPr>
          <a:xfrm>
            <a:off x="8398996" y="4196107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Пряма сполучна лінія 374">
            <a:extLst>
              <a:ext uri="{FF2B5EF4-FFF2-40B4-BE49-F238E27FC236}">
                <a16:creationId xmlns:a16="http://schemas.microsoft.com/office/drawing/2014/main" id="{D0EE0D07-A507-4ED5-903E-F3AC9C3EC3B6}"/>
              </a:ext>
            </a:extLst>
          </p:cNvPr>
          <p:cNvCxnSpPr>
            <a:cxnSpLocks/>
          </p:cNvCxnSpPr>
          <p:nvPr/>
        </p:nvCxnSpPr>
        <p:spPr>
          <a:xfrm flipV="1">
            <a:off x="8517147" y="4196107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Пряма сполучна лінія 375">
            <a:extLst>
              <a:ext uri="{FF2B5EF4-FFF2-40B4-BE49-F238E27FC236}">
                <a16:creationId xmlns:a16="http://schemas.microsoft.com/office/drawing/2014/main" id="{C36DC663-A07E-4A5D-9857-0B08F9EF5E40}"/>
              </a:ext>
            </a:extLst>
          </p:cNvPr>
          <p:cNvCxnSpPr>
            <a:cxnSpLocks/>
          </p:cNvCxnSpPr>
          <p:nvPr/>
        </p:nvCxnSpPr>
        <p:spPr>
          <a:xfrm flipV="1">
            <a:off x="9159212" y="4196107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Пряма сполучна лінія 376">
            <a:extLst>
              <a:ext uri="{FF2B5EF4-FFF2-40B4-BE49-F238E27FC236}">
                <a16:creationId xmlns:a16="http://schemas.microsoft.com/office/drawing/2014/main" id="{747AA59F-9FA5-48D5-89DC-655B59584E5B}"/>
              </a:ext>
            </a:extLst>
          </p:cNvPr>
          <p:cNvCxnSpPr>
            <a:cxnSpLocks/>
          </p:cNvCxnSpPr>
          <p:nvPr/>
        </p:nvCxnSpPr>
        <p:spPr>
          <a:xfrm flipH="1" flipV="1">
            <a:off x="8517147" y="4208508"/>
            <a:ext cx="637084" cy="534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Пряма сполучна лінія 377">
            <a:extLst>
              <a:ext uri="{FF2B5EF4-FFF2-40B4-BE49-F238E27FC236}">
                <a16:creationId xmlns:a16="http://schemas.microsoft.com/office/drawing/2014/main" id="{49B4AF33-DD63-4F31-B2D0-1D1525ECA7F1}"/>
              </a:ext>
            </a:extLst>
          </p:cNvPr>
          <p:cNvCxnSpPr>
            <a:cxnSpLocks/>
          </p:cNvCxnSpPr>
          <p:nvPr/>
        </p:nvCxnSpPr>
        <p:spPr>
          <a:xfrm>
            <a:off x="8403977" y="5304002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Пряма сполучна лінія 378">
            <a:extLst>
              <a:ext uri="{FF2B5EF4-FFF2-40B4-BE49-F238E27FC236}">
                <a16:creationId xmlns:a16="http://schemas.microsoft.com/office/drawing/2014/main" id="{C37A99EC-8692-4882-BB1A-C1BE7DFB3ED2}"/>
              </a:ext>
            </a:extLst>
          </p:cNvPr>
          <p:cNvCxnSpPr>
            <a:cxnSpLocks/>
          </p:cNvCxnSpPr>
          <p:nvPr/>
        </p:nvCxnSpPr>
        <p:spPr>
          <a:xfrm>
            <a:off x="8403977" y="5862938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Пряма сполучна лінія 379">
            <a:extLst>
              <a:ext uri="{FF2B5EF4-FFF2-40B4-BE49-F238E27FC236}">
                <a16:creationId xmlns:a16="http://schemas.microsoft.com/office/drawing/2014/main" id="{824CCD5A-9A06-4DE0-8138-894EC0117EEE}"/>
              </a:ext>
            </a:extLst>
          </p:cNvPr>
          <p:cNvCxnSpPr>
            <a:cxnSpLocks/>
          </p:cNvCxnSpPr>
          <p:nvPr/>
        </p:nvCxnSpPr>
        <p:spPr>
          <a:xfrm flipV="1">
            <a:off x="8517147" y="5304002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Пряма сполучна лінія 380">
            <a:extLst>
              <a:ext uri="{FF2B5EF4-FFF2-40B4-BE49-F238E27FC236}">
                <a16:creationId xmlns:a16="http://schemas.microsoft.com/office/drawing/2014/main" id="{41853A83-9832-4E8F-AE6D-8AA9B010E1C3}"/>
              </a:ext>
            </a:extLst>
          </p:cNvPr>
          <p:cNvCxnSpPr>
            <a:cxnSpLocks/>
          </p:cNvCxnSpPr>
          <p:nvPr/>
        </p:nvCxnSpPr>
        <p:spPr>
          <a:xfrm flipV="1">
            <a:off x="9159212" y="5304002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Пряма сполучна лінія 381">
            <a:extLst>
              <a:ext uri="{FF2B5EF4-FFF2-40B4-BE49-F238E27FC236}">
                <a16:creationId xmlns:a16="http://schemas.microsoft.com/office/drawing/2014/main" id="{083A4525-6C8D-4C41-8C64-7AACF54D4107}"/>
              </a:ext>
            </a:extLst>
          </p:cNvPr>
          <p:cNvCxnSpPr>
            <a:cxnSpLocks/>
          </p:cNvCxnSpPr>
          <p:nvPr/>
        </p:nvCxnSpPr>
        <p:spPr>
          <a:xfrm flipH="1" flipV="1">
            <a:off x="8522128" y="5316403"/>
            <a:ext cx="637084" cy="534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Пряма сполучна лінія 382">
            <a:extLst>
              <a:ext uri="{FF2B5EF4-FFF2-40B4-BE49-F238E27FC236}">
                <a16:creationId xmlns:a16="http://schemas.microsoft.com/office/drawing/2014/main" id="{A396508E-F015-4581-989A-802DBE192C5A}"/>
              </a:ext>
            </a:extLst>
          </p:cNvPr>
          <p:cNvCxnSpPr>
            <a:cxnSpLocks/>
          </p:cNvCxnSpPr>
          <p:nvPr/>
        </p:nvCxnSpPr>
        <p:spPr>
          <a:xfrm>
            <a:off x="8403977" y="4744755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Пряма сполучна лінія 383">
            <a:extLst>
              <a:ext uri="{FF2B5EF4-FFF2-40B4-BE49-F238E27FC236}">
                <a16:creationId xmlns:a16="http://schemas.microsoft.com/office/drawing/2014/main" id="{6ABEC4F1-2D76-4FB5-A7B1-7BB5E5914D46}"/>
              </a:ext>
            </a:extLst>
          </p:cNvPr>
          <p:cNvCxnSpPr>
            <a:cxnSpLocks/>
          </p:cNvCxnSpPr>
          <p:nvPr/>
        </p:nvCxnSpPr>
        <p:spPr>
          <a:xfrm flipV="1">
            <a:off x="8517147" y="4744755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Пряма сполучна лінія 384">
            <a:extLst>
              <a:ext uri="{FF2B5EF4-FFF2-40B4-BE49-F238E27FC236}">
                <a16:creationId xmlns:a16="http://schemas.microsoft.com/office/drawing/2014/main" id="{22533708-F155-4284-AFD4-B82C1E0ED0A2}"/>
              </a:ext>
            </a:extLst>
          </p:cNvPr>
          <p:cNvCxnSpPr>
            <a:cxnSpLocks/>
          </p:cNvCxnSpPr>
          <p:nvPr/>
        </p:nvCxnSpPr>
        <p:spPr>
          <a:xfrm flipV="1">
            <a:off x="9159212" y="4744755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Пряма сполучна лінія 385">
            <a:extLst>
              <a:ext uri="{FF2B5EF4-FFF2-40B4-BE49-F238E27FC236}">
                <a16:creationId xmlns:a16="http://schemas.microsoft.com/office/drawing/2014/main" id="{CDD3A6A2-DD6B-41A3-9A92-CE5D2275C571}"/>
              </a:ext>
            </a:extLst>
          </p:cNvPr>
          <p:cNvCxnSpPr>
            <a:cxnSpLocks/>
          </p:cNvCxnSpPr>
          <p:nvPr/>
        </p:nvCxnSpPr>
        <p:spPr>
          <a:xfrm flipH="1">
            <a:off x="8523671" y="4757156"/>
            <a:ext cx="635541" cy="5326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Пряма сполучна лінія 386">
            <a:extLst>
              <a:ext uri="{FF2B5EF4-FFF2-40B4-BE49-F238E27FC236}">
                <a16:creationId xmlns:a16="http://schemas.microsoft.com/office/drawing/2014/main" id="{089F16AA-21A9-413D-8BB6-00CC5B198135}"/>
              </a:ext>
            </a:extLst>
          </p:cNvPr>
          <p:cNvCxnSpPr>
            <a:cxnSpLocks/>
          </p:cNvCxnSpPr>
          <p:nvPr/>
        </p:nvCxnSpPr>
        <p:spPr>
          <a:xfrm>
            <a:off x="8398996" y="3647460"/>
            <a:ext cx="8887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Пряма сполучна лінія 387">
            <a:extLst>
              <a:ext uri="{FF2B5EF4-FFF2-40B4-BE49-F238E27FC236}">
                <a16:creationId xmlns:a16="http://schemas.microsoft.com/office/drawing/2014/main" id="{F64C2762-DA0A-4BA6-B9BB-08C909BAC735}"/>
              </a:ext>
            </a:extLst>
          </p:cNvPr>
          <p:cNvCxnSpPr>
            <a:cxnSpLocks/>
          </p:cNvCxnSpPr>
          <p:nvPr/>
        </p:nvCxnSpPr>
        <p:spPr>
          <a:xfrm flipV="1">
            <a:off x="8517147" y="3650760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Пряма сполучна лінія 388">
            <a:extLst>
              <a:ext uri="{FF2B5EF4-FFF2-40B4-BE49-F238E27FC236}">
                <a16:creationId xmlns:a16="http://schemas.microsoft.com/office/drawing/2014/main" id="{9423CCD1-5DA2-4C65-A324-9E900467249F}"/>
              </a:ext>
            </a:extLst>
          </p:cNvPr>
          <p:cNvCxnSpPr>
            <a:cxnSpLocks/>
          </p:cNvCxnSpPr>
          <p:nvPr/>
        </p:nvCxnSpPr>
        <p:spPr>
          <a:xfrm flipV="1">
            <a:off x="9159212" y="3650760"/>
            <a:ext cx="0" cy="546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Пряма сполучна лінія 389">
            <a:extLst>
              <a:ext uri="{FF2B5EF4-FFF2-40B4-BE49-F238E27FC236}">
                <a16:creationId xmlns:a16="http://schemas.microsoft.com/office/drawing/2014/main" id="{0A7FEBDC-FF04-4E95-BAC8-CC09975096AB}"/>
              </a:ext>
            </a:extLst>
          </p:cNvPr>
          <p:cNvCxnSpPr>
            <a:cxnSpLocks/>
          </p:cNvCxnSpPr>
          <p:nvPr/>
        </p:nvCxnSpPr>
        <p:spPr>
          <a:xfrm flipH="1">
            <a:off x="8530195" y="3663161"/>
            <a:ext cx="624036" cy="522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1" name="Прямокутник 390">
            <a:extLst>
              <a:ext uri="{FF2B5EF4-FFF2-40B4-BE49-F238E27FC236}">
                <a16:creationId xmlns:a16="http://schemas.microsoft.com/office/drawing/2014/main" id="{0AE10A57-D767-453C-97AE-590DDBC46894}"/>
              </a:ext>
            </a:extLst>
          </p:cNvPr>
          <p:cNvSpPr/>
          <p:nvPr/>
        </p:nvSpPr>
        <p:spPr>
          <a:xfrm>
            <a:off x="5131178" y="5879630"/>
            <a:ext cx="1024639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uk-UA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 to 6' high</a:t>
            </a:r>
            <a:endParaRPr lang="uk-UA" sz="1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2" name="Прямокутник 391">
            <a:extLst>
              <a:ext uri="{FF2B5EF4-FFF2-40B4-BE49-F238E27FC236}">
                <a16:creationId xmlns:a16="http://schemas.microsoft.com/office/drawing/2014/main" id="{06CDB901-DBFE-43F9-BDBA-AEF54F4CBF20}"/>
              </a:ext>
            </a:extLst>
          </p:cNvPr>
          <p:cNvSpPr/>
          <p:nvPr/>
        </p:nvSpPr>
        <p:spPr>
          <a:xfrm>
            <a:off x="6380448" y="5895510"/>
            <a:ext cx="741357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6' to 11'</a:t>
            </a:r>
            <a:endParaRPr lang="uk-UA" sz="1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Прямокутник 392">
            <a:extLst>
              <a:ext uri="{FF2B5EF4-FFF2-40B4-BE49-F238E27FC236}">
                <a16:creationId xmlns:a16="http://schemas.microsoft.com/office/drawing/2014/main" id="{B5544FD8-B112-418E-B6DD-C0B674197C56}"/>
              </a:ext>
            </a:extLst>
          </p:cNvPr>
          <p:cNvSpPr/>
          <p:nvPr/>
        </p:nvSpPr>
        <p:spPr>
          <a:xfrm>
            <a:off x="7418351" y="5895510"/>
            <a:ext cx="824713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11' to 17'</a:t>
            </a:r>
            <a:endParaRPr lang="uk-UA" sz="1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4" name="Прямокутник 393">
            <a:extLst>
              <a:ext uri="{FF2B5EF4-FFF2-40B4-BE49-F238E27FC236}">
                <a16:creationId xmlns:a16="http://schemas.microsoft.com/office/drawing/2014/main" id="{3688BE07-F332-448B-B6CD-F8F2F7675ECF}"/>
              </a:ext>
            </a:extLst>
          </p:cNvPr>
          <p:cNvSpPr/>
          <p:nvPr/>
        </p:nvSpPr>
        <p:spPr>
          <a:xfrm>
            <a:off x="8262567" y="5895510"/>
            <a:ext cx="1159292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17' to 20’high</a:t>
            </a:r>
            <a:endParaRPr lang="uk-UA" sz="1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698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9517">
        <p159:morph option="byWord"/>
      </p:transition>
    </mc:Choice>
    <mc:Fallback>
      <p:transition spd="slow" advTm="19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3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3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6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6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9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9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420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4" grpId="0"/>
      <p:bldP spid="391" grpId="0"/>
      <p:bldP spid="392" grpId="0"/>
      <p:bldP spid="393" grpId="0"/>
      <p:bldP spid="39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Блок-схема: вузол 423">
            <a:extLst>
              <a:ext uri="{FF2B5EF4-FFF2-40B4-BE49-F238E27FC236}">
                <a16:creationId xmlns:a16="http://schemas.microsoft.com/office/drawing/2014/main" id="{BD0FD017-A843-4296-8BE7-3E04685DD141}"/>
              </a:ext>
            </a:extLst>
          </p:cNvPr>
          <p:cNvSpPr/>
          <p:nvPr/>
        </p:nvSpPr>
        <p:spPr>
          <a:xfrm>
            <a:off x="1952138" y="34063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5" name="Блок-схема: вузол 424">
            <a:extLst>
              <a:ext uri="{FF2B5EF4-FFF2-40B4-BE49-F238E27FC236}">
                <a16:creationId xmlns:a16="http://schemas.microsoft.com/office/drawing/2014/main" id="{983F2F97-8F19-4028-B577-04DA7969467E}"/>
              </a:ext>
            </a:extLst>
          </p:cNvPr>
          <p:cNvSpPr/>
          <p:nvPr/>
        </p:nvSpPr>
        <p:spPr>
          <a:xfrm>
            <a:off x="1945771" y="346178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6" name="Блок-схема: вузол 425">
            <a:extLst>
              <a:ext uri="{FF2B5EF4-FFF2-40B4-BE49-F238E27FC236}">
                <a16:creationId xmlns:a16="http://schemas.microsoft.com/office/drawing/2014/main" id="{98E6E418-FBE0-4073-9D5A-E7574B4AFCD9}"/>
              </a:ext>
            </a:extLst>
          </p:cNvPr>
          <p:cNvSpPr/>
          <p:nvPr/>
        </p:nvSpPr>
        <p:spPr>
          <a:xfrm>
            <a:off x="1897950" y="342992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8" name="Блок-схема: вузол 417">
            <a:extLst>
              <a:ext uri="{FF2B5EF4-FFF2-40B4-BE49-F238E27FC236}">
                <a16:creationId xmlns:a16="http://schemas.microsoft.com/office/drawing/2014/main" id="{B41E5323-8E22-45BC-963A-EB54C48D3DD5}"/>
              </a:ext>
            </a:extLst>
          </p:cNvPr>
          <p:cNvSpPr/>
          <p:nvPr/>
        </p:nvSpPr>
        <p:spPr>
          <a:xfrm>
            <a:off x="1876974" y="45484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9" name="Блок-схема: вузол 418">
            <a:extLst>
              <a:ext uri="{FF2B5EF4-FFF2-40B4-BE49-F238E27FC236}">
                <a16:creationId xmlns:a16="http://schemas.microsoft.com/office/drawing/2014/main" id="{2696BF5D-8623-46B0-B50E-02B2D0702FDD}"/>
              </a:ext>
            </a:extLst>
          </p:cNvPr>
          <p:cNvSpPr/>
          <p:nvPr/>
        </p:nvSpPr>
        <p:spPr>
          <a:xfrm>
            <a:off x="1836666" y="45757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0" name="Блок-схема: вузол 419">
            <a:extLst>
              <a:ext uri="{FF2B5EF4-FFF2-40B4-BE49-F238E27FC236}">
                <a16:creationId xmlns:a16="http://schemas.microsoft.com/office/drawing/2014/main" id="{29B1B23F-34F6-4FCE-B5EF-9F8863C0F099}"/>
              </a:ext>
            </a:extLst>
          </p:cNvPr>
          <p:cNvSpPr/>
          <p:nvPr/>
        </p:nvSpPr>
        <p:spPr>
          <a:xfrm>
            <a:off x="1853456" y="461193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1" name="Блок-схема: вузол 420">
            <a:extLst>
              <a:ext uri="{FF2B5EF4-FFF2-40B4-BE49-F238E27FC236}">
                <a16:creationId xmlns:a16="http://schemas.microsoft.com/office/drawing/2014/main" id="{425388D1-0412-4C0C-89EA-65DC01B00D49}"/>
              </a:ext>
            </a:extLst>
          </p:cNvPr>
          <p:cNvSpPr/>
          <p:nvPr/>
        </p:nvSpPr>
        <p:spPr>
          <a:xfrm>
            <a:off x="1454184" y="49569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2" name="Блок-схема: вузол 421">
            <a:extLst>
              <a:ext uri="{FF2B5EF4-FFF2-40B4-BE49-F238E27FC236}">
                <a16:creationId xmlns:a16="http://schemas.microsoft.com/office/drawing/2014/main" id="{5E7CF863-AF8E-4FF3-BF2D-4C05F24E5145}"/>
              </a:ext>
            </a:extLst>
          </p:cNvPr>
          <p:cNvSpPr/>
          <p:nvPr/>
        </p:nvSpPr>
        <p:spPr>
          <a:xfrm>
            <a:off x="1431078" y="501315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3" name="Блок-схема: вузол 422">
            <a:extLst>
              <a:ext uri="{FF2B5EF4-FFF2-40B4-BE49-F238E27FC236}">
                <a16:creationId xmlns:a16="http://schemas.microsoft.com/office/drawing/2014/main" id="{28634667-3936-4C73-9264-4E88587C2BB7}"/>
              </a:ext>
            </a:extLst>
          </p:cNvPr>
          <p:cNvSpPr/>
          <p:nvPr/>
        </p:nvSpPr>
        <p:spPr>
          <a:xfrm>
            <a:off x="1466012" y="500232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2" name="Блок-схема: вузол 411">
            <a:extLst>
              <a:ext uri="{FF2B5EF4-FFF2-40B4-BE49-F238E27FC236}">
                <a16:creationId xmlns:a16="http://schemas.microsoft.com/office/drawing/2014/main" id="{5386CC0B-A951-4B3B-9C8E-CD7685D751CD}"/>
              </a:ext>
            </a:extLst>
          </p:cNvPr>
          <p:cNvSpPr/>
          <p:nvPr/>
        </p:nvSpPr>
        <p:spPr>
          <a:xfrm>
            <a:off x="1916523" y="36904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3" name="Блок-схема: вузол 412">
            <a:extLst>
              <a:ext uri="{FF2B5EF4-FFF2-40B4-BE49-F238E27FC236}">
                <a16:creationId xmlns:a16="http://schemas.microsoft.com/office/drawing/2014/main" id="{4EC23964-155A-4A6C-8EE7-3F3465B9FC98}"/>
              </a:ext>
            </a:extLst>
          </p:cNvPr>
          <p:cNvSpPr/>
          <p:nvPr/>
        </p:nvSpPr>
        <p:spPr>
          <a:xfrm>
            <a:off x="1890420" y="366579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4" name="Блок-схема: вузол 413">
            <a:extLst>
              <a:ext uri="{FF2B5EF4-FFF2-40B4-BE49-F238E27FC236}">
                <a16:creationId xmlns:a16="http://schemas.microsoft.com/office/drawing/2014/main" id="{5B655B3D-143A-40C1-BA79-5337F96EB2C4}"/>
              </a:ext>
            </a:extLst>
          </p:cNvPr>
          <p:cNvSpPr/>
          <p:nvPr/>
        </p:nvSpPr>
        <p:spPr>
          <a:xfrm>
            <a:off x="1890420" y="371851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5" name="Блок-схема: вузол 414">
            <a:extLst>
              <a:ext uri="{FF2B5EF4-FFF2-40B4-BE49-F238E27FC236}">
                <a16:creationId xmlns:a16="http://schemas.microsoft.com/office/drawing/2014/main" id="{2E0C19F0-B469-43CB-8FC5-30DD253A0D6D}"/>
              </a:ext>
            </a:extLst>
          </p:cNvPr>
          <p:cNvSpPr/>
          <p:nvPr/>
        </p:nvSpPr>
        <p:spPr>
          <a:xfrm>
            <a:off x="1505182" y="40401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6" name="Блок-схема: вузол 415">
            <a:extLst>
              <a:ext uri="{FF2B5EF4-FFF2-40B4-BE49-F238E27FC236}">
                <a16:creationId xmlns:a16="http://schemas.microsoft.com/office/drawing/2014/main" id="{96514789-DFAE-4836-BBC4-3BBBCB34A522}"/>
              </a:ext>
            </a:extLst>
          </p:cNvPr>
          <p:cNvSpPr/>
          <p:nvPr/>
        </p:nvSpPr>
        <p:spPr>
          <a:xfrm>
            <a:off x="1479079" y="401548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7" name="Блок-схема: вузол 416">
            <a:extLst>
              <a:ext uri="{FF2B5EF4-FFF2-40B4-BE49-F238E27FC236}">
                <a16:creationId xmlns:a16="http://schemas.microsoft.com/office/drawing/2014/main" id="{F50EB0A6-8C3B-4BAF-88B9-60D33C460D25}"/>
              </a:ext>
            </a:extLst>
          </p:cNvPr>
          <p:cNvSpPr/>
          <p:nvPr/>
        </p:nvSpPr>
        <p:spPr>
          <a:xfrm>
            <a:off x="1479079" y="40682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6" name="Блок-схема: вузол 405">
            <a:extLst>
              <a:ext uri="{FF2B5EF4-FFF2-40B4-BE49-F238E27FC236}">
                <a16:creationId xmlns:a16="http://schemas.microsoft.com/office/drawing/2014/main" id="{7B8581AE-24D7-4AC7-AE37-34BAEAFE8A3E}"/>
              </a:ext>
            </a:extLst>
          </p:cNvPr>
          <p:cNvSpPr/>
          <p:nvPr/>
        </p:nvSpPr>
        <p:spPr>
          <a:xfrm>
            <a:off x="1878925" y="26463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7" name="Блок-схема: вузол 406">
            <a:extLst>
              <a:ext uri="{FF2B5EF4-FFF2-40B4-BE49-F238E27FC236}">
                <a16:creationId xmlns:a16="http://schemas.microsoft.com/office/drawing/2014/main" id="{7C82A605-E542-4954-93E1-405965438A3E}"/>
              </a:ext>
            </a:extLst>
          </p:cNvPr>
          <p:cNvSpPr/>
          <p:nvPr/>
        </p:nvSpPr>
        <p:spPr>
          <a:xfrm>
            <a:off x="1852822" y="26216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8" name="Блок-схема: вузол 407">
            <a:extLst>
              <a:ext uri="{FF2B5EF4-FFF2-40B4-BE49-F238E27FC236}">
                <a16:creationId xmlns:a16="http://schemas.microsoft.com/office/drawing/2014/main" id="{1C047FA6-B07D-43F1-B02A-BF3C32A05A31}"/>
              </a:ext>
            </a:extLst>
          </p:cNvPr>
          <p:cNvSpPr/>
          <p:nvPr/>
        </p:nvSpPr>
        <p:spPr>
          <a:xfrm>
            <a:off x="1852822" y="26743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9" name="Блок-схема: вузол 408">
            <a:extLst>
              <a:ext uri="{FF2B5EF4-FFF2-40B4-BE49-F238E27FC236}">
                <a16:creationId xmlns:a16="http://schemas.microsoft.com/office/drawing/2014/main" id="{7A96EB42-B51E-4088-A0C6-D57654277FB1}"/>
              </a:ext>
            </a:extLst>
          </p:cNvPr>
          <p:cNvSpPr/>
          <p:nvPr/>
        </p:nvSpPr>
        <p:spPr>
          <a:xfrm>
            <a:off x="1541733" y="30008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0" name="Блок-схема: вузол 409">
            <a:extLst>
              <a:ext uri="{FF2B5EF4-FFF2-40B4-BE49-F238E27FC236}">
                <a16:creationId xmlns:a16="http://schemas.microsoft.com/office/drawing/2014/main" id="{DC7A35D0-53A8-40A2-8267-BB454DB3D156}"/>
              </a:ext>
            </a:extLst>
          </p:cNvPr>
          <p:cNvSpPr/>
          <p:nvPr/>
        </p:nvSpPr>
        <p:spPr>
          <a:xfrm>
            <a:off x="1446169" y="297850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1" name="Блок-схема: вузол 410">
            <a:extLst>
              <a:ext uri="{FF2B5EF4-FFF2-40B4-BE49-F238E27FC236}">
                <a16:creationId xmlns:a16="http://schemas.microsoft.com/office/drawing/2014/main" id="{0FB3F35B-9E25-476E-89C9-870D01145F6C}"/>
              </a:ext>
            </a:extLst>
          </p:cNvPr>
          <p:cNvSpPr/>
          <p:nvPr/>
        </p:nvSpPr>
        <p:spPr>
          <a:xfrm>
            <a:off x="1490511" y="292851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3" name="Блок-схема: вузол 402">
            <a:extLst>
              <a:ext uri="{FF2B5EF4-FFF2-40B4-BE49-F238E27FC236}">
                <a16:creationId xmlns:a16="http://schemas.microsoft.com/office/drawing/2014/main" id="{529A3CA0-D39B-4E0C-8E1B-BD875FB9F273}"/>
              </a:ext>
            </a:extLst>
          </p:cNvPr>
          <p:cNvSpPr/>
          <p:nvPr/>
        </p:nvSpPr>
        <p:spPr>
          <a:xfrm>
            <a:off x="1676356" y="480820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4" name="Блок-схема: вузол 403">
            <a:extLst>
              <a:ext uri="{FF2B5EF4-FFF2-40B4-BE49-F238E27FC236}">
                <a16:creationId xmlns:a16="http://schemas.microsoft.com/office/drawing/2014/main" id="{9B9E6717-4396-4659-8C54-A72C8E0762B9}"/>
              </a:ext>
            </a:extLst>
          </p:cNvPr>
          <p:cNvSpPr/>
          <p:nvPr/>
        </p:nvSpPr>
        <p:spPr>
          <a:xfrm>
            <a:off x="1666668" y="485176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5" name="Блок-схема: вузол 404">
            <a:extLst>
              <a:ext uri="{FF2B5EF4-FFF2-40B4-BE49-F238E27FC236}">
                <a16:creationId xmlns:a16="http://schemas.microsoft.com/office/drawing/2014/main" id="{384032DC-2EB5-4992-8B7E-9502E24E4EA4}"/>
              </a:ext>
            </a:extLst>
          </p:cNvPr>
          <p:cNvSpPr/>
          <p:nvPr/>
        </p:nvSpPr>
        <p:spPr>
          <a:xfrm>
            <a:off x="1710250" y="480824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0" name="Блок-схема: вузол 399">
            <a:extLst>
              <a:ext uri="{FF2B5EF4-FFF2-40B4-BE49-F238E27FC236}">
                <a16:creationId xmlns:a16="http://schemas.microsoft.com/office/drawing/2014/main" id="{C99D9790-136F-4651-B177-7F1687BAFD54}"/>
              </a:ext>
            </a:extLst>
          </p:cNvPr>
          <p:cNvSpPr/>
          <p:nvPr/>
        </p:nvSpPr>
        <p:spPr>
          <a:xfrm>
            <a:off x="1953005" y="454475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1" name="Блок-схема: вузол 400">
            <a:extLst>
              <a:ext uri="{FF2B5EF4-FFF2-40B4-BE49-F238E27FC236}">
                <a16:creationId xmlns:a16="http://schemas.microsoft.com/office/drawing/2014/main" id="{2F4F5DE3-9977-4355-92D9-4FAA1843745E}"/>
              </a:ext>
            </a:extLst>
          </p:cNvPr>
          <p:cNvSpPr/>
          <p:nvPr/>
        </p:nvSpPr>
        <p:spPr>
          <a:xfrm>
            <a:off x="1943317" y="45883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2" name="Блок-схема: вузол 401">
            <a:extLst>
              <a:ext uri="{FF2B5EF4-FFF2-40B4-BE49-F238E27FC236}">
                <a16:creationId xmlns:a16="http://schemas.microsoft.com/office/drawing/2014/main" id="{2BBBF2E2-297F-40E7-B826-BDA44FD4A704}"/>
              </a:ext>
            </a:extLst>
          </p:cNvPr>
          <p:cNvSpPr/>
          <p:nvPr/>
        </p:nvSpPr>
        <p:spPr>
          <a:xfrm>
            <a:off x="1986899" y="454479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3" name="Блок-схема: вузол 352">
            <a:extLst>
              <a:ext uri="{FF2B5EF4-FFF2-40B4-BE49-F238E27FC236}">
                <a16:creationId xmlns:a16="http://schemas.microsoft.com/office/drawing/2014/main" id="{E06A467C-C8F6-4E17-915B-E9BEF82A285E}"/>
              </a:ext>
            </a:extLst>
          </p:cNvPr>
          <p:cNvSpPr/>
          <p:nvPr/>
        </p:nvSpPr>
        <p:spPr>
          <a:xfrm>
            <a:off x="2856735" y="251689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4" name="Блок-схема: вузол 353">
            <a:extLst>
              <a:ext uri="{FF2B5EF4-FFF2-40B4-BE49-F238E27FC236}">
                <a16:creationId xmlns:a16="http://schemas.microsoft.com/office/drawing/2014/main" id="{D3CB5524-5032-487F-9990-0EE7E3CDEEA9}"/>
              </a:ext>
            </a:extLst>
          </p:cNvPr>
          <p:cNvSpPr/>
          <p:nvPr/>
        </p:nvSpPr>
        <p:spPr>
          <a:xfrm>
            <a:off x="2956537" y="251668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5" name="Блок-схема: вузол 354">
            <a:extLst>
              <a:ext uri="{FF2B5EF4-FFF2-40B4-BE49-F238E27FC236}">
                <a16:creationId xmlns:a16="http://schemas.microsoft.com/office/drawing/2014/main" id="{02A4F217-976A-432D-AE50-3625FD829DF1}"/>
              </a:ext>
            </a:extLst>
          </p:cNvPr>
          <p:cNvSpPr/>
          <p:nvPr/>
        </p:nvSpPr>
        <p:spPr>
          <a:xfrm>
            <a:off x="2853452" y="25988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6" name="Блок-схема: вузол 355">
            <a:extLst>
              <a:ext uri="{FF2B5EF4-FFF2-40B4-BE49-F238E27FC236}">
                <a16:creationId xmlns:a16="http://schemas.microsoft.com/office/drawing/2014/main" id="{C5CF0984-424E-4B0A-B75F-65F841E6957C}"/>
              </a:ext>
            </a:extLst>
          </p:cNvPr>
          <p:cNvSpPr/>
          <p:nvPr/>
        </p:nvSpPr>
        <p:spPr>
          <a:xfrm>
            <a:off x="2953254" y="259865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7" name="Блок-схема: вузол 356">
            <a:extLst>
              <a:ext uri="{FF2B5EF4-FFF2-40B4-BE49-F238E27FC236}">
                <a16:creationId xmlns:a16="http://schemas.microsoft.com/office/drawing/2014/main" id="{B7116E5B-0465-4F4A-86FC-6B0518DB2D73}"/>
              </a:ext>
            </a:extLst>
          </p:cNvPr>
          <p:cNvSpPr/>
          <p:nvPr/>
        </p:nvSpPr>
        <p:spPr>
          <a:xfrm>
            <a:off x="2839955" y="282312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8" name="Блок-схема: вузол 357">
            <a:extLst>
              <a:ext uri="{FF2B5EF4-FFF2-40B4-BE49-F238E27FC236}">
                <a16:creationId xmlns:a16="http://schemas.microsoft.com/office/drawing/2014/main" id="{A2814B64-5441-4F7B-ABA8-7303C00C2F49}"/>
              </a:ext>
            </a:extLst>
          </p:cNvPr>
          <p:cNvSpPr/>
          <p:nvPr/>
        </p:nvSpPr>
        <p:spPr>
          <a:xfrm>
            <a:off x="2927550" y="282784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9" name="Блок-схема: вузол 358">
            <a:extLst>
              <a:ext uri="{FF2B5EF4-FFF2-40B4-BE49-F238E27FC236}">
                <a16:creationId xmlns:a16="http://schemas.microsoft.com/office/drawing/2014/main" id="{9FCF7F40-27A8-4520-9C28-719D43154E11}"/>
              </a:ext>
            </a:extLst>
          </p:cNvPr>
          <p:cNvSpPr/>
          <p:nvPr/>
        </p:nvSpPr>
        <p:spPr>
          <a:xfrm>
            <a:off x="2839955" y="290860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0" name="Блок-схема: вузол 359">
            <a:extLst>
              <a:ext uri="{FF2B5EF4-FFF2-40B4-BE49-F238E27FC236}">
                <a16:creationId xmlns:a16="http://schemas.microsoft.com/office/drawing/2014/main" id="{70251F25-78E1-476A-8E71-025C00B9D224}"/>
              </a:ext>
            </a:extLst>
          </p:cNvPr>
          <p:cNvSpPr/>
          <p:nvPr/>
        </p:nvSpPr>
        <p:spPr>
          <a:xfrm>
            <a:off x="2927550" y="290860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2" name="Блок-схема: вузол 391">
            <a:extLst>
              <a:ext uri="{FF2B5EF4-FFF2-40B4-BE49-F238E27FC236}">
                <a16:creationId xmlns:a16="http://schemas.microsoft.com/office/drawing/2014/main" id="{1FE30888-783B-4FE5-B596-05A0BE38D073}"/>
              </a:ext>
            </a:extLst>
          </p:cNvPr>
          <p:cNvSpPr/>
          <p:nvPr/>
        </p:nvSpPr>
        <p:spPr>
          <a:xfrm>
            <a:off x="2444052" y="52644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3" name="Блок-схема: вузол 392">
            <a:extLst>
              <a:ext uri="{FF2B5EF4-FFF2-40B4-BE49-F238E27FC236}">
                <a16:creationId xmlns:a16="http://schemas.microsoft.com/office/drawing/2014/main" id="{8642BCBB-52FF-4460-8107-B9F00FEEB936}"/>
              </a:ext>
            </a:extLst>
          </p:cNvPr>
          <p:cNvSpPr/>
          <p:nvPr/>
        </p:nvSpPr>
        <p:spPr>
          <a:xfrm>
            <a:off x="2565358" y="52644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4" name="Блок-схема: вузол 393">
            <a:extLst>
              <a:ext uri="{FF2B5EF4-FFF2-40B4-BE49-F238E27FC236}">
                <a16:creationId xmlns:a16="http://schemas.microsoft.com/office/drawing/2014/main" id="{DC340F51-1CE7-4C3A-898F-D3B9F713536A}"/>
              </a:ext>
            </a:extLst>
          </p:cNvPr>
          <p:cNvSpPr/>
          <p:nvPr/>
        </p:nvSpPr>
        <p:spPr>
          <a:xfrm>
            <a:off x="2444051" y="534521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5" name="Блок-схема: вузол 394">
            <a:extLst>
              <a:ext uri="{FF2B5EF4-FFF2-40B4-BE49-F238E27FC236}">
                <a16:creationId xmlns:a16="http://schemas.microsoft.com/office/drawing/2014/main" id="{5AD4744E-4950-45D9-990B-7FAA962CE8BF}"/>
              </a:ext>
            </a:extLst>
          </p:cNvPr>
          <p:cNvSpPr/>
          <p:nvPr/>
        </p:nvSpPr>
        <p:spPr>
          <a:xfrm>
            <a:off x="2565358" y="534521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6" name="Блок-схема: вузол 395">
            <a:extLst>
              <a:ext uri="{FF2B5EF4-FFF2-40B4-BE49-F238E27FC236}">
                <a16:creationId xmlns:a16="http://schemas.microsoft.com/office/drawing/2014/main" id="{B1137B2C-9C3D-4363-8544-0C454F4E15C2}"/>
              </a:ext>
            </a:extLst>
          </p:cNvPr>
          <p:cNvSpPr/>
          <p:nvPr/>
        </p:nvSpPr>
        <p:spPr>
          <a:xfrm>
            <a:off x="2452059" y="497989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7" name="Блок-схема: вузол 396">
            <a:extLst>
              <a:ext uri="{FF2B5EF4-FFF2-40B4-BE49-F238E27FC236}">
                <a16:creationId xmlns:a16="http://schemas.microsoft.com/office/drawing/2014/main" id="{C067BB77-B79C-4A9D-BD6F-DE826D0F0B7A}"/>
              </a:ext>
            </a:extLst>
          </p:cNvPr>
          <p:cNvSpPr/>
          <p:nvPr/>
        </p:nvSpPr>
        <p:spPr>
          <a:xfrm>
            <a:off x="2550784" y="497989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8" name="Блок-схема: вузол 397">
            <a:extLst>
              <a:ext uri="{FF2B5EF4-FFF2-40B4-BE49-F238E27FC236}">
                <a16:creationId xmlns:a16="http://schemas.microsoft.com/office/drawing/2014/main" id="{6F187855-C1A8-46AB-8FAC-D1F09424BF1D}"/>
              </a:ext>
            </a:extLst>
          </p:cNvPr>
          <p:cNvSpPr/>
          <p:nvPr/>
        </p:nvSpPr>
        <p:spPr>
          <a:xfrm>
            <a:off x="2450729" y="506312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9" name="Блок-схема: вузол 398">
            <a:extLst>
              <a:ext uri="{FF2B5EF4-FFF2-40B4-BE49-F238E27FC236}">
                <a16:creationId xmlns:a16="http://schemas.microsoft.com/office/drawing/2014/main" id="{C143DEB9-E84D-4DE4-9210-B3A3581A3169}"/>
              </a:ext>
            </a:extLst>
          </p:cNvPr>
          <p:cNvSpPr/>
          <p:nvPr/>
        </p:nvSpPr>
        <p:spPr>
          <a:xfrm>
            <a:off x="2547501" y="50618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6" name="Блок-схема: вузол 375">
            <a:extLst>
              <a:ext uri="{FF2B5EF4-FFF2-40B4-BE49-F238E27FC236}">
                <a16:creationId xmlns:a16="http://schemas.microsoft.com/office/drawing/2014/main" id="{2C78070B-EE93-4EDD-8504-0CDA5F54C153}"/>
              </a:ext>
            </a:extLst>
          </p:cNvPr>
          <p:cNvSpPr/>
          <p:nvPr/>
        </p:nvSpPr>
        <p:spPr>
          <a:xfrm>
            <a:off x="1520264" y="525970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7" name="Блок-схема: вузол 376">
            <a:extLst>
              <a:ext uri="{FF2B5EF4-FFF2-40B4-BE49-F238E27FC236}">
                <a16:creationId xmlns:a16="http://schemas.microsoft.com/office/drawing/2014/main" id="{9976AB11-59D0-4803-854D-6E92566BD90C}"/>
              </a:ext>
            </a:extLst>
          </p:cNvPr>
          <p:cNvSpPr/>
          <p:nvPr/>
        </p:nvSpPr>
        <p:spPr>
          <a:xfrm>
            <a:off x="1641570" y="525970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8" name="Блок-схема: вузол 377">
            <a:extLst>
              <a:ext uri="{FF2B5EF4-FFF2-40B4-BE49-F238E27FC236}">
                <a16:creationId xmlns:a16="http://schemas.microsoft.com/office/drawing/2014/main" id="{913FAC99-894D-49AA-BCDD-DBDD77977CE6}"/>
              </a:ext>
            </a:extLst>
          </p:cNvPr>
          <p:cNvSpPr/>
          <p:nvPr/>
        </p:nvSpPr>
        <p:spPr>
          <a:xfrm>
            <a:off x="1520263" y="534046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9" name="Блок-схема: вузол 378">
            <a:extLst>
              <a:ext uri="{FF2B5EF4-FFF2-40B4-BE49-F238E27FC236}">
                <a16:creationId xmlns:a16="http://schemas.microsoft.com/office/drawing/2014/main" id="{30399227-A9EF-43CC-BAB1-D58E51918806}"/>
              </a:ext>
            </a:extLst>
          </p:cNvPr>
          <p:cNvSpPr/>
          <p:nvPr/>
        </p:nvSpPr>
        <p:spPr>
          <a:xfrm>
            <a:off x="1641570" y="534046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0" name="Блок-схема: вузол 379">
            <a:extLst>
              <a:ext uri="{FF2B5EF4-FFF2-40B4-BE49-F238E27FC236}">
                <a16:creationId xmlns:a16="http://schemas.microsoft.com/office/drawing/2014/main" id="{2F8B20B8-B3FB-4CDC-B667-514778343841}"/>
              </a:ext>
            </a:extLst>
          </p:cNvPr>
          <p:cNvSpPr/>
          <p:nvPr/>
        </p:nvSpPr>
        <p:spPr>
          <a:xfrm>
            <a:off x="1528271" y="497514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1" name="Блок-схема: вузол 380">
            <a:extLst>
              <a:ext uri="{FF2B5EF4-FFF2-40B4-BE49-F238E27FC236}">
                <a16:creationId xmlns:a16="http://schemas.microsoft.com/office/drawing/2014/main" id="{9F6043EF-5F21-417E-BC05-840EC6FA521F}"/>
              </a:ext>
            </a:extLst>
          </p:cNvPr>
          <p:cNvSpPr/>
          <p:nvPr/>
        </p:nvSpPr>
        <p:spPr>
          <a:xfrm>
            <a:off x="1626996" y="497514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2" name="Блок-схема: вузол 381">
            <a:extLst>
              <a:ext uri="{FF2B5EF4-FFF2-40B4-BE49-F238E27FC236}">
                <a16:creationId xmlns:a16="http://schemas.microsoft.com/office/drawing/2014/main" id="{900CB8B1-FBAA-4BC3-8EA7-DF285CEBA87F}"/>
              </a:ext>
            </a:extLst>
          </p:cNvPr>
          <p:cNvSpPr/>
          <p:nvPr/>
        </p:nvSpPr>
        <p:spPr>
          <a:xfrm>
            <a:off x="1526941" y="505837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3" name="Блок-схема: вузол 382">
            <a:extLst>
              <a:ext uri="{FF2B5EF4-FFF2-40B4-BE49-F238E27FC236}">
                <a16:creationId xmlns:a16="http://schemas.microsoft.com/office/drawing/2014/main" id="{D3AF92BE-16D7-4DFB-AD9F-FAADA6297D81}"/>
              </a:ext>
            </a:extLst>
          </p:cNvPr>
          <p:cNvSpPr/>
          <p:nvPr/>
        </p:nvSpPr>
        <p:spPr>
          <a:xfrm>
            <a:off x="1623713" y="50571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" name="Підзаголовок 2"/>
          <p:cNvSpPr txBox="1">
            <a:spLocks/>
          </p:cNvSpPr>
          <p:nvPr/>
        </p:nvSpPr>
        <p:spPr>
          <a:xfrm>
            <a:off x="4251945" y="2243838"/>
            <a:ext cx="7429500" cy="487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Застереження: 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4158344" y="2707805"/>
            <a:ext cx="761670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Розрахункове  навантаження: для конструкції з брусу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 х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см: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Прямокутник 14"/>
          <p:cNvSpPr/>
          <p:nvPr/>
        </p:nvSpPr>
        <p:spPr>
          <a:xfrm>
            <a:off x="4158344" y="3338187"/>
            <a:ext cx="761670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Розрахункове  навантаження: для конструкції з брусу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 х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см: </a:t>
            </a:r>
          </a:p>
        </p:txBody>
      </p:sp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585568"/>
              </p:ext>
            </p:extLst>
          </p:nvPr>
        </p:nvGraphicFramePr>
        <p:xfrm>
          <a:off x="4633040" y="4254680"/>
          <a:ext cx="6791012" cy="1243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1565">
                  <a:extLst>
                    <a:ext uri="{9D8B030D-6E8A-4147-A177-3AD203B41FA5}">
                      <a16:colId xmlns:a16="http://schemas.microsoft.com/office/drawing/2014/main" val="3391400679"/>
                    </a:ext>
                  </a:extLst>
                </a:gridCol>
                <a:gridCol w="355267">
                  <a:extLst>
                    <a:ext uri="{9D8B030D-6E8A-4147-A177-3AD203B41FA5}">
                      <a16:colId xmlns:a16="http://schemas.microsoft.com/office/drawing/2014/main" val="2531612809"/>
                    </a:ext>
                  </a:extLst>
                </a:gridCol>
                <a:gridCol w="2812026">
                  <a:extLst>
                    <a:ext uri="{9D8B030D-6E8A-4147-A177-3AD203B41FA5}">
                      <a16:colId xmlns:a16="http://schemas.microsoft.com/office/drawing/2014/main" val="492365278"/>
                    </a:ext>
                  </a:extLst>
                </a:gridCol>
                <a:gridCol w="1632154">
                  <a:extLst>
                    <a:ext uri="{9D8B030D-6E8A-4147-A177-3AD203B41FA5}">
                      <a16:colId xmlns:a16="http://schemas.microsoft.com/office/drawing/2014/main" val="231492497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Елементи конструкції 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елементів в залежності від висоти конструкції 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Висота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41352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Метрична система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8224397"/>
                  </a:ext>
                </a:extLst>
              </a:tr>
              <a:tr h="25273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Діагональні та горизонтальні кріплення (дошки)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(кількість для кожної)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конструкції до 6 футів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1,8 м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09234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конструкції від 6 до 11 футів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1,8 м до 3,3 м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7370480"/>
                  </a:ext>
                </a:extLst>
              </a:tr>
            </a:tbl>
          </a:graphicData>
        </a:graphic>
      </p:graphicFrame>
      <p:grpSp>
        <p:nvGrpSpPr>
          <p:cNvPr id="13" name="Группа 8">
            <a:extLst>
              <a:ext uri="{FF2B5EF4-FFF2-40B4-BE49-F238E27FC236}">
                <a16:creationId xmlns:a16="http://schemas.microsoft.com/office/drawing/2014/main" id="{FF91A86F-68FF-48A0-9E44-31ADA0B2296B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74E5CA58-BF1F-467E-B269-C643C3FF0AED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D892FF5-766C-4967-BE42-CC2800C36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6A3E5ACD-D74C-493B-808C-308832A43832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8799042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Вертикальне укріплення. Найбільш поширена конструкція </a:t>
            </a:r>
          </a:p>
          <a:p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LACED POST SHORE (Vertical Class 3)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490D9416-B828-4B87-A63F-2875CBC2C567}"/>
              </a:ext>
            </a:extLst>
          </p:cNvPr>
          <p:cNvSpPr/>
          <p:nvPr/>
        </p:nvSpPr>
        <p:spPr>
          <a:xfrm>
            <a:off x="657225" y="728901"/>
            <a:ext cx="1102329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Жорстка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стійкова конструкція  виготовляється з двох 2-стійкових конструкцій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13691448-E0EA-457B-BCEE-9B4E9E4300BF}"/>
              </a:ext>
            </a:extLst>
          </p:cNvPr>
          <p:cNvSpPr/>
          <p:nvPr/>
        </p:nvSpPr>
        <p:spPr>
          <a:xfrm>
            <a:off x="2992715" y="1088914"/>
            <a:ext cx="6206571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1401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b="1" dirty="0">
                <a:solidFill>
                  <a:srgbClr val="1401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en-US" sz="2000" b="1" dirty="0">
                <a:solidFill>
                  <a:srgbClr val="1401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VERTICAL SHORE)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скріплених між собою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369AFBB-34D6-47D9-B11C-BEBC88F2CF08}"/>
              </a:ext>
            </a:extLst>
          </p:cNvPr>
          <p:cNvSpPr/>
          <p:nvPr/>
        </p:nvSpPr>
        <p:spPr>
          <a:xfrm>
            <a:off x="6810128" y="3022996"/>
            <a:ext cx="2313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32000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фунтів /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14500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кг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21B3F6F8-A91A-4EDB-9241-E31A025AB9FE}"/>
              </a:ext>
            </a:extLst>
          </p:cNvPr>
          <p:cNvSpPr/>
          <p:nvPr/>
        </p:nvSpPr>
        <p:spPr>
          <a:xfrm>
            <a:off x="6810128" y="3653379"/>
            <a:ext cx="2313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80000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фунтів /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36280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</a:p>
        </p:txBody>
      </p:sp>
      <p:sp>
        <p:nvSpPr>
          <p:cNvPr id="21" name="Блок-схема: вузол 20">
            <a:extLst>
              <a:ext uri="{FF2B5EF4-FFF2-40B4-BE49-F238E27FC236}">
                <a16:creationId xmlns:a16="http://schemas.microsoft.com/office/drawing/2014/main" id="{C32F51B1-F3F7-4168-B067-EBC94EEF79AA}"/>
              </a:ext>
            </a:extLst>
          </p:cNvPr>
          <p:cNvSpPr/>
          <p:nvPr/>
        </p:nvSpPr>
        <p:spPr>
          <a:xfrm>
            <a:off x="2866840" y="349623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" name="Блок-схема: вузол 21">
            <a:extLst>
              <a:ext uri="{FF2B5EF4-FFF2-40B4-BE49-F238E27FC236}">
                <a16:creationId xmlns:a16="http://schemas.microsoft.com/office/drawing/2014/main" id="{675AFCC9-60FA-40B6-9643-15387729E2DE}"/>
              </a:ext>
            </a:extLst>
          </p:cNvPr>
          <p:cNvSpPr/>
          <p:nvPr/>
        </p:nvSpPr>
        <p:spPr>
          <a:xfrm>
            <a:off x="2933853" y="342194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" name="Блок-схема: вузол 22">
            <a:extLst>
              <a:ext uri="{FF2B5EF4-FFF2-40B4-BE49-F238E27FC236}">
                <a16:creationId xmlns:a16="http://schemas.microsoft.com/office/drawing/2014/main" id="{9C19C870-2F37-4888-B784-E0CF7FF0595B}"/>
              </a:ext>
            </a:extLst>
          </p:cNvPr>
          <p:cNvSpPr/>
          <p:nvPr/>
        </p:nvSpPr>
        <p:spPr>
          <a:xfrm>
            <a:off x="2943155" y="348833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" name="Блок-схема: вузол 27">
            <a:extLst>
              <a:ext uri="{FF2B5EF4-FFF2-40B4-BE49-F238E27FC236}">
                <a16:creationId xmlns:a16="http://schemas.microsoft.com/office/drawing/2014/main" id="{C513AD16-47EF-4A75-852A-40194DD709C8}"/>
              </a:ext>
            </a:extLst>
          </p:cNvPr>
          <p:cNvSpPr/>
          <p:nvPr/>
        </p:nvSpPr>
        <p:spPr>
          <a:xfrm>
            <a:off x="1537612" y="474192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" name="Блок-схема: вузол 28">
            <a:extLst>
              <a:ext uri="{FF2B5EF4-FFF2-40B4-BE49-F238E27FC236}">
                <a16:creationId xmlns:a16="http://schemas.microsoft.com/office/drawing/2014/main" id="{0CC67D8B-7DF9-46F3-8311-D9229310ED43}"/>
              </a:ext>
            </a:extLst>
          </p:cNvPr>
          <p:cNvSpPr/>
          <p:nvPr/>
        </p:nvSpPr>
        <p:spPr>
          <a:xfrm>
            <a:off x="1537612" y="48154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" name="Блок-схема: вузол 45">
            <a:extLst>
              <a:ext uri="{FF2B5EF4-FFF2-40B4-BE49-F238E27FC236}">
                <a16:creationId xmlns:a16="http://schemas.microsoft.com/office/drawing/2014/main" id="{EDE38554-3E21-4C34-B6B0-EFB1DBC51F9E}"/>
              </a:ext>
            </a:extLst>
          </p:cNvPr>
          <p:cNvSpPr/>
          <p:nvPr/>
        </p:nvSpPr>
        <p:spPr>
          <a:xfrm>
            <a:off x="2010375" y="365890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6" name="Блок-схема: вузол 55">
            <a:extLst>
              <a:ext uri="{FF2B5EF4-FFF2-40B4-BE49-F238E27FC236}">
                <a16:creationId xmlns:a16="http://schemas.microsoft.com/office/drawing/2014/main" id="{ACCCDAD1-FA2E-42CE-83D0-9E94BEF8BB7D}"/>
              </a:ext>
            </a:extLst>
          </p:cNvPr>
          <p:cNvSpPr/>
          <p:nvPr/>
        </p:nvSpPr>
        <p:spPr>
          <a:xfrm>
            <a:off x="1474769" y="30723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7" name="Блок-схема: вузол 56">
            <a:extLst>
              <a:ext uri="{FF2B5EF4-FFF2-40B4-BE49-F238E27FC236}">
                <a16:creationId xmlns:a16="http://schemas.microsoft.com/office/drawing/2014/main" id="{E766223F-0BE2-4C2B-948C-DABC33598CD8}"/>
              </a:ext>
            </a:extLst>
          </p:cNvPr>
          <p:cNvSpPr/>
          <p:nvPr/>
        </p:nvSpPr>
        <p:spPr>
          <a:xfrm>
            <a:off x="1463969" y="312353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8" name="Блок-схема: вузол 57">
            <a:extLst>
              <a:ext uri="{FF2B5EF4-FFF2-40B4-BE49-F238E27FC236}">
                <a16:creationId xmlns:a16="http://schemas.microsoft.com/office/drawing/2014/main" id="{CDA449AE-64E6-4385-A10E-A5522FA5BFDA}"/>
              </a:ext>
            </a:extLst>
          </p:cNvPr>
          <p:cNvSpPr/>
          <p:nvPr/>
        </p:nvSpPr>
        <p:spPr>
          <a:xfrm>
            <a:off x="1512807" y="31121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9" name="Блок-схема: вузол 58">
            <a:extLst>
              <a:ext uri="{FF2B5EF4-FFF2-40B4-BE49-F238E27FC236}">
                <a16:creationId xmlns:a16="http://schemas.microsoft.com/office/drawing/2014/main" id="{935286C9-6284-47AC-B3C3-56151494D8DD}"/>
              </a:ext>
            </a:extLst>
          </p:cNvPr>
          <p:cNvSpPr/>
          <p:nvPr/>
        </p:nvSpPr>
        <p:spPr>
          <a:xfrm>
            <a:off x="1995322" y="370002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0" name="Блок-схема: вузол 59">
            <a:extLst>
              <a:ext uri="{FF2B5EF4-FFF2-40B4-BE49-F238E27FC236}">
                <a16:creationId xmlns:a16="http://schemas.microsoft.com/office/drawing/2014/main" id="{4B2139D8-66B2-4F2B-8762-44E0F29E45E1}"/>
              </a:ext>
            </a:extLst>
          </p:cNvPr>
          <p:cNvSpPr/>
          <p:nvPr/>
        </p:nvSpPr>
        <p:spPr>
          <a:xfrm>
            <a:off x="1476242" y="475815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1" name="Блок-схема: вузол 60">
            <a:extLst>
              <a:ext uri="{FF2B5EF4-FFF2-40B4-BE49-F238E27FC236}">
                <a16:creationId xmlns:a16="http://schemas.microsoft.com/office/drawing/2014/main" id="{6B6A8D5E-5C23-4B84-9DC4-27C26B504AEE}"/>
              </a:ext>
            </a:extLst>
          </p:cNvPr>
          <p:cNvSpPr/>
          <p:nvPr/>
        </p:nvSpPr>
        <p:spPr>
          <a:xfrm>
            <a:off x="2029216" y="37000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5" name="Блок-схема: вузол 64">
            <a:extLst>
              <a:ext uri="{FF2B5EF4-FFF2-40B4-BE49-F238E27FC236}">
                <a16:creationId xmlns:a16="http://schemas.microsoft.com/office/drawing/2014/main" id="{82F42625-4166-44B5-B12C-F09ED4A21F7C}"/>
              </a:ext>
            </a:extLst>
          </p:cNvPr>
          <p:cNvSpPr/>
          <p:nvPr/>
        </p:nvSpPr>
        <p:spPr>
          <a:xfrm>
            <a:off x="2053827" y="26494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6" name="Блок-схема: вузол 65">
            <a:extLst>
              <a:ext uri="{FF2B5EF4-FFF2-40B4-BE49-F238E27FC236}">
                <a16:creationId xmlns:a16="http://schemas.microsoft.com/office/drawing/2014/main" id="{BEAABBD5-5BE3-49AA-B7E7-13D3D57AA208}"/>
              </a:ext>
            </a:extLst>
          </p:cNvPr>
          <p:cNvSpPr/>
          <p:nvPr/>
        </p:nvSpPr>
        <p:spPr>
          <a:xfrm>
            <a:off x="2027724" y="26248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7" name="Блок-схема: вузол 66">
            <a:extLst>
              <a:ext uri="{FF2B5EF4-FFF2-40B4-BE49-F238E27FC236}">
                <a16:creationId xmlns:a16="http://schemas.microsoft.com/office/drawing/2014/main" id="{90CAC30D-34BE-4EBC-B34C-D9212FA1DA70}"/>
              </a:ext>
            </a:extLst>
          </p:cNvPr>
          <p:cNvSpPr/>
          <p:nvPr/>
        </p:nvSpPr>
        <p:spPr>
          <a:xfrm>
            <a:off x="2027724" y="267753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" name="Блок-схема: вузол 70">
            <a:extLst>
              <a:ext uri="{FF2B5EF4-FFF2-40B4-BE49-F238E27FC236}">
                <a16:creationId xmlns:a16="http://schemas.microsoft.com/office/drawing/2014/main" id="{C5EEA581-C46D-4159-A490-64E1E1C787D2}"/>
              </a:ext>
            </a:extLst>
          </p:cNvPr>
          <p:cNvSpPr/>
          <p:nvPr/>
        </p:nvSpPr>
        <p:spPr>
          <a:xfrm>
            <a:off x="2892569" y="389764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" name="Блок-схема: вузол 71">
            <a:extLst>
              <a:ext uri="{FF2B5EF4-FFF2-40B4-BE49-F238E27FC236}">
                <a16:creationId xmlns:a16="http://schemas.microsoft.com/office/drawing/2014/main" id="{DCC872D6-12CA-4250-AD8D-AF48D45E4043}"/>
              </a:ext>
            </a:extLst>
          </p:cNvPr>
          <p:cNvSpPr/>
          <p:nvPr/>
        </p:nvSpPr>
        <p:spPr>
          <a:xfrm>
            <a:off x="2882881" y="394120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" name="Блок-схема: вузол 72">
            <a:extLst>
              <a:ext uri="{FF2B5EF4-FFF2-40B4-BE49-F238E27FC236}">
                <a16:creationId xmlns:a16="http://schemas.microsoft.com/office/drawing/2014/main" id="{65B591BD-0BE7-482D-9038-35A2D339B05C}"/>
              </a:ext>
            </a:extLst>
          </p:cNvPr>
          <p:cNvSpPr/>
          <p:nvPr/>
        </p:nvSpPr>
        <p:spPr>
          <a:xfrm>
            <a:off x="2926463" y="389768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" name="Блок-схема: вузол 73">
            <a:extLst>
              <a:ext uri="{FF2B5EF4-FFF2-40B4-BE49-F238E27FC236}">
                <a16:creationId xmlns:a16="http://schemas.microsoft.com/office/drawing/2014/main" id="{E12C9C37-1BB7-4AF5-BF78-7A5171569387}"/>
              </a:ext>
            </a:extLst>
          </p:cNvPr>
          <p:cNvSpPr/>
          <p:nvPr/>
        </p:nvSpPr>
        <p:spPr>
          <a:xfrm>
            <a:off x="1939005" y="389791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" name="Блок-схема: вузол 74">
            <a:extLst>
              <a:ext uri="{FF2B5EF4-FFF2-40B4-BE49-F238E27FC236}">
                <a16:creationId xmlns:a16="http://schemas.microsoft.com/office/drawing/2014/main" id="{7EFCB2AB-6D09-49F6-B03E-D68EC74DC836}"/>
              </a:ext>
            </a:extLst>
          </p:cNvPr>
          <p:cNvSpPr/>
          <p:nvPr/>
        </p:nvSpPr>
        <p:spPr>
          <a:xfrm>
            <a:off x="1936331" y="39578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6" name="Блок-схема: вузол 75">
            <a:extLst>
              <a:ext uri="{FF2B5EF4-FFF2-40B4-BE49-F238E27FC236}">
                <a16:creationId xmlns:a16="http://schemas.microsoft.com/office/drawing/2014/main" id="{FCED6009-1902-4AC4-BA55-FA7D31ECA049}"/>
              </a:ext>
            </a:extLst>
          </p:cNvPr>
          <p:cNvSpPr/>
          <p:nvPr/>
        </p:nvSpPr>
        <p:spPr>
          <a:xfrm>
            <a:off x="1892453" y="39170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7" name="Блок-схема: вузол 76">
            <a:extLst>
              <a:ext uri="{FF2B5EF4-FFF2-40B4-BE49-F238E27FC236}">
                <a16:creationId xmlns:a16="http://schemas.microsoft.com/office/drawing/2014/main" id="{6359C1FE-F3A1-497A-AA88-B20C92E2C72A}"/>
              </a:ext>
            </a:extLst>
          </p:cNvPr>
          <p:cNvSpPr/>
          <p:nvPr/>
        </p:nvSpPr>
        <p:spPr>
          <a:xfrm>
            <a:off x="2839618" y="473371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8" name="Блок-схема: вузол 77">
            <a:extLst>
              <a:ext uri="{FF2B5EF4-FFF2-40B4-BE49-F238E27FC236}">
                <a16:creationId xmlns:a16="http://schemas.microsoft.com/office/drawing/2014/main" id="{645E2158-4A0A-4116-895F-A7AF934A3274}"/>
              </a:ext>
            </a:extLst>
          </p:cNvPr>
          <p:cNvSpPr/>
          <p:nvPr/>
        </p:nvSpPr>
        <p:spPr>
          <a:xfrm>
            <a:off x="2927212" y="473371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9" name="Блок-схема: вузол 78">
            <a:extLst>
              <a:ext uri="{FF2B5EF4-FFF2-40B4-BE49-F238E27FC236}">
                <a16:creationId xmlns:a16="http://schemas.microsoft.com/office/drawing/2014/main" id="{6F5DE5BB-1CFF-4BCD-96F9-646F195AF04A}"/>
              </a:ext>
            </a:extLst>
          </p:cNvPr>
          <p:cNvSpPr/>
          <p:nvPr/>
        </p:nvSpPr>
        <p:spPr>
          <a:xfrm>
            <a:off x="2839617" y="48144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0" name="Блок-схема: вузол 79">
            <a:extLst>
              <a:ext uri="{FF2B5EF4-FFF2-40B4-BE49-F238E27FC236}">
                <a16:creationId xmlns:a16="http://schemas.microsoft.com/office/drawing/2014/main" id="{308B8BB3-828D-4F62-83FA-405EF6F31120}"/>
              </a:ext>
            </a:extLst>
          </p:cNvPr>
          <p:cNvSpPr/>
          <p:nvPr/>
        </p:nvSpPr>
        <p:spPr>
          <a:xfrm>
            <a:off x="2927212" y="48144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1" name="Блок-схема: вузол 80">
            <a:extLst>
              <a:ext uri="{FF2B5EF4-FFF2-40B4-BE49-F238E27FC236}">
                <a16:creationId xmlns:a16="http://schemas.microsoft.com/office/drawing/2014/main" id="{5B695839-FE2A-427C-969A-38F7B88196BD}"/>
              </a:ext>
            </a:extLst>
          </p:cNvPr>
          <p:cNvSpPr/>
          <p:nvPr/>
        </p:nvSpPr>
        <p:spPr>
          <a:xfrm>
            <a:off x="2849168" y="44932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2" name="Блок-схема: вузол 81">
            <a:extLst>
              <a:ext uri="{FF2B5EF4-FFF2-40B4-BE49-F238E27FC236}">
                <a16:creationId xmlns:a16="http://schemas.microsoft.com/office/drawing/2014/main" id="{3455710F-FD9A-4150-A34F-484B15C08330}"/>
              </a:ext>
            </a:extLst>
          </p:cNvPr>
          <p:cNvSpPr/>
          <p:nvPr/>
        </p:nvSpPr>
        <p:spPr>
          <a:xfrm>
            <a:off x="2921599" y="449592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3" name="Блок-схема: вузол 82">
            <a:extLst>
              <a:ext uri="{FF2B5EF4-FFF2-40B4-BE49-F238E27FC236}">
                <a16:creationId xmlns:a16="http://schemas.microsoft.com/office/drawing/2014/main" id="{9371A74D-72A8-40C8-B431-B8C2F7CFD532}"/>
              </a:ext>
            </a:extLst>
          </p:cNvPr>
          <p:cNvSpPr/>
          <p:nvPr/>
        </p:nvSpPr>
        <p:spPr>
          <a:xfrm>
            <a:off x="2851078" y="458243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4" name="Блок-схема: вузол 83">
            <a:extLst>
              <a:ext uri="{FF2B5EF4-FFF2-40B4-BE49-F238E27FC236}">
                <a16:creationId xmlns:a16="http://schemas.microsoft.com/office/drawing/2014/main" id="{D56945B4-6012-47C9-935A-F5B37EA88A44}"/>
              </a:ext>
            </a:extLst>
          </p:cNvPr>
          <p:cNvSpPr/>
          <p:nvPr/>
        </p:nvSpPr>
        <p:spPr>
          <a:xfrm>
            <a:off x="2923509" y="458508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1" name="Блок-схема: вузол 90">
            <a:extLst>
              <a:ext uri="{FF2B5EF4-FFF2-40B4-BE49-F238E27FC236}">
                <a16:creationId xmlns:a16="http://schemas.microsoft.com/office/drawing/2014/main" id="{443C9714-0B0B-4FE7-A8C1-75C219215553}"/>
              </a:ext>
            </a:extLst>
          </p:cNvPr>
          <p:cNvSpPr/>
          <p:nvPr/>
        </p:nvSpPr>
        <p:spPr>
          <a:xfrm>
            <a:off x="2939581" y="36392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2" name="Блок-схема: вузол 91">
            <a:extLst>
              <a:ext uri="{FF2B5EF4-FFF2-40B4-BE49-F238E27FC236}">
                <a16:creationId xmlns:a16="http://schemas.microsoft.com/office/drawing/2014/main" id="{6CD691B6-D23A-492F-BC4E-4CB1E4AAC18C}"/>
              </a:ext>
            </a:extLst>
          </p:cNvPr>
          <p:cNvSpPr/>
          <p:nvPr/>
        </p:nvSpPr>
        <p:spPr>
          <a:xfrm>
            <a:off x="2873097" y="36151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3" name="Блок-схема: вузол 92">
            <a:extLst>
              <a:ext uri="{FF2B5EF4-FFF2-40B4-BE49-F238E27FC236}">
                <a16:creationId xmlns:a16="http://schemas.microsoft.com/office/drawing/2014/main" id="{5C0DF496-939E-4E9B-8A77-7F39C2BC853D}"/>
              </a:ext>
            </a:extLst>
          </p:cNvPr>
          <p:cNvSpPr/>
          <p:nvPr/>
        </p:nvSpPr>
        <p:spPr>
          <a:xfrm>
            <a:off x="2873097" y="36790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4" name="Блок-схема: вузол 93">
            <a:extLst>
              <a:ext uri="{FF2B5EF4-FFF2-40B4-BE49-F238E27FC236}">
                <a16:creationId xmlns:a16="http://schemas.microsoft.com/office/drawing/2014/main" id="{6B5FCB8F-69AF-42A4-B407-B5EF33787313}"/>
              </a:ext>
            </a:extLst>
          </p:cNvPr>
          <p:cNvSpPr/>
          <p:nvPr/>
        </p:nvSpPr>
        <p:spPr>
          <a:xfrm>
            <a:off x="1936756" y="253083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5" name="Блок-схема: вузол 94">
            <a:extLst>
              <a:ext uri="{FF2B5EF4-FFF2-40B4-BE49-F238E27FC236}">
                <a16:creationId xmlns:a16="http://schemas.microsoft.com/office/drawing/2014/main" id="{8776A871-4DF4-4410-B18C-F96E141CA86E}"/>
              </a:ext>
            </a:extLst>
          </p:cNvPr>
          <p:cNvSpPr/>
          <p:nvPr/>
        </p:nvSpPr>
        <p:spPr>
          <a:xfrm>
            <a:off x="2010375" y="249999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6" name="Блок-схема: вузол 95">
            <a:extLst>
              <a:ext uri="{FF2B5EF4-FFF2-40B4-BE49-F238E27FC236}">
                <a16:creationId xmlns:a16="http://schemas.microsoft.com/office/drawing/2014/main" id="{2A2022C9-4E70-4B3B-BBBD-F23CF0894344}"/>
              </a:ext>
            </a:extLst>
          </p:cNvPr>
          <p:cNvSpPr/>
          <p:nvPr/>
        </p:nvSpPr>
        <p:spPr>
          <a:xfrm>
            <a:off x="2010375" y="25638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6" name="Куб 125">
            <a:extLst>
              <a:ext uri="{FF2B5EF4-FFF2-40B4-BE49-F238E27FC236}">
                <a16:creationId xmlns:a16="http://schemas.microsoft.com/office/drawing/2014/main" id="{2363AECF-FC93-495E-8F5E-71DADDADD379}"/>
              </a:ext>
            </a:extLst>
          </p:cNvPr>
          <p:cNvSpPr/>
          <p:nvPr/>
        </p:nvSpPr>
        <p:spPr>
          <a:xfrm>
            <a:off x="2761665" y="4418468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7" name="Куб 126">
            <a:extLst>
              <a:ext uri="{FF2B5EF4-FFF2-40B4-BE49-F238E27FC236}">
                <a16:creationId xmlns:a16="http://schemas.microsoft.com/office/drawing/2014/main" id="{6D1636E2-D605-4924-A23D-A06FC0638104}"/>
              </a:ext>
            </a:extLst>
          </p:cNvPr>
          <p:cNvSpPr/>
          <p:nvPr/>
        </p:nvSpPr>
        <p:spPr>
          <a:xfrm rot="19358704">
            <a:off x="1414481" y="4267951"/>
            <a:ext cx="1753345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8" name="Куб 127">
            <a:extLst>
              <a:ext uri="{FF2B5EF4-FFF2-40B4-BE49-F238E27FC236}">
                <a16:creationId xmlns:a16="http://schemas.microsoft.com/office/drawing/2014/main" id="{128980EF-83AC-4EE1-B530-094287118DDF}"/>
              </a:ext>
            </a:extLst>
          </p:cNvPr>
          <p:cNvSpPr/>
          <p:nvPr/>
        </p:nvSpPr>
        <p:spPr>
          <a:xfrm>
            <a:off x="1593172" y="4748895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9" name="Куб 128">
            <a:extLst>
              <a:ext uri="{FF2B5EF4-FFF2-40B4-BE49-F238E27FC236}">
                <a16:creationId xmlns:a16="http://schemas.microsoft.com/office/drawing/2014/main" id="{F724241F-1FC4-4CBA-8904-1691EAFF1C11}"/>
              </a:ext>
            </a:extLst>
          </p:cNvPr>
          <p:cNvSpPr/>
          <p:nvPr/>
        </p:nvSpPr>
        <p:spPr>
          <a:xfrm>
            <a:off x="1481588" y="4845446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0" name="Куб 129">
            <a:extLst>
              <a:ext uri="{FF2B5EF4-FFF2-40B4-BE49-F238E27FC236}">
                <a16:creationId xmlns:a16="http://schemas.microsoft.com/office/drawing/2014/main" id="{CDF89604-98C0-46F4-98A7-BB8EDAFC4CD7}"/>
              </a:ext>
            </a:extLst>
          </p:cNvPr>
          <p:cNvSpPr/>
          <p:nvPr/>
        </p:nvSpPr>
        <p:spPr>
          <a:xfrm>
            <a:off x="2388377" y="4909801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35" name="Групувати 134">
            <a:extLst>
              <a:ext uri="{FF2B5EF4-FFF2-40B4-BE49-F238E27FC236}">
                <a16:creationId xmlns:a16="http://schemas.microsoft.com/office/drawing/2014/main" id="{EA882397-78FE-445E-8E02-024D3656771E}"/>
              </a:ext>
            </a:extLst>
          </p:cNvPr>
          <p:cNvGrpSpPr/>
          <p:nvPr/>
        </p:nvGrpSpPr>
        <p:grpSpPr>
          <a:xfrm rot="341809">
            <a:off x="1488849" y="3140321"/>
            <a:ext cx="563778" cy="363276"/>
            <a:chOff x="2249138" y="4165491"/>
            <a:chExt cx="563778" cy="363276"/>
          </a:xfrm>
        </p:grpSpPr>
        <p:grpSp>
          <p:nvGrpSpPr>
            <p:cNvPr id="136" name="Групувати 135">
              <a:extLst>
                <a:ext uri="{FF2B5EF4-FFF2-40B4-BE49-F238E27FC236}">
                  <a16:creationId xmlns:a16="http://schemas.microsoft.com/office/drawing/2014/main" id="{0582DC33-EA60-408D-86D7-52AA9B41F96C}"/>
                </a:ext>
              </a:extLst>
            </p:cNvPr>
            <p:cNvGrpSpPr/>
            <p:nvPr/>
          </p:nvGrpSpPr>
          <p:grpSpPr>
            <a:xfrm>
              <a:off x="2249138" y="4165491"/>
              <a:ext cx="563778" cy="256032"/>
              <a:chOff x="-30374" y="4254766"/>
              <a:chExt cx="563778" cy="256032"/>
            </a:xfrm>
          </p:grpSpPr>
          <p:sp>
            <p:nvSpPr>
              <p:cNvPr id="139" name="Паралелограм 252">
                <a:extLst>
                  <a:ext uri="{FF2B5EF4-FFF2-40B4-BE49-F238E27FC236}">
                    <a16:creationId xmlns:a16="http://schemas.microsoft.com/office/drawing/2014/main" id="{81A12A40-B495-49DB-A61C-532BCC855B0D}"/>
                  </a:ext>
                </a:extLst>
              </p:cNvPr>
              <p:cNvSpPr/>
              <p:nvPr/>
            </p:nvSpPr>
            <p:spPr>
              <a:xfrm rot="1725805" flipH="1">
                <a:off x="-30374" y="4378157"/>
                <a:ext cx="563778" cy="132641"/>
              </a:xfrm>
              <a:custGeom>
                <a:avLst/>
                <a:gdLst>
                  <a:gd name="connsiteX0" fmla="*/ 0 w 569063"/>
                  <a:gd name="connsiteY0" fmla="*/ 109928 h 109928"/>
                  <a:gd name="connsiteX1" fmla="*/ 60279 w 569063"/>
                  <a:gd name="connsiteY1" fmla="*/ 0 h 109928"/>
                  <a:gd name="connsiteX2" fmla="*/ 569063 w 569063"/>
                  <a:gd name="connsiteY2" fmla="*/ 0 h 109928"/>
                  <a:gd name="connsiteX3" fmla="*/ 508784 w 569063"/>
                  <a:gd name="connsiteY3" fmla="*/ 109928 h 109928"/>
                  <a:gd name="connsiteX4" fmla="*/ 0 w 569063"/>
                  <a:gd name="connsiteY4" fmla="*/ 109928 h 109928"/>
                  <a:gd name="connsiteX0" fmla="*/ 0 w 569063"/>
                  <a:gd name="connsiteY0" fmla="*/ 109928 h 132641"/>
                  <a:gd name="connsiteX1" fmla="*/ 60279 w 569063"/>
                  <a:gd name="connsiteY1" fmla="*/ 0 h 132641"/>
                  <a:gd name="connsiteX2" fmla="*/ 569063 w 569063"/>
                  <a:gd name="connsiteY2" fmla="*/ 0 h 132641"/>
                  <a:gd name="connsiteX3" fmla="*/ 545212 w 569063"/>
                  <a:gd name="connsiteY3" fmla="*/ 132641 h 132641"/>
                  <a:gd name="connsiteX4" fmla="*/ 0 w 569063"/>
                  <a:gd name="connsiteY4" fmla="*/ 109928 h 132641"/>
                  <a:gd name="connsiteX0" fmla="*/ 0 w 524081"/>
                  <a:gd name="connsiteY0" fmla="*/ 131902 h 132641"/>
                  <a:gd name="connsiteX1" fmla="*/ 15297 w 524081"/>
                  <a:gd name="connsiteY1" fmla="*/ 0 h 132641"/>
                  <a:gd name="connsiteX2" fmla="*/ 524081 w 524081"/>
                  <a:gd name="connsiteY2" fmla="*/ 0 h 132641"/>
                  <a:gd name="connsiteX3" fmla="*/ 500230 w 524081"/>
                  <a:gd name="connsiteY3" fmla="*/ 132641 h 132641"/>
                  <a:gd name="connsiteX4" fmla="*/ 0 w 524081"/>
                  <a:gd name="connsiteY4" fmla="*/ 131902 h 132641"/>
                  <a:gd name="connsiteX0" fmla="*/ 0 w 569800"/>
                  <a:gd name="connsiteY0" fmla="*/ 101372 h 132641"/>
                  <a:gd name="connsiteX1" fmla="*/ 61016 w 569800"/>
                  <a:gd name="connsiteY1" fmla="*/ 0 h 132641"/>
                  <a:gd name="connsiteX2" fmla="*/ 569800 w 569800"/>
                  <a:gd name="connsiteY2" fmla="*/ 0 h 132641"/>
                  <a:gd name="connsiteX3" fmla="*/ 545949 w 569800"/>
                  <a:gd name="connsiteY3" fmla="*/ 132641 h 132641"/>
                  <a:gd name="connsiteX4" fmla="*/ 0 w 569800"/>
                  <a:gd name="connsiteY4" fmla="*/ 101372 h 132641"/>
                  <a:gd name="connsiteX0" fmla="*/ 0 w 526169"/>
                  <a:gd name="connsiteY0" fmla="*/ 130755 h 132641"/>
                  <a:gd name="connsiteX1" fmla="*/ 17385 w 526169"/>
                  <a:gd name="connsiteY1" fmla="*/ 0 h 132641"/>
                  <a:gd name="connsiteX2" fmla="*/ 526169 w 526169"/>
                  <a:gd name="connsiteY2" fmla="*/ 0 h 132641"/>
                  <a:gd name="connsiteX3" fmla="*/ 502318 w 526169"/>
                  <a:gd name="connsiteY3" fmla="*/ 132641 h 132641"/>
                  <a:gd name="connsiteX4" fmla="*/ 0 w 526169"/>
                  <a:gd name="connsiteY4" fmla="*/ 130755 h 132641"/>
                  <a:gd name="connsiteX0" fmla="*/ 30751 w 556920"/>
                  <a:gd name="connsiteY0" fmla="*/ 130755 h 132641"/>
                  <a:gd name="connsiteX1" fmla="*/ 99 w 556920"/>
                  <a:gd name="connsiteY1" fmla="*/ 86657 h 132641"/>
                  <a:gd name="connsiteX2" fmla="*/ 48136 w 556920"/>
                  <a:gd name="connsiteY2" fmla="*/ 0 h 132641"/>
                  <a:gd name="connsiteX3" fmla="*/ 556920 w 556920"/>
                  <a:gd name="connsiteY3" fmla="*/ 0 h 132641"/>
                  <a:gd name="connsiteX4" fmla="*/ 533069 w 556920"/>
                  <a:gd name="connsiteY4" fmla="*/ 132641 h 132641"/>
                  <a:gd name="connsiteX5" fmla="*/ 30751 w 556920"/>
                  <a:gd name="connsiteY5" fmla="*/ 130755 h 132641"/>
                  <a:gd name="connsiteX0" fmla="*/ 37609 w 563778"/>
                  <a:gd name="connsiteY0" fmla="*/ 130755 h 132641"/>
                  <a:gd name="connsiteX1" fmla="*/ 83 w 563778"/>
                  <a:gd name="connsiteY1" fmla="*/ 99182 h 132641"/>
                  <a:gd name="connsiteX2" fmla="*/ 54994 w 563778"/>
                  <a:gd name="connsiteY2" fmla="*/ 0 h 132641"/>
                  <a:gd name="connsiteX3" fmla="*/ 563778 w 563778"/>
                  <a:gd name="connsiteY3" fmla="*/ 0 h 132641"/>
                  <a:gd name="connsiteX4" fmla="*/ 539927 w 563778"/>
                  <a:gd name="connsiteY4" fmla="*/ 132641 h 132641"/>
                  <a:gd name="connsiteX5" fmla="*/ 37609 w 563778"/>
                  <a:gd name="connsiteY5" fmla="*/ 130755 h 13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3778" h="132641">
                    <a:moveTo>
                      <a:pt x="37609" y="130755"/>
                    </a:moveTo>
                    <a:cubicBezTo>
                      <a:pt x="39807" y="116532"/>
                      <a:pt x="-2115" y="113405"/>
                      <a:pt x="83" y="99182"/>
                    </a:cubicBezTo>
                    <a:lnTo>
                      <a:pt x="54994" y="0"/>
                    </a:lnTo>
                    <a:lnTo>
                      <a:pt x="563778" y="0"/>
                    </a:lnTo>
                    <a:lnTo>
                      <a:pt x="539927" y="132641"/>
                    </a:lnTo>
                    <a:lnTo>
                      <a:pt x="37609" y="13075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0" name="Прямокутник 139">
                <a:extLst>
                  <a:ext uri="{FF2B5EF4-FFF2-40B4-BE49-F238E27FC236}">
                    <a16:creationId xmlns:a16="http://schemas.microsoft.com/office/drawing/2014/main" id="{E6B11E3F-5900-44C6-90F7-F2DDE9DCDDAC}"/>
                  </a:ext>
                </a:extLst>
              </p:cNvPr>
              <p:cNvSpPr/>
              <p:nvPr/>
            </p:nvSpPr>
            <p:spPr>
              <a:xfrm>
                <a:off x="-6154" y="4254766"/>
                <a:ext cx="45719" cy="125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cxnSp>
          <p:nvCxnSpPr>
            <p:cNvPr id="137" name="Пряма сполучна лінія 136">
              <a:extLst>
                <a:ext uri="{FF2B5EF4-FFF2-40B4-BE49-F238E27FC236}">
                  <a16:creationId xmlns:a16="http://schemas.microsoft.com/office/drawing/2014/main" id="{38F5265B-E6E7-4596-B1B2-4E566D30FAEB}"/>
                </a:ext>
              </a:extLst>
            </p:cNvPr>
            <p:cNvCxnSpPr>
              <a:cxnSpLocks/>
            </p:cNvCxnSpPr>
            <p:nvPr/>
          </p:nvCxnSpPr>
          <p:spPr>
            <a:xfrm>
              <a:off x="2319628" y="4288127"/>
              <a:ext cx="442735" cy="2406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 сполучна лінія 137">
              <a:extLst>
                <a:ext uri="{FF2B5EF4-FFF2-40B4-BE49-F238E27FC236}">
                  <a16:creationId xmlns:a16="http://schemas.microsoft.com/office/drawing/2014/main" id="{09342A60-6561-40D9-BA68-95541726D6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4099" y="4521248"/>
              <a:ext cx="39462" cy="61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Групувати 140">
            <a:extLst>
              <a:ext uri="{FF2B5EF4-FFF2-40B4-BE49-F238E27FC236}">
                <a16:creationId xmlns:a16="http://schemas.microsoft.com/office/drawing/2014/main" id="{546EE4C6-8852-40BD-9C7E-8BC08593B4DE}"/>
              </a:ext>
            </a:extLst>
          </p:cNvPr>
          <p:cNvGrpSpPr/>
          <p:nvPr/>
        </p:nvGrpSpPr>
        <p:grpSpPr>
          <a:xfrm rot="20643451">
            <a:off x="1287210" y="3636274"/>
            <a:ext cx="890929" cy="1292479"/>
            <a:chOff x="-12773" y="4021571"/>
            <a:chExt cx="890929" cy="1292479"/>
          </a:xfrm>
        </p:grpSpPr>
        <p:sp>
          <p:nvSpPr>
            <p:cNvPr id="142" name="Паралелограм 141">
              <a:extLst>
                <a:ext uri="{FF2B5EF4-FFF2-40B4-BE49-F238E27FC236}">
                  <a16:creationId xmlns:a16="http://schemas.microsoft.com/office/drawing/2014/main" id="{3851CFBD-A71B-4237-AB54-61EAA021720F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3" name="Прямокутник 142">
              <a:extLst>
                <a:ext uri="{FF2B5EF4-FFF2-40B4-BE49-F238E27FC236}">
                  <a16:creationId xmlns:a16="http://schemas.microsoft.com/office/drawing/2014/main" id="{A08E63EE-3950-477F-91D6-8376CF428372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4" name="Паралелограм 143">
              <a:extLst>
                <a:ext uri="{FF2B5EF4-FFF2-40B4-BE49-F238E27FC236}">
                  <a16:creationId xmlns:a16="http://schemas.microsoft.com/office/drawing/2014/main" id="{445E619E-89AC-413C-A8EC-1D96F872DB95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45" name="Групувати 144">
            <a:extLst>
              <a:ext uri="{FF2B5EF4-FFF2-40B4-BE49-F238E27FC236}">
                <a16:creationId xmlns:a16="http://schemas.microsoft.com/office/drawing/2014/main" id="{3A682FBC-5156-422B-B881-3D22E1473080}"/>
              </a:ext>
            </a:extLst>
          </p:cNvPr>
          <p:cNvGrpSpPr/>
          <p:nvPr/>
        </p:nvGrpSpPr>
        <p:grpSpPr>
          <a:xfrm>
            <a:off x="1720769" y="4637802"/>
            <a:ext cx="528349" cy="148083"/>
            <a:chOff x="-406760" y="4513503"/>
            <a:chExt cx="1182615" cy="400664"/>
          </a:xfrm>
        </p:grpSpPr>
        <p:sp>
          <p:nvSpPr>
            <p:cNvPr id="146" name="Прямокутний трикутник 145">
              <a:extLst>
                <a:ext uri="{FF2B5EF4-FFF2-40B4-BE49-F238E27FC236}">
                  <a16:creationId xmlns:a16="http://schemas.microsoft.com/office/drawing/2014/main" id="{175DEC72-8FDC-4FBF-A257-1085EA1246DE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7" name="Полілінія: фігура 146">
              <a:extLst>
                <a:ext uri="{FF2B5EF4-FFF2-40B4-BE49-F238E27FC236}">
                  <a16:creationId xmlns:a16="http://schemas.microsoft.com/office/drawing/2014/main" id="{E5EF8AA9-593F-4D3F-8BC5-83D237CEE50B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48" name="Групувати 147">
            <a:extLst>
              <a:ext uri="{FF2B5EF4-FFF2-40B4-BE49-F238E27FC236}">
                <a16:creationId xmlns:a16="http://schemas.microsoft.com/office/drawing/2014/main" id="{24FBE018-2020-48EE-9BB0-2EC9D1610467}"/>
              </a:ext>
            </a:extLst>
          </p:cNvPr>
          <p:cNvGrpSpPr/>
          <p:nvPr/>
        </p:nvGrpSpPr>
        <p:grpSpPr>
          <a:xfrm>
            <a:off x="1715929" y="4631400"/>
            <a:ext cx="535782" cy="151341"/>
            <a:chOff x="-423951" y="4495030"/>
            <a:chExt cx="1199252" cy="409480"/>
          </a:xfrm>
        </p:grpSpPr>
        <p:sp>
          <p:nvSpPr>
            <p:cNvPr id="149" name="Прямокутний трикутник 148">
              <a:extLst>
                <a:ext uri="{FF2B5EF4-FFF2-40B4-BE49-F238E27FC236}">
                  <a16:creationId xmlns:a16="http://schemas.microsoft.com/office/drawing/2014/main" id="{B3E167C7-9489-4A07-AC72-B36974077C67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0" name="Полілінія: фігура 149">
              <a:extLst>
                <a:ext uri="{FF2B5EF4-FFF2-40B4-BE49-F238E27FC236}">
                  <a16:creationId xmlns:a16="http://schemas.microsoft.com/office/drawing/2014/main" id="{B5B1D563-4492-45B5-9DA2-07A540EB2ECA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1" name="Полілінія: фігура 150">
              <a:extLst>
                <a:ext uri="{FF2B5EF4-FFF2-40B4-BE49-F238E27FC236}">
                  <a16:creationId xmlns:a16="http://schemas.microsoft.com/office/drawing/2014/main" id="{01480A91-6587-46F9-BB07-2B1115AC73E1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52" name="Куб 151">
            <a:extLst>
              <a:ext uri="{FF2B5EF4-FFF2-40B4-BE49-F238E27FC236}">
                <a16:creationId xmlns:a16="http://schemas.microsoft.com/office/drawing/2014/main" id="{FE6F134C-4648-45D0-AA9F-D900A34E6914}"/>
              </a:ext>
            </a:extLst>
          </p:cNvPr>
          <p:cNvSpPr/>
          <p:nvPr/>
        </p:nvSpPr>
        <p:spPr>
          <a:xfrm>
            <a:off x="2764346" y="2449366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53" name="Групувати 152">
            <a:extLst>
              <a:ext uri="{FF2B5EF4-FFF2-40B4-BE49-F238E27FC236}">
                <a16:creationId xmlns:a16="http://schemas.microsoft.com/office/drawing/2014/main" id="{4FA930E0-0956-42F3-9EE9-C97D203AB14F}"/>
              </a:ext>
            </a:extLst>
          </p:cNvPr>
          <p:cNvGrpSpPr/>
          <p:nvPr/>
        </p:nvGrpSpPr>
        <p:grpSpPr>
          <a:xfrm>
            <a:off x="1392313" y="4419965"/>
            <a:ext cx="493397" cy="720000"/>
            <a:chOff x="-12773" y="4514556"/>
            <a:chExt cx="493397" cy="720000"/>
          </a:xfrm>
        </p:grpSpPr>
        <p:sp>
          <p:nvSpPr>
            <p:cNvPr id="154" name="Паралелограм 153">
              <a:extLst>
                <a:ext uri="{FF2B5EF4-FFF2-40B4-BE49-F238E27FC236}">
                  <a16:creationId xmlns:a16="http://schemas.microsoft.com/office/drawing/2014/main" id="{F73B9C6F-BADE-4EEA-91A2-C60871168BC6}"/>
                </a:ext>
              </a:extLst>
            </p:cNvPr>
            <p:cNvSpPr/>
            <p:nvPr/>
          </p:nvSpPr>
          <p:spPr>
            <a:xfrm rot="18825440">
              <a:off x="-100656" y="4835736"/>
              <a:ext cx="720000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5" name="Прямокутник 154">
              <a:extLst>
                <a:ext uri="{FF2B5EF4-FFF2-40B4-BE49-F238E27FC236}">
                  <a16:creationId xmlns:a16="http://schemas.microsoft.com/office/drawing/2014/main" id="{D9C548D3-B807-4C23-96D2-ED1A574F9AE2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6" name="Паралелограм 155">
              <a:extLst>
                <a:ext uri="{FF2B5EF4-FFF2-40B4-BE49-F238E27FC236}">
                  <a16:creationId xmlns:a16="http://schemas.microsoft.com/office/drawing/2014/main" id="{3FB00402-FB09-4DFA-BBE0-D77B7F9E7322}"/>
                </a:ext>
              </a:extLst>
            </p:cNvPr>
            <p:cNvSpPr/>
            <p:nvPr/>
          </p:nvSpPr>
          <p:spPr>
            <a:xfrm>
              <a:off x="-6789" y="4585365"/>
              <a:ext cx="487413" cy="45982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57" name="Групувати 156">
            <a:extLst>
              <a:ext uri="{FF2B5EF4-FFF2-40B4-BE49-F238E27FC236}">
                <a16:creationId xmlns:a16="http://schemas.microsoft.com/office/drawing/2014/main" id="{159311D3-AA95-43B4-9E88-444A713ED753}"/>
              </a:ext>
            </a:extLst>
          </p:cNvPr>
          <p:cNvGrpSpPr/>
          <p:nvPr/>
        </p:nvGrpSpPr>
        <p:grpSpPr>
          <a:xfrm>
            <a:off x="1437524" y="3551283"/>
            <a:ext cx="467223" cy="685551"/>
            <a:chOff x="-12773" y="4544221"/>
            <a:chExt cx="467223" cy="685551"/>
          </a:xfrm>
        </p:grpSpPr>
        <p:sp>
          <p:nvSpPr>
            <p:cNvPr id="158" name="Паралелограм 157">
              <a:extLst>
                <a:ext uri="{FF2B5EF4-FFF2-40B4-BE49-F238E27FC236}">
                  <a16:creationId xmlns:a16="http://schemas.microsoft.com/office/drawing/2014/main" id="{A48AA16E-D111-4D12-ADCA-18D2C9D5D9AC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9" name="Прямокутник 158">
              <a:extLst>
                <a:ext uri="{FF2B5EF4-FFF2-40B4-BE49-F238E27FC236}">
                  <a16:creationId xmlns:a16="http://schemas.microsoft.com/office/drawing/2014/main" id="{10C5A0FC-A231-4772-9A3E-F2736038107B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0" name="Паралелограм 159">
              <a:extLst>
                <a:ext uri="{FF2B5EF4-FFF2-40B4-BE49-F238E27FC236}">
                  <a16:creationId xmlns:a16="http://schemas.microsoft.com/office/drawing/2014/main" id="{D4E54175-B834-45F9-AA0F-EA370E4BA491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65" name="Групувати 164">
            <a:extLst>
              <a:ext uri="{FF2B5EF4-FFF2-40B4-BE49-F238E27FC236}">
                <a16:creationId xmlns:a16="http://schemas.microsoft.com/office/drawing/2014/main" id="{EF42951F-7F5C-4F10-A1B9-C912E95FA318}"/>
              </a:ext>
            </a:extLst>
          </p:cNvPr>
          <p:cNvGrpSpPr/>
          <p:nvPr/>
        </p:nvGrpSpPr>
        <p:grpSpPr>
          <a:xfrm>
            <a:off x="1441851" y="2547679"/>
            <a:ext cx="467223" cy="685551"/>
            <a:chOff x="-12773" y="4544221"/>
            <a:chExt cx="467223" cy="685551"/>
          </a:xfrm>
        </p:grpSpPr>
        <p:sp>
          <p:nvSpPr>
            <p:cNvPr id="166" name="Паралелограм 165">
              <a:extLst>
                <a:ext uri="{FF2B5EF4-FFF2-40B4-BE49-F238E27FC236}">
                  <a16:creationId xmlns:a16="http://schemas.microsoft.com/office/drawing/2014/main" id="{7FBDA1C9-C037-4CEF-8F5C-412D9B8045E6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7" name="Прямокутник 166">
              <a:extLst>
                <a:ext uri="{FF2B5EF4-FFF2-40B4-BE49-F238E27FC236}">
                  <a16:creationId xmlns:a16="http://schemas.microsoft.com/office/drawing/2014/main" id="{712FAB8F-C68E-4A9D-8405-F7EF76249F6D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8" name="Паралелограм 167">
              <a:extLst>
                <a:ext uri="{FF2B5EF4-FFF2-40B4-BE49-F238E27FC236}">
                  <a16:creationId xmlns:a16="http://schemas.microsoft.com/office/drawing/2014/main" id="{5E5DF55C-CF93-425F-A334-5F70E8E4D619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71" name="Куб 170">
            <a:extLst>
              <a:ext uri="{FF2B5EF4-FFF2-40B4-BE49-F238E27FC236}">
                <a16:creationId xmlns:a16="http://schemas.microsoft.com/office/drawing/2014/main" id="{B3945C10-0860-4BAC-810A-1308A1CD0454}"/>
              </a:ext>
            </a:extLst>
          </p:cNvPr>
          <p:cNvSpPr/>
          <p:nvPr/>
        </p:nvSpPr>
        <p:spPr>
          <a:xfrm rot="2643312">
            <a:off x="1750798" y="2955016"/>
            <a:ext cx="1477129" cy="152405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2" name="Куб 171">
            <a:extLst>
              <a:ext uri="{FF2B5EF4-FFF2-40B4-BE49-F238E27FC236}">
                <a16:creationId xmlns:a16="http://schemas.microsoft.com/office/drawing/2014/main" id="{4D17EECD-E3FD-4B25-9F3A-1B017D936577}"/>
              </a:ext>
            </a:extLst>
          </p:cNvPr>
          <p:cNvSpPr/>
          <p:nvPr/>
        </p:nvSpPr>
        <p:spPr>
          <a:xfrm>
            <a:off x="1877062" y="3593318"/>
            <a:ext cx="1121362" cy="147392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73" name="Групувати 172">
            <a:extLst>
              <a:ext uri="{FF2B5EF4-FFF2-40B4-BE49-F238E27FC236}">
                <a16:creationId xmlns:a16="http://schemas.microsoft.com/office/drawing/2014/main" id="{E235F68F-2E80-4ED4-BCC9-F06004E53625}"/>
              </a:ext>
            </a:extLst>
          </p:cNvPr>
          <p:cNvGrpSpPr/>
          <p:nvPr/>
        </p:nvGrpSpPr>
        <p:grpSpPr>
          <a:xfrm>
            <a:off x="2661325" y="4637802"/>
            <a:ext cx="528349" cy="148083"/>
            <a:chOff x="-406760" y="4513503"/>
            <a:chExt cx="1182615" cy="400664"/>
          </a:xfrm>
        </p:grpSpPr>
        <p:sp>
          <p:nvSpPr>
            <p:cNvPr id="174" name="Прямокутний трикутник 173">
              <a:extLst>
                <a:ext uri="{FF2B5EF4-FFF2-40B4-BE49-F238E27FC236}">
                  <a16:creationId xmlns:a16="http://schemas.microsoft.com/office/drawing/2014/main" id="{CB6BC8E5-AE57-4A0B-ABBC-C2BCE0D96FE8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5" name="Полілінія: фігура 174">
              <a:extLst>
                <a:ext uri="{FF2B5EF4-FFF2-40B4-BE49-F238E27FC236}">
                  <a16:creationId xmlns:a16="http://schemas.microsoft.com/office/drawing/2014/main" id="{5E87330E-2726-4F04-A79F-D0F96496EEDA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76" name="Групувати 175">
            <a:extLst>
              <a:ext uri="{FF2B5EF4-FFF2-40B4-BE49-F238E27FC236}">
                <a16:creationId xmlns:a16="http://schemas.microsoft.com/office/drawing/2014/main" id="{5F2B878E-03B0-4F7F-B3CC-8EB88C078AE0}"/>
              </a:ext>
            </a:extLst>
          </p:cNvPr>
          <p:cNvGrpSpPr/>
          <p:nvPr/>
        </p:nvGrpSpPr>
        <p:grpSpPr>
          <a:xfrm>
            <a:off x="2656485" y="4631400"/>
            <a:ext cx="535782" cy="151341"/>
            <a:chOff x="-423951" y="4495030"/>
            <a:chExt cx="1199252" cy="409480"/>
          </a:xfrm>
        </p:grpSpPr>
        <p:sp>
          <p:nvSpPr>
            <p:cNvPr id="177" name="Прямокутний трикутник 176">
              <a:extLst>
                <a:ext uri="{FF2B5EF4-FFF2-40B4-BE49-F238E27FC236}">
                  <a16:creationId xmlns:a16="http://schemas.microsoft.com/office/drawing/2014/main" id="{CFB310CF-3FFD-4C45-8BAB-58E12807EC97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8" name="Полілінія: фігура 177">
              <a:extLst>
                <a:ext uri="{FF2B5EF4-FFF2-40B4-BE49-F238E27FC236}">
                  <a16:creationId xmlns:a16="http://schemas.microsoft.com/office/drawing/2014/main" id="{9493758B-AC2F-463C-92A5-389C737BDE4B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9" name="Полілінія: фігура 178">
              <a:extLst>
                <a:ext uri="{FF2B5EF4-FFF2-40B4-BE49-F238E27FC236}">
                  <a16:creationId xmlns:a16="http://schemas.microsoft.com/office/drawing/2014/main" id="{B106EBC7-698B-4F88-961E-099E8250FA9A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80" name="Куб 179">
            <a:extLst>
              <a:ext uri="{FF2B5EF4-FFF2-40B4-BE49-F238E27FC236}">
                <a16:creationId xmlns:a16="http://schemas.microsoft.com/office/drawing/2014/main" id="{447819CA-077E-47EC-93CF-A4B87457E742}"/>
              </a:ext>
            </a:extLst>
          </p:cNvPr>
          <p:cNvSpPr/>
          <p:nvPr/>
        </p:nvSpPr>
        <p:spPr>
          <a:xfrm>
            <a:off x="1872670" y="2614833"/>
            <a:ext cx="195880" cy="2056010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1" name="Куб 180">
            <a:extLst>
              <a:ext uri="{FF2B5EF4-FFF2-40B4-BE49-F238E27FC236}">
                <a16:creationId xmlns:a16="http://schemas.microsoft.com/office/drawing/2014/main" id="{FCC568C1-D72A-4FE1-BDEB-B75A518235E6}"/>
              </a:ext>
            </a:extLst>
          </p:cNvPr>
          <p:cNvSpPr/>
          <p:nvPr/>
        </p:nvSpPr>
        <p:spPr>
          <a:xfrm>
            <a:off x="2830116" y="2614833"/>
            <a:ext cx="195880" cy="2056010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2" name="Куб 181">
            <a:extLst>
              <a:ext uri="{FF2B5EF4-FFF2-40B4-BE49-F238E27FC236}">
                <a16:creationId xmlns:a16="http://schemas.microsoft.com/office/drawing/2014/main" id="{AE8236CB-274A-4E76-AC71-EDE8027997B9}"/>
              </a:ext>
            </a:extLst>
          </p:cNvPr>
          <p:cNvSpPr/>
          <p:nvPr/>
        </p:nvSpPr>
        <p:spPr>
          <a:xfrm>
            <a:off x="1846938" y="4461419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3" name="Блок-схема: вузол 182">
            <a:extLst>
              <a:ext uri="{FF2B5EF4-FFF2-40B4-BE49-F238E27FC236}">
                <a16:creationId xmlns:a16="http://schemas.microsoft.com/office/drawing/2014/main" id="{F3CEDE9E-37EC-4208-9D6C-9C5CF0BD7E48}"/>
              </a:ext>
            </a:extLst>
          </p:cNvPr>
          <p:cNvSpPr/>
          <p:nvPr/>
        </p:nvSpPr>
        <p:spPr>
          <a:xfrm>
            <a:off x="1890012" y="481418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4" name="Блок-схема: вузол 183">
            <a:extLst>
              <a:ext uri="{FF2B5EF4-FFF2-40B4-BE49-F238E27FC236}">
                <a16:creationId xmlns:a16="http://schemas.microsoft.com/office/drawing/2014/main" id="{D7190BFA-73F7-4842-A5DF-ADF9ECDBD8B5}"/>
              </a:ext>
            </a:extLst>
          </p:cNvPr>
          <p:cNvSpPr/>
          <p:nvPr/>
        </p:nvSpPr>
        <p:spPr>
          <a:xfrm>
            <a:off x="2011318" y="481418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5" name="Блок-схема: вузол 184">
            <a:extLst>
              <a:ext uri="{FF2B5EF4-FFF2-40B4-BE49-F238E27FC236}">
                <a16:creationId xmlns:a16="http://schemas.microsoft.com/office/drawing/2014/main" id="{EB9B3003-0F41-43F9-AC8F-A2C2B10FABB2}"/>
              </a:ext>
            </a:extLst>
          </p:cNvPr>
          <p:cNvSpPr/>
          <p:nvPr/>
        </p:nvSpPr>
        <p:spPr>
          <a:xfrm>
            <a:off x="1890011" y="48949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6" name="Блок-схема: вузол 185">
            <a:extLst>
              <a:ext uri="{FF2B5EF4-FFF2-40B4-BE49-F238E27FC236}">
                <a16:creationId xmlns:a16="http://schemas.microsoft.com/office/drawing/2014/main" id="{26766286-0EEF-48FA-930E-40CFA3CAFECD}"/>
              </a:ext>
            </a:extLst>
          </p:cNvPr>
          <p:cNvSpPr/>
          <p:nvPr/>
        </p:nvSpPr>
        <p:spPr>
          <a:xfrm>
            <a:off x="2011318" y="48949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7" name="Блок-схема: вузол 186">
            <a:extLst>
              <a:ext uri="{FF2B5EF4-FFF2-40B4-BE49-F238E27FC236}">
                <a16:creationId xmlns:a16="http://schemas.microsoft.com/office/drawing/2014/main" id="{14E467A9-B8CF-441D-A8E9-ED723B721ECF}"/>
              </a:ext>
            </a:extLst>
          </p:cNvPr>
          <p:cNvSpPr/>
          <p:nvPr/>
        </p:nvSpPr>
        <p:spPr>
          <a:xfrm>
            <a:off x="1905240" y="450469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8" name="Блок-схема: вузол 187">
            <a:extLst>
              <a:ext uri="{FF2B5EF4-FFF2-40B4-BE49-F238E27FC236}">
                <a16:creationId xmlns:a16="http://schemas.microsoft.com/office/drawing/2014/main" id="{466F20F9-9F38-4EF4-8456-0EEEA175F717}"/>
              </a:ext>
            </a:extLst>
          </p:cNvPr>
          <p:cNvSpPr/>
          <p:nvPr/>
        </p:nvSpPr>
        <p:spPr>
          <a:xfrm>
            <a:off x="2005042" y="450449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9" name="Блок-схема: вузол 188">
            <a:extLst>
              <a:ext uri="{FF2B5EF4-FFF2-40B4-BE49-F238E27FC236}">
                <a16:creationId xmlns:a16="http://schemas.microsoft.com/office/drawing/2014/main" id="{47D99465-5056-4A7F-A5EC-ED01FFE6D31A}"/>
              </a:ext>
            </a:extLst>
          </p:cNvPr>
          <p:cNvSpPr/>
          <p:nvPr/>
        </p:nvSpPr>
        <p:spPr>
          <a:xfrm>
            <a:off x="1901957" y="458666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0" name="Блок-схема: вузол 189">
            <a:extLst>
              <a:ext uri="{FF2B5EF4-FFF2-40B4-BE49-F238E27FC236}">
                <a16:creationId xmlns:a16="http://schemas.microsoft.com/office/drawing/2014/main" id="{90CA21D6-C1AC-435B-9EF5-5D4163F8BE6B}"/>
              </a:ext>
            </a:extLst>
          </p:cNvPr>
          <p:cNvSpPr/>
          <p:nvPr/>
        </p:nvSpPr>
        <p:spPr>
          <a:xfrm>
            <a:off x="2001759" y="458646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1" name="Куб 190">
            <a:extLst>
              <a:ext uri="{FF2B5EF4-FFF2-40B4-BE49-F238E27FC236}">
                <a16:creationId xmlns:a16="http://schemas.microsoft.com/office/drawing/2014/main" id="{C07932AA-5B89-418F-BC32-872D20217EBB}"/>
              </a:ext>
            </a:extLst>
          </p:cNvPr>
          <p:cNvSpPr/>
          <p:nvPr/>
        </p:nvSpPr>
        <p:spPr>
          <a:xfrm>
            <a:off x="1182652" y="5198148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92" name="Групувати 191">
            <a:extLst>
              <a:ext uri="{FF2B5EF4-FFF2-40B4-BE49-F238E27FC236}">
                <a16:creationId xmlns:a16="http://schemas.microsoft.com/office/drawing/2014/main" id="{731FD439-F55D-430B-AADD-D55DA1710211}"/>
              </a:ext>
            </a:extLst>
          </p:cNvPr>
          <p:cNvGrpSpPr/>
          <p:nvPr/>
        </p:nvGrpSpPr>
        <p:grpSpPr>
          <a:xfrm>
            <a:off x="2250805" y="5087055"/>
            <a:ext cx="528349" cy="148083"/>
            <a:chOff x="-406760" y="4513503"/>
            <a:chExt cx="1182615" cy="400664"/>
          </a:xfrm>
        </p:grpSpPr>
        <p:sp>
          <p:nvSpPr>
            <p:cNvPr id="193" name="Прямокутний трикутник 192">
              <a:extLst>
                <a:ext uri="{FF2B5EF4-FFF2-40B4-BE49-F238E27FC236}">
                  <a16:creationId xmlns:a16="http://schemas.microsoft.com/office/drawing/2014/main" id="{DEE3AF8A-F874-4D03-911B-646EF9753F37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4" name="Полілінія: фігура 193">
              <a:extLst>
                <a:ext uri="{FF2B5EF4-FFF2-40B4-BE49-F238E27FC236}">
                  <a16:creationId xmlns:a16="http://schemas.microsoft.com/office/drawing/2014/main" id="{99F59465-D9BB-49EE-AA24-14DD6B3BAB7E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95" name="Групувати 194">
            <a:extLst>
              <a:ext uri="{FF2B5EF4-FFF2-40B4-BE49-F238E27FC236}">
                <a16:creationId xmlns:a16="http://schemas.microsoft.com/office/drawing/2014/main" id="{4E314571-6FC7-4BB6-9039-007821F82110}"/>
              </a:ext>
            </a:extLst>
          </p:cNvPr>
          <p:cNvGrpSpPr/>
          <p:nvPr/>
        </p:nvGrpSpPr>
        <p:grpSpPr>
          <a:xfrm>
            <a:off x="2245965" y="5080653"/>
            <a:ext cx="535782" cy="151341"/>
            <a:chOff x="-423951" y="4495030"/>
            <a:chExt cx="1199252" cy="409480"/>
          </a:xfrm>
        </p:grpSpPr>
        <p:sp>
          <p:nvSpPr>
            <p:cNvPr id="196" name="Прямокутний трикутник 195">
              <a:extLst>
                <a:ext uri="{FF2B5EF4-FFF2-40B4-BE49-F238E27FC236}">
                  <a16:creationId xmlns:a16="http://schemas.microsoft.com/office/drawing/2014/main" id="{66BA8EC6-C148-4DE4-9F91-1C0FAFEF417E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7" name="Полілінія: фігура 196">
              <a:extLst>
                <a:ext uri="{FF2B5EF4-FFF2-40B4-BE49-F238E27FC236}">
                  <a16:creationId xmlns:a16="http://schemas.microsoft.com/office/drawing/2014/main" id="{2E1CF44E-B7D9-4DCD-B64A-0FDCCB4CC263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8" name="Полілінія: фігура 197">
              <a:extLst>
                <a:ext uri="{FF2B5EF4-FFF2-40B4-BE49-F238E27FC236}">
                  <a16:creationId xmlns:a16="http://schemas.microsoft.com/office/drawing/2014/main" id="{E0ADE76F-E2C4-4F1B-B689-223FD1385269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grpSp>
        <p:nvGrpSpPr>
          <p:cNvPr id="199" name="Групувати 198">
            <a:extLst>
              <a:ext uri="{FF2B5EF4-FFF2-40B4-BE49-F238E27FC236}">
                <a16:creationId xmlns:a16="http://schemas.microsoft.com/office/drawing/2014/main" id="{2C88F200-DCF4-4EF0-BB5E-ED0DA63918DF}"/>
              </a:ext>
            </a:extLst>
          </p:cNvPr>
          <p:cNvGrpSpPr/>
          <p:nvPr/>
        </p:nvGrpSpPr>
        <p:grpSpPr>
          <a:xfrm>
            <a:off x="1310249" y="5087055"/>
            <a:ext cx="528349" cy="148083"/>
            <a:chOff x="-406760" y="4513503"/>
            <a:chExt cx="1182615" cy="400664"/>
          </a:xfrm>
        </p:grpSpPr>
        <p:sp>
          <p:nvSpPr>
            <p:cNvPr id="200" name="Прямокутний трикутник 199">
              <a:extLst>
                <a:ext uri="{FF2B5EF4-FFF2-40B4-BE49-F238E27FC236}">
                  <a16:creationId xmlns:a16="http://schemas.microsoft.com/office/drawing/2014/main" id="{FBEEE8A0-9EAF-46AC-9B7F-735C2F1E3FBE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1" name="Полілінія: фігура 200">
              <a:extLst>
                <a:ext uri="{FF2B5EF4-FFF2-40B4-BE49-F238E27FC236}">
                  <a16:creationId xmlns:a16="http://schemas.microsoft.com/office/drawing/2014/main" id="{397EE4DD-EC64-4BEA-8B8E-86D62EAFB46C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02" name="Групувати 201">
            <a:extLst>
              <a:ext uri="{FF2B5EF4-FFF2-40B4-BE49-F238E27FC236}">
                <a16:creationId xmlns:a16="http://schemas.microsoft.com/office/drawing/2014/main" id="{F69ACBEC-A62E-4740-8DFE-87166E981B7B}"/>
              </a:ext>
            </a:extLst>
          </p:cNvPr>
          <p:cNvGrpSpPr/>
          <p:nvPr/>
        </p:nvGrpSpPr>
        <p:grpSpPr>
          <a:xfrm>
            <a:off x="1305409" y="5080653"/>
            <a:ext cx="535782" cy="151341"/>
            <a:chOff x="-423951" y="4495030"/>
            <a:chExt cx="1199252" cy="409480"/>
          </a:xfrm>
        </p:grpSpPr>
        <p:sp>
          <p:nvSpPr>
            <p:cNvPr id="203" name="Прямокутний трикутник 202">
              <a:extLst>
                <a:ext uri="{FF2B5EF4-FFF2-40B4-BE49-F238E27FC236}">
                  <a16:creationId xmlns:a16="http://schemas.microsoft.com/office/drawing/2014/main" id="{F794C502-8A4A-495F-B532-FF2405C3C101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4" name="Полілінія: фігура 203">
              <a:extLst>
                <a:ext uri="{FF2B5EF4-FFF2-40B4-BE49-F238E27FC236}">
                  <a16:creationId xmlns:a16="http://schemas.microsoft.com/office/drawing/2014/main" id="{8B43DFFD-5644-406C-B797-E4143139EB4E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5" name="Полілінія: фігура 204">
              <a:extLst>
                <a:ext uri="{FF2B5EF4-FFF2-40B4-BE49-F238E27FC236}">
                  <a16:creationId xmlns:a16="http://schemas.microsoft.com/office/drawing/2014/main" id="{6529E222-2C88-4A29-A39D-C43A70A6ADAA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206" name="Куб 205">
            <a:extLst>
              <a:ext uri="{FF2B5EF4-FFF2-40B4-BE49-F238E27FC236}">
                <a16:creationId xmlns:a16="http://schemas.microsoft.com/office/drawing/2014/main" id="{742956ED-1AC6-4F1C-BDAB-3CAAB9E3A5CC}"/>
              </a:ext>
            </a:extLst>
          </p:cNvPr>
          <p:cNvSpPr/>
          <p:nvPr/>
        </p:nvSpPr>
        <p:spPr>
          <a:xfrm>
            <a:off x="1462150" y="3010086"/>
            <a:ext cx="195880" cy="2110010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7" name="Куб 206">
            <a:extLst>
              <a:ext uri="{FF2B5EF4-FFF2-40B4-BE49-F238E27FC236}">
                <a16:creationId xmlns:a16="http://schemas.microsoft.com/office/drawing/2014/main" id="{3A5A8BC2-7F16-4245-8E4E-E0885C2EE93A}"/>
              </a:ext>
            </a:extLst>
          </p:cNvPr>
          <p:cNvSpPr/>
          <p:nvPr/>
        </p:nvSpPr>
        <p:spPr>
          <a:xfrm>
            <a:off x="2419596" y="3010086"/>
            <a:ext cx="195880" cy="2110010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8" name="Куб 207">
            <a:extLst>
              <a:ext uri="{FF2B5EF4-FFF2-40B4-BE49-F238E27FC236}">
                <a16:creationId xmlns:a16="http://schemas.microsoft.com/office/drawing/2014/main" id="{AA2E2528-3E79-4A44-8887-31A66F1328CF}"/>
              </a:ext>
            </a:extLst>
          </p:cNvPr>
          <p:cNvSpPr/>
          <p:nvPr/>
        </p:nvSpPr>
        <p:spPr>
          <a:xfrm>
            <a:off x="1436418" y="4910672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9" name="Блок-схема: вузол 208">
            <a:extLst>
              <a:ext uri="{FF2B5EF4-FFF2-40B4-BE49-F238E27FC236}">
                <a16:creationId xmlns:a16="http://schemas.microsoft.com/office/drawing/2014/main" id="{C663DA4E-70C6-4733-AD81-2008D26120A5}"/>
              </a:ext>
            </a:extLst>
          </p:cNvPr>
          <p:cNvSpPr/>
          <p:nvPr/>
        </p:nvSpPr>
        <p:spPr>
          <a:xfrm>
            <a:off x="1480726" y="52691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0" name="Блок-схема: вузол 209">
            <a:extLst>
              <a:ext uri="{FF2B5EF4-FFF2-40B4-BE49-F238E27FC236}">
                <a16:creationId xmlns:a16="http://schemas.microsoft.com/office/drawing/2014/main" id="{69E66436-33E3-4EAB-AFAA-5F32E1E9E7F0}"/>
              </a:ext>
            </a:extLst>
          </p:cNvPr>
          <p:cNvSpPr/>
          <p:nvPr/>
        </p:nvSpPr>
        <p:spPr>
          <a:xfrm>
            <a:off x="1602032" y="52691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1" name="Блок-схема: вузол 210">
            <a:extLst>
              <a:ext uri="{FF2B5EF4-FFF2-40B4-BE49-F238E27FC236}">
                <a16:creationId xmlns:a16="http://schemas.microsoft.com/office/drawing/2014/main" id="{8CC6023D-302B-42F0-AC3E-3FB49B409838}"/>
              </a:ext>
            </a:extLst>
          </p:cNvPr>
          <p:cNvSpPr/>
          <p:nvPr/>
        </p:nvSpPr>
        <p:spPr>
          <a:xfrm>
            <a:off x="1480725" y="534992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2" name="Блок-схема: вузол 211">
            <a:extLst>
              <a:ext uri="{FF2B5EF4-FFF2-40B4-BE49-F238E27FC236}">
                <a16:creationId xmlns:a16="http://schemas.microsoft.com/office/drawing/2014/main" id="{DE9936CA-0613-4B47-BBC4-D2DDEF5D2C61}"/>
              </a:ext>
            </a:extLst>
          </p:cNvPr>
          <p:cNvSpPr/>
          <p:nvPr/>
        </p:nvSpPr>
        <p:spPr>
          <a:xfrm>
            <a:off x="1602032" y="534992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3" name="Блок-схема: вузол 212">
            <a:extLst>
              <a:ext uri="{FF2B5EF4-FFF2-40B4-BE49-F238E27FC236}">
                <a16:creationId xmlns:a16="http://schemas.microsoft.com/office/drawing/2014/main" id="{B120A67A-58C0-492C-9E45-1B6082DCAD3F}"/>
              </a:ext>
            </a:extLst>
          </p:cNvPr>
          <p:cNvSpPr/>
          <p:nvPr/>
        </p:nvSpPr>
        <p:spPr>
          <a:xfrm>
            <a:off x="1488733" y="498459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4" name="Блок-схема: вузол 213">
            <a:extLst>
              <a:ext uri="{FF2B5EF4-FFF2-40B4-BE49-F238E27FC236}">
                <a16:creationId xmlns:a16="http://schemas.microsoft.com/office/drawing/2014/main" id="{5D2DA5D6-37D3-44EF-AD97-D67AA218AEEF}"/>
              </a:ext>
            </a:extLst>
          </p:cNvPr>
          <p:cNvSpPr/>
          <p:nvPr/>
        </p:nvSpPr>
        <p:spPr>
          <a:xfrm>
            <a:off x="1587458" y="498459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5" name="Блок-схема: вузол 214">
            <a:extLst>
              <a:ext uri="{FF2B5EF4-FFF2-40B4-BE49-F238E27FC236}">
                <a16:creationId xmlns:a16="http://schemas.microsoft.com/office/drawing/2014/main" id="{A3D764F7-246C-49CA-AE78-5C276E0A18EC}"/>
              </a:ext>
            </a:extLst>
          </p:cNvPr>
          <p:cNvSpPr/>
          <p:nvPr/>
        </p:nvSpPr>
        <p:spPr>
          <a:xfrm>
            <a:off x="1487403" y="506783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6" name="Блок-схема: вузол 215">
            <a:extLst>
              <a:ext uri="{FF2B5EF4-FFF2-40B4-BE49-F238E27FC236}">
                <a16:creationId xmlns:a16="http://schemas.microsoft.com/office/drawing/2014/main" id="{82B954B8-9727-4B96-8BAF-B8B71AA664EC}"/>
              </a:ext>
            </a:extLst>
          </p:cNvPr>
          <p:cNvSpPr/>
          <p:nvPr/>
        </p:nvSpPr>
        <p:spPr>
          <a:xfrm>
            <a:off x="1584175" y="506656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7" name="Куб 216">
            <a:extLst>
              <a:ext uri="{FF2B5EF4-FFF2-40B4-BE49-F238E27FC236}">
                <a16:creationId xmlns:a16="http://schemas.microsoft.com/office/drawing/2014/main" id="{F2FD44A9-7F61-4F4E-B6D4-3327DAF29FFD}"/>
              </a:ext>
            </a:extLst>
          </p:cNvPr>
          <p:cNvSpPr/>
          <p:nvPr/>
        </p:nvSpPr>
        <p:spPr>
          <a:xfrm rot="2333793">
            <a:off x="1220504" y="4721149"/>
            <a:ext cx="1753345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8" name="Куб 217">
            <a:extLst>
              <a:ext uri="{FF2B5EF4-FFF2-40B4-BE49-F238E27FC236}">
                <a16:creationId xmlns:a16="http://schemas.microsoft.com/office/drawing/2014/main" id="{A1B26521-B09E-43F3-853F-BA4B41206AD7}"/>
              </a:ext>
            </a:extLst>
          </p:cNvPr>
          <p:cNvSpPr/>
          <p:nvPr/>
        </p:nvSpPr>
        <p:spPr>
          <a:xfrm>
            <a:off x="1405686" y="4042571"/>
            <a:ext cx="118221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1" name="Блок-схема: вузол 220">
            <a:extLst>
              <a:ext uri="{FF2B5EF4-FFF2-40B4-BE49-F238E27FC236}">
                <a16:creationId xmlns:a16="http://schemas.microsoft.com/office/drawing/2014/main" id="{73A0020E-9C18-4B2C-93CE-FCAE17082D5B}"/>
              </a:ext>
            </a:extLst>
          </p:cNvPr>
          <p:cNvSpPr/>
          <p:nvPr/>
        </p:nvSpPr>
        <p:spPr>
          <a:xfrm>
            <a:off x="2623133" y="527067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2" name="Блок-схема: вузол 221">
            <a:extLst>
              <a:ext uri="{FF2B5EF4-FFF2-40B4-BE49-F238E27FC236}">
                <a16:creationId xmlns:a16="http://schemas.microsoft.com/office/drawing/2014/main" id="{F74B1956-DE91-4AB9-9A55-7DB58F4FD9E9}"/>
              </a:ext>
            </a:extLst>
          </p:cNvPr>
          <p:cNvSpPr/>
          <p:nvPr/>
        </p:nvSpPr>
        <p:spPr>
          <a:xfrm>
            <a:off x="2717215" y="532343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3" name="Блок-схема: вузол 222">
            <a:extLst>
              <a:ext uri="{FF2B5EF4-FFF2-40B4-BE49-F238E27FC236}">
                <a16:creationId xmlns:a16="http://schemas.microsoft.com/office/drawing/2014/main" id="{60704DF8-8375-48D3-A445-334E62480F7C}"/>
              </a:ext>
            </a:extLst>
          </p:cNvPr>
          <p:cNvSpPr/>
          <p:nvPr/>
        </p:nvSpPr>
        <p:spPr>
          <a:xfrm>
            <a:off x="2697135" y="525820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4" name="Блок-схема: вузол 223">
            <a:extLst>
              <a:ext uri="{FF2B5EF4-FFF2-40B4-BE49-F238E27FC236}">
                <a16:creationId xmlns:a16="http://schemas.microsoft.com/office/drawing/2014/main" id="{EBB39914-C42A-4F92-B948-6407502EC26E}"/>
              </a:ext>
            </a:extLst>
          </p:cNvPr>
          <p:cNvSpPr/>
          <p:nvPr/>
        </p:nvSpPr>
        <p:spPr>
          <a:xfrm>
            <a:off x="2441405" y="50893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5" name="Блок-схема: вузол 224">
            <a:extLst>
              <a:ext uri="{FF2B5EF4-FFF2-40B4-BE49-F238E27FC236}">
                <a16:creationId xmlns:a16="http://schemas.microsoft.com/office/drawing/2014/main" id="{D5E3F20A-58D1-42CD-A003-C37D814671CB}"/>
              </a:ext>
            </a:extLst>
          </p:cNvPr>
          <p:cNvSpPr/>
          <p:nvPr/>
        </p:nvSpPr>
        <p:spPr>
          <a:xfrm>
            <a:off x="2433843" y="502673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6" name="Блок-схема: вузол 225">
            <a:extLst>
              <a:ext uri="{FF2B5EF4-FFF2-40B4-BE49-F238E27FC236}">
                <a16:creationId xmlns:a16="http://schemas.microsoft.com/office/drawing/2014/main" id="{4D90BDB9-3B18-4A4D-82B1-E7491EA70556}"/>
              </a:ext>
            </a:extLst>
          </p:cNvPr>
          <p:cNvSpPr/>
          <p:nvPr/>
        </p:nvSpPr>
        <p:spPr>
          <a:xfrm>
            <a:off x="1471179" y="429422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7" name="Блок-схема: вузол 226">
            <a:extLst>
              <a:ext uri="{FF2B5EF4-FFF2-40B4-BE49-F238E27FC236}">
                <a16:creationId xmlns:a16="http://schemas.microsoft.com/office/drawing/2014/main" id="{EB60EEEB-CC50-40A9-AC57-13CEE32D33A7}"/>
              </a:ext>
            </a:extLst>
          </p:cNvPr>
          <p:cNvSpPr/>
          <p:nvPr/>
        </p:nvSpPr>
        <p:spPr>
          <a:xfrm>
            <a:off x="2510177" y="50893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8" name="Блок-схема: вузол 227">
            <a:extLst>
              <a:ext uri="{FF2B5EF4-FFF2-40B4-BE49-F238E27FC236}">
                <a16:creationId xmlns:a16="http://schemas.microsoft.com/office/drawing/2014/main" id="{18409812-8369-4A1A-BD22-FD7A2893E1B0}"/>
              </a:ext>
            </a:extLst>
          </p:cNvPr>
          <p:cNvSpPr/>
          <p:nvPr/>
        </p:nvSpPr>
        <p:spPr>
          <a:xfrm>
            <a:off x="1551427" y="432801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9" name="Блок-схема: вузол 228">
            <a:extLst>
              <a:ext uri="{FF2B5EF4-FFF2-40B4-BE49-F238E27FC236}">
                <a16:creationId xmlns:a16="http://schemas.microsoft.com/office/drawing/2014/main" id="{4167F5E5-D75E-4CA3-93DF-CD82080A39AA}"/>
              </a:ext>
            </a:extLst>
          </p:cNvPr>
          <p:cNvSpPr/>
          <p:nvPr/>
        </p:nvSpPr>
        <p:spPr>
          <a:xfrm>
            <a:off x="1513283" y="43748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3" name="Блок-схема: вузол 232">
            <a:extLst>
              <a:ext uri="{FF2B5EF4-FFF2-40B4-BE49-F238E27FC236}">
                <a16:creationId xmlns:a16="http://schemas.microsoft.com/office/drawing/2014/main" id="{2AC3A759-9CC3-4127-A36D-82B79543D7B0}"/>
              </a:ext>
            </a:extLst>
          </p:cNvPr>
          <p:cNvSpPr/>
          <p:nvPr/>
        </p:nvSpPr>
        <p:spPr>
          <a:xfrm>
            <a:off x="2523501" y="411092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4" name="Блок-схема: вузол 233">
            <a:extLst>
              <a:ext uri="{FF2B5EF4-FFF2-40B4-BE49-F238E27FC236}">
                <a16:creationId xmlns:a16="http://schemas.microsoft.com/office/drawing/2014/main" id="{731CC5F5-D0C5-4A1B-B8BF-C7EBBD68370F}"/>
              </a:ext>
            </a:extLst>
          </p:cNvPr>
          <p:cNvSpPr/>
          <p:nvPr/>
        </p:nvSpPr>
        <p:spPr>
          <a:xfrm>
            <a:off x="2457017" y="408687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5" name="Блок-схема: вузол 234">
            <a:extLst>
              <a:ext uri="{FF2B5EF4-FFF2-40B4-BE49-F238E27FC236}">
                <a16:creationId xmlns:a16="http://schemas.microsoft.com/office/drawing/2014/main" id="{10935FE4-B41D-4252-8C3E-3D6169332F5A}"/>
              </a:ext>
            </a:extLst>
          </p:cNvPr>
          <p:cNvSpPr/>
          <p:nvPr/>
        </p:nvSpPr>
        <p:spPr>
          <a:xfrm>
            <a:off x="2457017" y="415076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9" name="Блок-схема: вузол 238">
            <a:extLst>
              <a:ext uri="{FF2B5EF4-FFF2-40B4-BE49-F238E27FC236}">
                <a16:creationId xmlns:a16="http://schemas.microsoft.com/office/drawing/2014/main" id="{71CC387D-A0DD-4563-ACB6-BA43676F3C49}"/>
              </a:ext>
            </a:extLst>
          </p:cNvPr>
          <p:cNvSpPr/>
          <p:nvPr/>
        </p:nvSpPr>
        <p:spPr>
          <a:xfrm>
            <a:off x="1489187" y="411406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0" name="Блок-схема: вузол 239">
            <a:extLst>
              <a:ext uri="{FF2B5EF4-FFF2-40B4-BE49-F238E27FC236}">
                <a16:creationId xmlns:a16="http://schemas.microsoft.com/office/drawing/2014/main" id="{2593009C-F0BA-48E9-93E2-E927203ED4AF}"/>
              </a:ext>
            </a:extLst>
          </p:cNvPr>
          <p:cNvSpPr/>
          <p:nvPr/>
        </p:nvSpPr>
        <p:spPr>
          <a:xfrm>
            <a:off x="1563144" y="413693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1" name="Блок-схема: вузол 240">
            <a:extLst>
              <a:ext uri="{FF2B5EF4-FFF2-40B4-BE49-F238E27FC236}">
                <a16:creationId xmlns:a16="http://schemas.microsoft.com/office/drawing/2014/main" id="{DEDD010D-33C2-40A7-95B4-AB891DD59700}"/>
              </a:ext>
            </a:extLst>
          </p:cNvPr>
          <p:cNvSpPr/>
          <p:nvPr/>
        </p:nvSpPr>
        <p:spPr>
          <a:xfrm>
            <a:off x="1565134" y="408109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8" name="Куб 247">
            <a:extLst>
              <a:ext uri="{FF2B5EF4-FFF2-40B4-BE49-F238E27FC236}">
                <a16:creationId xmlns:a16="http://schemas.microsoft.com/office/drawing/2014/main" id="{7B1B75C7-BBE0-46DF-B5A5-35D8B2000AE8}"/>
              </a:ext>
            </a:extLst>
          </p:cNvPr>
          <p:cNvSpPr/>
          <p:nvPr/>
        </p:nvSpPr>
        <p:spPr>
          <a:xfrm>
            <a:off x="2725482" y="4463962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9" name="Блок-схема: вузол 248">
            <a:extLst>
              <a:ext uri="{FF2B5EF4-FFF2-40B4-BE49-F238E27FC236}">
                <a16:creationId xmlns:a16="http://schemas.microsoft.com/office/drawing/2014/main" id="{40B5295E-C2E5-4053-B88E-C60B59D44A5C}"/>
              </a:ext>
            </a:extLst>
          </p:cNvPr>
          <p:cNvSpPr/>
          <p:nvPr/>
        </p:nvSpPr>
        <p:spPr>
          <a:xfrm>
            <a:off x="2833783" y="482108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0" name="Блок-схема: вузол 249">
            <a:extLst>
              <a:ext uri="{FF2B5EF4-FFF2-40B4-BE49-F238E27FC236}">
                <a16:creationId xmlns:a16="http://schemas.microsoft.com/office/drawing/2014/main" id="{6B957B94-935E-431A-9FB7-B87FB85E8F7E}"/>
              </a:ext>
            </a:extLst>
          </p:cNvPr>
          <p:cNvSpPr/>
          <p:nvPr/>
        </p:nvSpPr>
        <p:spPr>
          <a:xfrm>
            <a:off x="2921377" y="482108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1" name="Блок-схема: вузол 250">
            <a:extLst>
              <a:ext uri="{FF2B5EF4-FFF2-40B4-BE49-F238E27FC236}">
                <a16:creationId xmlns:a16="http://schemas.microsoft.com/office/drawing/2014/main" id="{56A89CBB-6814-4C04-8BBD-7786FE257DFE}"/>
              </a:ext>
            </a:extLst>
          </p:cNvPr>
          <p:cNvSpPr/>
          <p:nvPr/>
        </p:nvSpPr>
        <p:spPr>
          <a:xfrm>
            <a:off x="2833782" y="49018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2" name="Блок-схема: вузол 251">
            <a:extLst>
              <a:ext uri="{FF2B5EF4-FFF2-40B4-BE49-F238E27FC236}">
                <a16:creationId xmlns:a16="http://schemas.microsoft.com/office/drawing/2014/main" id="{7137CC0D-25E9-4449-980C-3D944CD3FB2C}"/>
              </a:ext>
            </a:extLst>
          </p:cNvPr>
          <p:cNvSpPr/>
          <p:nvPr/>
        </p:nvSpPr>
        <p:spPr>
          <a:xfrm>
            <a:off x="2920439" y="48964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3" name="Блок-схема: вузол 252">
            <a:extLst>
              <a:ext uri="{FF2B5EF4-FFF2-40B4-BE49-F238E27FC236}">
                <a16:creationId xmlns:a16="http://schemas.microsoft.com/office/drawing/2014/main" id="{C9A80BDC-481E-4D7E-BD2E-73CAD11E1D7F}"/>
              </a:ext>
            </a:extLst>
          </p:cNvPr>
          <p:cNvSpPr/>
          <p:nvPr/>
        </p:nvSpPr>
        <p:spPr>
          <a:xfrm>
            <a:off x="2850417" y="453880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4" name="Блок-схема: вузол 253">
            <a:extLst>
              <a:ext uri="{FF2B5EF4-FFF2-40B4-BE49-F238E27FC236}">
                <a16:creationId xmlns:a16="http://schemas.microsoft.com/office/drawing/2014/main" id="{A08B6F39-E7F7-49BE-805A-5BCEA72CA371}"/>
              </a:ext>
            </a:extLst>
          </p:cNvPr>
          <p:cNvSpPr/>
          <p:nvPr/>
        </p:nvSpPr>
        <p:spPr>
          <a:xfrm>
            <a:off x="2922848" y="45414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5" name="Блок-схема: вузол 254">
            <a:extLst>
              <a:ext uri="{FF2B5EF4-FFF2-40B4-BE49-F238E27FC236}">
                <a16:creationId xmlns:a16="http://schemas.microsoft.com/office/drawing/2014/main" id="{24525EFA-C451-4AC0-A531-430CF6784841}"/>
              </a:ext>
            </a:extLst>
          </p:cNvPr>
          <p:cNvSpPr/>
          <p:nvPr/>
        </p:nvSpPr>
        <p:spPr>
          <a:xfrm>
            <a:off x="2850417" y="463523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6" name="Блок-схема: вузол 255">
            <a:extLst>
              <a:ext uri="{FF2B5EF4-FFF2-40B4-BE49-F238E27FC236}">
                <a16:creationId xmlns:a16="http://schemas.microsoft.com/office/drawing/2014/main" id="{5BBC791A-096A-43BF-A7FA-509D42766F3C}"/>
              </a:ext>
            </a:extLst>
          </p:cNvPr>
          <p:cNvSpPr/>
          <p:nvPr/>
        </p:nvSpPr>
        <p:spPr>
          <a:xfrm>
            <a:off x="2922848" y="463788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57" name="Групувати 256">
            <a:extLst>
              <a:ext uri="{FF2B5EF4-FFF2-40B4-BE49-F238E27FC236}">
                <a16:creationId xmlns:a16="http://schemas.microsoft.com/office/drawing/2014/main" id="{47AAF286-849C-4EEF-BFB1-7A6AFE227095}"/>
              </a:ext>
            </a:extLst>
          </p:cNvPr>
          <p:cNvGrpSpPr/>
          <p:nvPr/>
        </p:nvGrpSpPr>
        <p:grpSpPr>
          <a:xfrm>
            <a:off x="2573233" y="4450472"/>
            <a:ext cx="493397" cy="720000"/>
            <a:chOff x="-12773" y="4514556"/>
            <a:chExt cx="493397" cy="720000"/>
          </a:xfrm>
        </p:grpSpPr>
        <p:sp>
          <p:nvSpPr>
            <p:cNvPr id="258" name="Паралелограм 257">
              <a:extLst>
                <a:ext uri="{FF2B5EF4-FFF2-40B4-BE49-F238E27FC236}">
                  <a16:creationId xmlns:a16="http://schemas.microsoft.com/office/drawing/2014/main" id="{2808176C-EE56-4A70-87BE-9E49BB628E4A}"/>
                </a:ext>
              </a:extLst>
            </p:cNvPr>
            <p:cNvSpPr/>
            <p:nvPr/>
          </p:nvSpPr>
          <p:spPr>
            <a:xfrm rot="18825440">
              <a:off x="-100656" y="4835736"/>
              <a:ext cx="720000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9" name="Прямокутник 258">
              <a:extLst>
                <a:ext uri="{FF2B5EF4-FFF2-40B4-BE49-F238E27FC236}">
                  <a16:creationId xmlns:a16="http://schemas.microsoft.com/office/drawing/2014/main" id="{28812FBF-CB50-451F-B86E-F56F5AA24785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0" name="Паралелограм 259">
              <a:extLst>
                <a:ext uri="{FF2B5EF4-FFF2-40B4-BE49-F238E27FC236}">
                  <a16:creationId xmlns:a16="http://schemas.microsoft.com/office/drawing/2014/main" id="{0699E163-FC91-4821-8FC1-2CE5A21A02A4}"/>
                </a:ext>
              </a:extLst>
            </p:cNvPr>
            <p:cNvSpPr/>
            <p:nvPr/>
          </p:nvSpPr>
          <p:spPr>
            <a:xfrm>
              <a:off x="-6789" y="4585365"/>
              <a:ext cx="487413" cy="45982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61" name="Групувати 260">
            <a:extLst>
              <a:ext uri="{FF2B5EF4-FFF2-40B4-BE49-F238E27FC236}">
                <a16:creationId xmlns:a16="http://schemas.microsoft.com/office/drawing/2014/main" id="{28752B14-BF71-4BF5-B95D-55F1775AF596}"/>
              </a:ext>
            </a:extLst>
          </p:cNvPr>
          <p:cNvGrpSpPr/>
          <p:nvPr/>
        </p:nvGrpSpPr>
        <p:grpSpPr>
          <a:xfrm>
            <a:off x="2588773" y="3544242"/>
            <a:ext cx="467223" cy="685551"/>
            <a:chOff x="-12773" y="4544221"/>
            <a:chExt cx="467223" cy="685551"/>
          </a:xfrm>
        </p:grpSpPr>
        <p:sp>
          <p:nvSpPr>
            <p:cNvPr id="262" name="Паралелограм 261">
              <a:extLst>
                <a:ext uri="{FF2B5EF4-FFF2-40B4-BE49-F238E27FC236}">
                  <a16:creationId xmlns:a16="http://schemas.microsoft.com/office/drawing/2014/main" id="{773D759D-2AFE-431C-A5C4-E3AFB46DDD6F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3" name="Прямокутник 262">
              <a:extLst>
                <a:ext uri="{FF2B5EF4-FFF2-40B4-BE49-F238E27FC236}">
                  <a16:creationId xmlns:a16="http://schemas.microsoft.com/office/drawing/2014/main" id="{B2996D00-1E36-41DB-A496-4BB3828EED07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4" name="Паралелограм 263">
              <a:extLst>
                <a:ext uri="{FF2B5EF4-FFF2-40B4-BE49-F238E27FC236}">
                  <a16:creationId xmlns:a16="http://schemas.microsoft.com/office/drawing/2014/main" id="{C2567AFE-2F9E-4FD4-8AD0-71B32C43CC36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65" name="Групувати 264">
            <a:extLst>
              <a:ext uri="{FF2B5EF4-FFF2-40B4-BE49-F238E27FC236}">
                <a16:creationId xmlns:a16="http://schemas.microsoft.com/office/drawing/2014/main" id="{BB97C691-F4E4-4396-8DE6-92BAFE8CA7B2}"/>
              </a:ext>
            </a:extLst>
          </p:cNvPr>
          <p:cNvGrpSpPr/>
          <p:nvPr/>
        </p:nvGrpSpPr>
        <p:grpSpPr>
          <a:xfrm rot="20330432">
            <a:off x="2382201" y="2757646"/>
            <a:ext cx="890929" cy="1292479"/>
            <a:chOff x="-12773" y="4021571"/>
            <a:chExt cx="890929" cy="1292479"/>
          </a:xfrm>
        </p:grpSpPr>
        <p:sp>
          <p:nvSpPr>
            <p:cNvPr id="266" name="Паралелограм 265">
              <a:extLst>
                <a:ext uri="{FF2B5EF4-FFF2-40B4-BE49-F238E27FC236}">
                  <a16:creationId xmlns:a16="http://schemas.microsoft.com/office/drawing/2014/main" id="{A2DB0418-8410-460E-B5E2-D301126D5A6C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7" name="Прямокутник 266">
              <a:extLst>
                <a:ext uri="{FF2B5EF4-FFF2-40B4-BE49-F238E27FC236}">
                  <a16:creationId xmlns:a16="http://schemas.microsoft.com/office/drawing/2014/main" id="{F6B34D35-978A-47C4-ADE0-438AE75EDAE1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8" name="Паралелограм 267">
              <a:extLst>
                <a:ext uri="{FF2B5EF4-FFF2-40B4-BE49-F238E27FC236}">
                  <a16:creationId xmlns:a16="http://schemas.microsoft.com/office/drawing/2014/main" id="{618E7AD3-679E-497C-8485-B7B5B40F0417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77" name="Групувати 276">
            <a:extLst>
              <a:ext uri="{FF2B5EF4-FFF2-40B4-BE49-F238E27FC236}">
                <a16:creationId xmlns:a16="http://schemas.microsoft.com/office/drawing/2014/main" id="{1837F404-DB15-46A8-B41F-40278DC10A9F}"/>
              </a:ext>
            </a:extLst>
          </p:cNvPr>
          <p:cNvGrpSpPr/>
          <p:nvPr/>
        </p:nvGrpSpPr>
        <p:grpSpPr>
          <a:xfrm>
            <a:off x="2549981" y="4165524"/>
            <a:ext cx="563778" cy="363276"/>
            <a:chOff x="2249138" y="4165491"/>
            <a:chExt cx="563778" cy="363276"/>
          </a:xfrm>
        </p:grpSpPr>
        <p:grpSp>
          <p:nvGrpSpPr>
            <p:cNvPr id="278" name="Групувати 277">
              <a:extLst>
                <a:ext uri="{FF2B5EF4-FFF2-40B4-BE49-F238E27FC236}">
                  <a16:creationId xmlns:a16="http://schemas.microsoft.com/office/drawing/2014/main" id="{83E5835B-F357-4416-BF37-7CFD196F1401}"/>
                </a:ext>
              </a:extLst>
            </p:cNvPr>
            <p:cNvGrpSpPr/>
            <p:nvPr/>
          </p:nvGrpSpPr>
          <p:grpSpPr>
            <a:xfrm>
              <a:off x="2249138" y="4165491"/>
              <a:ext cx="563778" cy="256032"/>
              <a:chOff x="-30374" y="4254766"/>
              <a:chExt cx="563778" cy="256032"/>
            </a:xfrm>
          </p:grpSpPr>
          <p:sp>
            <p:nvSpPr>
              <p:cNvPr id="280" name="Паралелограм 252">
                <a:extLst>
                  <a:ext uri="{FF2B5EF4-FFF2-40B4-BE49-F238E27FC236}">
                    <a16:creationId xmlns:a16="http://schemas.microsoft.com/office/drawing/2014/main" id="{01B2CA01-0A7F-4F06-9FF4-5965AEF07645}"/>
                  </a:ext>
                </a:extLst>
              </p:cNvPr>
              <p:cNvSpPr/>
              <p:nvPr/>
            </p:nvSpPr>
            <p:spPr>
              <a:xfrm rot="1725805" flipH="1">
                <a:off x="-30374" y="4378157"/>
                <a:ext cx="563778" cy="132641"/>
              </a:xfrm>
              <a:custGeom>
                <a:avLst/>
                <a:gdLst>
                  <a:gd name="connsiteX0" fmla="*/ 0 w 569063"/>
                  <a:gd name="connsiteY0" fmla="*/ 109928 h 109928"/>
                  <a:gd name="connsiteX1" fmla="*/ 60279 w 569063"/>
                  <a:gd name="connsiteY1" fmla="*/ 0 h 109928"/>
                  <a:gd name="connsiteX2" fmla="*/ 569063 w 569063"/>
                  <a:gd name="connsiteY2" fmla="*/ 0 h 109928"/>
                  <a:gd name="connsiteX3" fmla="*/ 508784 w 569063"/>
                  <a:gd name="connsiteY3" fmla="*/ 109928 h 109928"/>
                  <a:gd name="connsiteX4" fmla="*/ 0 w 569063"/>
                  <a:gd name="connsiteY4" fmla="*/ 109928 h 109928"/>
                  <a:gd name="connsiteX0" fmla="*/ 0 w 569063"/>
                  <a:gd name="connsiteY0" fmla="*/ 109928 h 132641"/>
                  <a:gd name="connsiteX1" fmla="*/ 60279 w 569063"/>
                  <a:gd name="connsiteY1" fmla="*/ 0 h 132641"/>
                  <a:gd name="connsiteX2" fmla="*/ 569063 w 569063"/>
                  <a:gd name="connsiteY2" fmla="*/ 0 h 132641"/>
                  <a:gd name="connsiteX3" fmla="*/ 545212 w 569063"/>
                  <a:gd name="connsiteY3" fmla="*/ 132641 h 132641"/>
                  <a:gd name="connsiteX4" fmla="*/ 0 w 569063"/>
                  <a:gd name="connsiteY4" fmla="*/ 109928 h 132641"/>
                  <a:gd name="connsiteX0" fmla="*/ 0 w 524081"/>
                  <a:gd name="connsiteY0" fmla="*/ 131902 h 132641"/>
                  <a:gd name="connsiteX1" fmla="*/ 15297 w 524081"/>
                  <a:gd name="connsiteY1" fmla="*/ 0 h 132641"/>
                  <a:gd name="connsiteX2" fmla="*/ 524081 w 524081"/>
                  <a:gd name="connsiteY2" fmla="*/ 0 h 132641"/>
                  <a:gd name="connsiteX3" fmla="*/ 500230 w 524081"/>
                  <a:gd name="connsiteY3" fmla="*/ 132641 h 132641"/>
                  <a:gd name="connsiteX4" fmla="*/ 0 w 524081"/>
                  <a:gd name="connsiteY4" fmla="*/ 131902 h 132641"/>
                  <a:gd name="connsiteX0" fmla="*/ 0 w 569800"/>
                  <a:gd name="connsiteY0" fmla="*/ 101372 h 132641"/>
                  <a:gd name="connsiteX1" fmla="*/ 61016 w 569800"/>
                  <a:gd name="connsiteY1" fmla="*/ 0 h 132641"/>
                  <a:gd name="connsiteX2" fmla="*/ 569800 w 569800"/>
                  <a:gd name="connsiteY2" fmla="*/ 0 h 132641"/>
                  <a:gd name="connsiteX3" fmla="*/ 545949 w 569800"/>
                  <a:gd name="connsiteY3" fmla="*/ 132641 h 132641"/>
                  <a:gd name="connsiteX4" fmla="*/ 0 w 569800"/>
                  <a:gd name="connsiteY4" fmla="*/ 101372 h 132641"/>
                  <a:gd name="connsiteX0" fmla="*/ 0 w 526169"/>
                  <a:gd name="connsiteY0" fmla="*/ 130755 h 132641"/>
                  <a:gd name="connsiteX1" fmla="*/ 17385 w 526169"/>
                  <a:gd name="connsiteY1" fmla="*/ 0 h 132641"/>
                  <a:gd name="connsiteX2" fmla="*/ 526169 w 526169"/>
                  <a:gd name="connsiteY2" fmla="*/ 0 h 132641"/>
                  <a:gd name="connsiteX3" fmla="*/ 502318 w 526169"/>
                  <a:gd name="connsiteY3" fmla="*/ 132641 h 132641"/>
                  <a:gd name="connsiteX4" fmla="*/ 0 w 526169"/>
                  <a:gd name="connsiteY4" fmla="*/ 130755 h 132641"/>
                  <a:gd name="connsiteX0" fmla="*/ 30751 w 556920"/>
                  <a:gd name="connsiteY0" fmla="*/ 130755 h 132641"/>
                  <a:gd name="connsiteX1" fmla="*/ 99 w 556920"/>
                  <a:gd name="connsiteY1" fmla="*/ 86657 h 132641"/>
                  <a:gd name="connsiteX2" fmla="*/ 48136 w 556920"/>
                  <a:gd name="connsiteY2" fmla="*/ 0 h 132641"/>
                  <a:gd name="connsiteX3" fmla="*/ 556920 w 556920"/>
                  <a:gd name="connsiteY3" fmla="*/ 0 h 132641"/>
                  <a:gd name="connsiteX4" fmla="*/ 533069 w 556920"/>
                  <a:gd name="connsiteY4" fmla="*/ 132641 h 132641"/>
                  <a:gd name="connsiteX5" fmla="*/ 30751 w 556920"/>
                  <a:gd name="connsiteY5" fmla="*/ 130755 h 132641"/>
                  <a:gd name="connsiteX0" fmla="*/ 37609 w 563778"/>
                  <a:gd name="connsiteY0" fmla="*/ 130755 h 132641"/>
                  <a:gd name="connsiteX1" fmla="*/ 83 w 563778"/>
                  <a:gd name="connsiteY1" fmla="*/ 99182 h 132641"/>
                  <a:gd name="connsiteX2" fmla="*/ 54994 w 563778"/>
                  <a:gd name="connsiteY2" fmla="*/ 0 h 132641"/>
                  <a:gd name="connsiteX3" fmla="*/ 563778 w 563778"/>
                  <a:gd name="connsiteY3" fmla="*/ 0 h 132641"/>
                  <a:gd name="connsiteX4" fmla="*/ 539927 w 563778"/>
                  <a:gd name="connsiteY4" fmla="*/ 132641 h 132641"/>
                  <a:gd name="connsiteX5" fmla="*/ 37609 w 563778"/>
                  <a:gd name="connsiteY5" fmla="*/ 130755 h 13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3778" h="132641">
                    <a:moveTo>
                      <a:pt x="37609" y="130755"/>
                    </a:moveTo>
                    <a:cubicBezTo>
                      <a:pt x="39807" y="116532"/>
                      <a:pt x="-2115" y="113405"/>
                      <a:pt x="83" y="99182"/>
                    </a:cubicBezTo>
                    <a:lnTo>
                      <a:pt x="54994" y="0"/>
                    </a:lnTo>
                    <a:lnTo>
                      <a:pt x="563778" y="0"/>
                    </a:lnTo>
                    <a:lnTo>
                      <a:pt x="539927" y="132641"/>
                    </a:lnTo>
                    <a:lnTo>
                      <a:pt x="37609" y="13075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81" name="Прямокутник 280">
                <a:extLst>
                  <a:ext uri="{FF2B5EF4-FFF2-40B4-BE49-F238E27FC236}">
                    <a16:creationId xmlns:a16="http://schemas.microsoft.com/office/drawing/2014/main" id="{905024BE-8DE4-4F0C-B7FD-550B3C3E0B7B}"/>
                  </a:ext>
                </a:extLst>
              </p:cNvPr>
              <p:cNvSpPr/>
              <p:nvPr/>
            </p:nvSpPr>
            <p:spPr>
              <a:xfrm>
                <a:off x="-6154" y="4254766"/>
                <a:ext cx="45719" cy="125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cxnSp>
          <p:nvCxnSpPr>
            <p:cNvPr id="279" name="Пряма сполучна лінія 278">
              <a:extLst>
                <a:ext uri="{FF2B5EF4-FFF2-40B4-BE49-F238E27FC236}">
                  <a16:creationId xmlns:a16="http://schemas.microsoft.com/office/drawing/2014/main" id="{D0B79140-28B7-48DB-BE24-646DDBE5E793}"/>
                </a:ext>
              </a:extLst>
            </p:cNvPr>
            <p:cNvCxnSpPr>
              <a:cxnSpLocks/>
            </p:cNvCxnSpPr>
            <p:nvPr/>
          </p:nvCxnSpPr>
          <p:spPr>
            <a:xfrm>
              <a:off x="2319628" y="4288127"/>
              <a:ext cx="442735" cy="2406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Блок-схема: вузол 292">
            <a:extLst>
              <a:ext uri="{FF2B5EF4-FFF2-40B4-BE49-F238E27FC236}">
                <a16:creationId xmlns:a16="http://schemas.microsoft.com/office/drawing/2014/main" id="{1998D309-FFAA-483B-A3BC-BB25DBB1E2EA}"/>
              </a:ext>
            </a:extLst>
          </p:cNvPr>
          <p:cNvSpPr/>
          <p:nvPr/>
        </p:nvSpPr>
        <p:spPr>
          <a:xfrm>
            <a:off x="3035038" y="45847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4" name="Блок-схема: вузол 293">
            <a:extLst>
              <a:ext uri="{FF2B5EF4-FFF2-40B4-BE49-F238E27FC236}">
                <a16:creationId xmlns:a16="http://schemas.microsoft.com/office/drawing/2014/main" id="{7338AC6C-E876-44F8-8BE1-8DA261D41D7A}"/>
              </a:ext>
            </a:extLst>
          </p:cNvPr>
          <p:cNvSpPr/>
          <p:nvPr/>
        </p:nvSpPr>
        <p:spPr>
          <a:xfrm>
            <a:off x="2994730" y="461207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5" name="Блок-схема: вузол 294">
            <a:extLst>
              <a:ext uri="{FF2B5EF4-FFF2-40B4-BE49-F238E27FC236}">
                <a16:creationId xmlns:a16="http://schemas.microsoft.com/office/drawing/2014/main" id="{E5EFEA34-8FE7-4DBF-A14B-DF7E2ADCF63D}"/>
              </a:ext>
            </a:extLst>
          </p:cNvPr>
          <p:cNvSpPr/>
          <p:nvPr/>
        </p:nvSpPr>
        <p:spPr>
          <a:xfrm>
            <a:off x="3011520" y="464824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5" name="Блок-схема: вузол 314">
            <a:extLst>
              <a:ext uri="{FF2B5EF4-FFF2-40B4-BE49-F238E27FC236}">
                <a16:creationId xmlns:a16="http://schemas.microsoft.com/office/drawing/2014/main" id="{F141093F-2A9C-486A-81CB-D324851CA148}"/>
              </a:ext>
            </a:extLst>
          </p:cNvPr>
          <p:cNvSpPr/>
          <p:nvPr/>
        </p:nvSpPr>
        <p:spPr>
          <a:xfrm>
            <a:off x="3041058" y="292403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6" name="Блок-схема: вузол 315">
            <a:extLst>
              <a:ext uri="{FF2B5EF4-FFF2-40B4-BE49-F238E27FC236}">
                <a16:creationId xmlns:a16="http://schemas.microsoft.com/office/drawing/2014/main" id="{F2050FFE-B8DD-4A3A-9BF7-5023E4B3C7A9}"/>
              </a:ext>
            </a:extLst>
          </p:cNvPr>
          <p:cNvSpPr/>
          <p:nvPr/>
        </p:nvSpPr>
        <p:spPr>
          <a:xfrm>
            <a:off x="3007903" y="295686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7" name="Блок-схема: вузол 316">
            <a:extLst>
              <a:ext uri="{FF2B5EF4-FFF2-40B4-BE49-F238E27FC236}">
                <a16:creationId xmlns:a16="http://schemas.microsoft.com/office/drawing/2014/main" id="{8AAFB4B9-2474-415C-AEE7-9E53BD287DD6}"/>
              </a:ext>
            </a:extLst>
          </p:cNvPr>
          <p:cNvSpPr/>
          <p:nvPr/>
        </p:nvSpPr>
        <p:spPr>
          <a:xfrm>
            <a:off x="3022320" y="299928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8" name="Блок-схема: вузол 317">
            <a:extLst>
              <a:ext uri="{FF2B5EF4-FFF2-40B4-BE49-F238E27FC236}">
                <a16:creationId xmlns:a16="http://schemas.microsoft.com/office/drawing/2014/main" id="{9C5F6160-B6A6-4884-B28E-A4EF72D48CE3}"/>
              </a:ext>
            </a:extLst>
          </p:cNvPr>
          <p:cNvSpPr/>
          <p:nvPr/>
        </p:nvSpPr>
        <p:spPr>
          <a:xfrm>
            <a:off x="2643117" y="386893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9" name="Блок-схема: вузол 318">
            <a:extLst>
              <a:ext uri="{FF2B5EF4-FFF2-40B4-BE49-F238E27FC236}">
                <a16:creationId xmlns:a16="http://schemas.microsoft.com/office/drawing/2014/main" id="{770F7363-E397-4121-8335-6B81CFC6CC9C}"/>
              </a:ext>
            </a:extLst>
          </p:cNvPr>
          <p:cNvSpPr/>
          <p:nvPr/>
        </p:nvSpPr>
        <p:spPr>
          <a:xfrm>
            <a:off x="2639563" y="392705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0" name="Блок-схема: вузол 319">
            <a:extLst>
              <a:ext uri="{FF2B5EF4-FFF2-40B4-BE49-F238E27FC236}">
                <a16:creationId xmlns:a16="http://schemas.microsoft.com/office/drawing/2014/main" id="{3D9C292A-6AE4-4772-8CF9-57DB512D145B}"/>
              </a:ext>
            </a:extLst>
          </p:cNvPr>
          <p:cNvSpPr/>
          <p:nvPr/>
        </p:nvSpPr>
        <p:spPr>
          <a:xfrm>
            <a:off x="2610390" y="390027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1" name="Блок-схема: вузол 320">
            <a:extLst>
              <a:ext uri="{FF2B5EF4-FFF2-40B4-BE49-F238E27FC236}">
                <a16:creationId xmlns:a16="http://schemas.microsoft.com/office/drawing/2014/main" id="{65B5B45B-AC51-4A8F-9180-4F5317EA3058}"/>
              </a:ext>
            </a:extLst>
          </p:cNvPr>
          <p:cNvSpPr/>
          <p:nvPr/>
        </p:nvSpPr>
        <p:spPr>
          <a:xfrm>
            <a:off x="2647811" y="408435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2" name="Блок-схема: вузол 321">
            <a:extLst>
              <a:ext uri="{FF2B5EF4-FFF2-40B4-BE49-F238E27FC236}">
                <a16:creationId xmlns:a16="http://schemas.microsoft.com/office/drawing/2014/main" id="{6DFC2FEB-45EA-4FA9-8BF8-0F931D47D38F}"/>
              </a:ext>
            </a:extLst>
          </p:cNvPr>
          <p:cNvSpPr/>
          <p:nvPr/>
        </p:nvSpPr>
        <p:spPr>
          <a:xfrm>
            <a:off x="2666697" y="404262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3" name="Блок-схема: вузол 322">
            <a:extLst>
              <a:ext uri="{FF2B5EF4-FFF2-40B4-BE49-F238E27FC236}">
                <a16:creationId xmlns:a16="http://schemas.microsoft.com/office/drawing/2014/main" id="{430E04A7-1A48-437A-84A0-463FA3AA7777}"/>
              </a:ext>
            </a:extLst>
          </p:cNvPr>
          <p:cNvSpPr/>
          <p:nvPr/>
        </p:nvSpPr>
        <p:spPr>
          <a:xfrm>
            <a:off x="2679447" y="407928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4" name="Блок-схема: вузол 323">
            <a:extLst>
              <a:ext uri="{FF2B5EF4-FFF2-40B4-BE49-F238E27FC236}">
                <a16:creationId xmlns:a16="http://schemas.microsoft.com/office/drawing/2014/main" id="{A5E8B7B1-B245-4E28-B6BE-8FE90ED3DEE7}"/>
              </a:ext>
            </a:extLst>
          </p:cNvPr>
          <p:cNvSpPr/>
          <p:nvPr/>
        </p:nvSpPr>
        <p:spPr>
          <a:xfrm>
            <a:off x="3000586" y="369667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5" name="Блок-схема: вузол 324">
            <a:extLst>
              <a:ext uri="{FF2B5EF4-FFF2-40B4-BE49-F238E27FC236}">
                <a16:creationId xmlns:a16="http://schemas.microsoft.com/office/drawing/2014/main" id="{96B5D6B4-9342-4CA9-841A-FB88534D5360}"/>
              </a:ext>
            </a:extLst>
          </p:cNvPr>
          <p:cNvSpPr/>
          <p:nvPr/>
        </p:nvSpPr>
        <p:spPr>
          <a:xfrm>
            <a:off x="2990898" y="374023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6" name="Блок-схема: вузол 325">
            <a:extLst>
              <a:ext uri="{FF2B5EF4-FFF2-40B4-BE49-F238E27FC236}">
                <a16:creationId xmlns:a16="http://schemas.microsoft.com/office/drawing/2014/main" id="{E6024BC4-3EF2-407C-82D9-5F146E3E8E21}"/>
              </a:ext>
            </a:extLst>
          </p:cNvPr>
          <p:cNvSpPr/>
          <p:nvPr/>
        </p:nvSpPr>
        <p:spPr>
          <a:xfrm>
            <a:off x="3034480" y="369671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7" name="Блок-схема: вузол 326">
            <a:extLst>
              <a:ext uri="{FF2B5EF4-FFF2-40B4-BE49-F238E27FC236}">
                <a16:creationId xmlns:a16="http://schemas.microsoft.com/office/drawing/2014/main" id="{A8DB120E-8859-45FA-9515-35C7134EC18B}"/>
              </a:ext>
            </a:extLst>
          </p:cNvPr>
          <p:cNvSpPr/>
          <p:nvPr/>
        </p:nvSpPr>
        <p:spPr>
          <a:xfrm>
            <a:off x="2995790" y="445329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8" name="Блок-схема: вузол 327">
            <a:extLst>
              <a:ext uri="{FF2B5EF4-FFF2-40B4-BE49-F238E27FC236}">
                <a16:creationId xmlns:a16="http://schemas.microsoft.com/office/drawing/2014/main" id="{3208FE77-6067-432F-AD90-288CF4802F5D}"/>
              </a:ext>
            </a:extLst>
          </p:cNvPr>
          <p:cNvSpPr/>
          <p:nvPr/>
        </p:nvSpPr>
        <p:spPr>
          <a:xfrm>
            <a:off x="3014676" y="441156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9" name="Блок-схема: вузол 328">
            <a:extLst>
              <a:ext uri="{FF2B5EF4-FFF2-40B4-BE49-F238E27FC236}">
                <a16:creationId xmlns:a16="http://schemas.microsoft.com/office/drawing/2014/main" id="{89FE6F29-54F1-4B7F-A877-923C678FF721}"/>
              </a:ext>
            </a:extLst>
          </p:cNvPr>
          <p:cNvSpPr/>
          <p:nvPr/>
        </p:nvSpPr>
        <p:spPr>
          <a:xfrm>
            <a:off x="3027426" y="444822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0" name="Блок-схема: вузол 329">
            <a:extLst>
              <a:ext uri="{FF2B5EF4-FFF2-40B4-BE49-F238E27FC236}">
                <a16:creationId xmlns:a16="http://schemas.microsoft.com/office/drawing/2014/main" id="{B6D0C078-1CE1-48ED-B7F5-903DEEA61B28}"/>
              </a:ext>
            </a:extLst>
          </p:cNvPr>
          <p:cNvSpPr/>
          <p:nvPr/>
        </p:nvSpPr>
        <p:spPr>
          <a:xfrm>
            <a:off x="2647487" y="426456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1" name="Блок-схема: вузол 330">
            <a:extLst>
              <a:ext uri="{FF2B5EF4-FFF2-40B4-BE49-F238E27FC236}">
                <a16:creationId xmlns:a16="http://schemas.microsoft.com/office/drawing/2014/main" id="{3E918F9A-4C11-4D7D-9A22-D1CFAEE1075F}"/>
              </a:ext>
            </a:extLst>
          </p:cNvPr>
          <p:cNvSpPr/>
          <p:nvPr/>
        </p:nvSpPr>
        <p:spPr>
          <a:xfrm>
            <a:off x="2657595" y="420902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2" name="Блок-схема: вузол 331">
            <a:extLst>
              <a:ext uri="{FF2B5EF4-FFF2-40B4-BE49-F238E27FC236}">
                <a16:creationId xmlns:a16="http://schemas.microsoft.com/office/drawing/2014/main" id="{7F90A374-87D6-42B3-B188-C1CFC778395F}"/>
              </a:ext>
            </a:extLst>
          </p:cNvPr>
          <p:cNvSpPr/>
          <p:nvPr/>
        </p:nvSpPr>
        <p:spPr>
          <a:xfrm>
            <a:off x="2632082" y="42272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3" name="Блок-схема: вузол 332">
            <a:extLst>
              <a:ext uri="{FF2B5EF4-FFF2-40B4-BE49-F238E27FC236}">
                <a16:creationId xmlns:a16="http://schemas.microsoft.com/office/drawing/2014/main" id="{01B146CD-23D3-4934-85AB-92D2BF053AD3}"/>
              </a:ext>
            </a:extLst>
          </p:cNvPr>
          <p:cNvSpPr/>
          <p:nvPr/>
        </p:nvSpPr>
        <p:spPr>
          <a:xfrm>
            <a:off x="2662636" y="49590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4" name="Блок-схема: вузол 333">
            <a:extLst>
              <a:ext uri="{FF2B5EF4-FFF2-40B4-BE49-F238E27FC236}">
                <a16:creationId xmlns:a16="http://schemas.microsoft.com/office/drawing/2014/main" id="{A31B7BA5-AC93-4FF5-BF6A-50C98F5D35AD}"/>
              </a:ext>
            </a:extLst>
          </p:cNvPr>
          <p:cNvSpPr/>
          <p:nvPr/>
        </p:nvSpPr>
        <p:spPr>
          <a:xfrm>
            <a:off x="2639530" y="50152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5" name="Блок-схема: вузол 334">
            <a:extLst>
              <a:ext uri="{FF2B5EF4-FFF2-40B4-BE49-F238E27FC236}">
                <a16:creationId xmlns:a16="http://schemas.microsoft.com/office/drawing/2014/main" id="{BDCE084C-F166-4607-82A5-91B03C328FE5}"/>
              </a:ext>
            </a:extLst>
          </p:cNvPr>
          <p:cNvSpPr/>
          <p:nvPr/>
        </p:nvSpPr>
        <p:spPr>
          <a:xfrm>
            <a:off x="2674464" y="50044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36" name="Групувати 335">
            <a:extLst>
              <a:ext uri="{FF2B5EF4-FFF2-40B4-BE49-F238E27FC236}">
                <a16:creationId xmlns:a16="http://schemas.microsoft.com/office/drawing/2014/main" id="{C1969C99-97B6-47C7-8C64-B2F2A618DB90}"/>
              </a:ext>
            </a:extLst>
          </p:cNvPr>
          <p:cNvGrpSpPr/>
          <p:nvPr/>
        </p:nvGrpSpPr>
        <p:grpSpPr>
          <a:xfrm>
            <a:off x="2587830" y="2559227"/>
            <a:ext cx="467223" cy="685551"/>
            <a:chOff x="-12773" y="4544221"/>
            <a:chExt cx="467223" cy="685551"/>
          </a:xfrm>
        </p:grpSpPr>
        <p:sp>
          <p:nvSpPr>
            <p:cNvPr id="337" name="Паралелограм 336">
              <a:extLst>
                <a:ext uri="{FF2B5EF4-FFF2-40B4-BE49-F238E27FC236}">
                  <a16:creationId xmlns:a16="http://schemas.microsoft.com/office/drawing/2014/main" id="{250EDF94-0B59-4A2F-9F48-A8BE9D384BB5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8" name="Прямокутник 337">
              <a:extLst>
                <a:ext uri="{FF2B5EF4-FFF2-40B4-BE49-F238E27FC236}">
                  <a16:creationId xmlns:a16="http://schemas.microsoft.com/office/drawing/2014/main" id="{7DC764AD-A96E-4BCD-8253-9334A51021C2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9" name="Паралелограм 338">
              <a:extLst>
                <a:ext uri="{FF2B5EF4-FFF2-40B4-BE49-F238E27FC236}">
                  <a16:creationId xmlns:a16="http://schemas.microsoft.com/office/drawing/2014/main" id="{674CCF9B-A58E-4CCF-A4AD-6BD41C58F567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40" name="Блок-схема: вузол 339">
            <a:extLst>
              <a:ext uri="{FF2B5EF4-FFF2-40B4-BE49-F238E27FC236}">
                <a16:creationId xmlns:a16="http://schemas.microsoft.com/office/drawing/2014/main" id="{197B41BE-FB58-408E-B016-C2BD0DA2D79B}"/>
              </a:ext>
            </a:extLst>
          </p:cNvPr>
          <p:cNvSpPr/>
          <p:nvPr/>
        </p:nvSpPr>
        <p:spPr>
          <a:xfrm>
            <a:off x="3024781" y="272629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1" name="Блок-схема: вузол 340">
            <a:extLst>
              <a:ext uri="{FF2B5EF4-FFF2-40B4-BE49-F238E27FC236}">
                <a16:creationId xmlns:a16="http://schemas.microsoft.com/office/drawing/2014/main" id="{8B0E1513-083D-4C27-8BEB-C1C510ED1777}"/>
              </a:ext>
            </a:extLst>
          </p:cNvPr>
          <p:cNvSpPr/>
          <p:nvPr/>
        </p:nvSpPr>
        <p:spPr>
          <a:xfrm>
            <a:off x="2998678" y="27016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2" name="Блок-схема: вузол 341">
            <a:extLst>
              <a:ext uri="{FF2B5EF4-FFF2-40B4-BE49-F238E27FC236}">
                <a16:creationId xmlns:a16="http://schemas.microsoft.com/office/drawing/2014/main" id="{822ED19A-4001-4F53-9612-52FB8FD7E7D0}"/>
              </a:ext>
            </a:extLst>
          </p:cNvPr>
          <p:cNvSpPr/>
          <p:nvPr/>
        </p:nvSpPr>
        <p:spPr>
          <a:xfrm>
            <a:off x="2998678" y="275434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3" name="Блок-схема: вузол 342">
            <a:extLst>
              <a:ext uri="{FF2B5EF4-FFF2-40B4-BE49-F238E27FC236}">
                <a16:creationId xmlns:a16="http://schemas.microsoft.com/office/drawing/2014/main" id="{4BB01BBD-D4DA-4E46-BDCD-98E65FFDDC88}"/>
              </a:ext>
            </a:extLst>
          </p:cNvPr>
          <p:cNvSpPr/>
          <p:nvPr/>
        </p:nvSpPr>
        <p:spPr>
          <a:xfrm>
            <a:off x="2677589" y="30949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4" name="Блок-схема: вузол 343">
            <a:extLst>
              <a:ext uri="{FF2B5EF4-FFF2-40B4-BE49-F238E27FC236}">
                <a16:creationId xmlns:a16="http://schemas.microsoft.com/office/drawing/2014/main" id="{8BE6EEC6-07F8-4732-ACBD-16C1A6A8F7A9}"/>
              </a:ext>
            </a:extLst>
          </p:cNvPr>
          <p:cNvSpPr/>
          <p:nvPr/>
        </p:nvSpPr>
        <p:spPr>
          <a:xfrm>
            <a:off x="2651486" y="30702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5" name="Блок-схема: вузол 344">
            <a:extLst>
              <a:ext uri="{FF2B5EF4-FFF2-40B4-BE49-F238E27FC236}">
                <a16:creationId xmlns:a16="http://schemas.microsoft.com/office/drawing/2014/main" id="{AC3EDC87-70A0-4092-BE1E-60588472E2F2}"/>
              </a:ext>
            </a:extLst>
          </p:cNvPr>
          <p:cNvSpPr/>
          <p:nvPr/>
        </p:nvSpPr>
        <p:spPr>
          <a:xfrm>
            <a:off x="2651486" y="31229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2" name="Куб 291">
            <a:extLst>
              <a:ext uri="{FF2B5EF4-FFF2-40B4-BE49-F238E27FC236}">
                <a16:creationId xmlns:a16="http://schemas.microsoft.com/office/drawing/2014/main" id="{F811D272-8FE2-42F1-A4D7-E90EB0A22858}"/>
              </a:ext>
            </a:extLst>
          </p:cNvPr>
          <p:cNvSpPr/>
          <p:nvPr/>
        </p:nvSpPr>
        <p:spPr>
          <a:xfrm>
            <a:off x="1593171" y="2465841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2" name="Куб 281">
            <a:extLst>
              <a:ext uri="{FF2B5EF4-FFF2-40B4-BE49-F238E27FC236}">
                <a16:creationId xmlns:a16="http://schemas.microsoft.com/office/drawing/2014/main" id="{02ABE29A-CAEA-4506-ACAC-A1FF3032B95A}"/>
              </a:ext>
            </a:extLst>
          </p:cNvPr>
          <p:cNvSpPr/>
          <p:nvPr/>
        </p:nvSpPr>
        <p:spPr>
          <a:xfrm>
            <a:off x="1181648" y="2856229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9" name="Куб 218">
            <a:extLst>
              <a:ext uri="{FF2B5EF4-FFF2-40B4-BE49-F238E27FC236}">
                <a16:creationId xmlns:a16="http://schemas.microsoft.com/office/drawing/2014/main" id="{268730E5-CEE1-47A3-9E9B-4F392779FD9C}"/>
              </a:ext>
            </a:extLst>
          </p:cNvPr>
          <p:cNvSpPr/>
          <p:nvPr/>
        </p:nvSpPr>
        <p:spPr>
          <a:xfrm rot="19280694">
            <a:off x="1210268" y="3397805"/>
            <a:ext cx="1653215" cy="141007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0" name="Блок-схема: вузол 229">
            <a:extLst>
              <a:ext uri="{FF2B5EF4-FFF2-40B4-BE49-F238E27FC236}">
                <a16:creationId xmlns:a16="http://schemas.microsoft.com/office/drawing/2014/main" id="{C297F926-137E-41E0-907E-40DD75DF73E7}"/>
              </a:ext>
            </a:extLst>
          </p:cNvPr>
          <p:cNvSpPr/>
          <p:nvPr/>
        </p:nvSpPr>
        <p:spPr>
          <a:xfrm>
            <a:off x="1463464" y="390330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1" name="Блок-схема: вузол 230">
            <a:extLst>
              <a:ext uri="{FF2B5EF4-FFF2-40B4-BE49-F238E27FC236}">
                <a16:creationId xmlns:a16="http://schemas.microsoft.com/office/drawing/2014/main" id="{2B76A57B-E0AC-467B-9C2F-5091CAC2F763}"/>
              </a:ext>
            </a:extLst>
          </p:cNvPr>
          <p:cNvSpPr/>
          <p:nvPr/>
        </p:nvSpPr>
        <p:spPr>
          <a:xfrm>
            <a:off x="1530477" y="382901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2" name="Блок-схема: вузол 231">
            <a:extLst>
              <a:ext uri="{FF2B5EF4-FFF2-40B4-BE49-F238E27FC236}">
                <a16:creationId xmlns:a16="http://schemas.microsoft.com/office/drawing/2014/main" id="{C6D86841-617B-4B8F-BA09-892E1558CA2C}"/>
              </a:ext>
            </a:extLst>
          </p:cNvPr>
          <p:cNvSpPr/>
          <p:nvPr/>
        </p:nvSpPr>
        <p:spPr>
          <a:xfrm>
            <a:off x="1539779" y="389539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6" name="Блок-схема: вузол 235">
            <a:extLst>
              <a:ext uri="{FF2B5EF4-FFF2-40B4-BE49-F238E27FC236}">
                <a16:creationId xmlns:a16="http://schemas.microsoft.com/office/drawing/2014/main" id="{6E4D02D4-F462-4362-8C04-5E2D0809A593}"/>
              </a:ext>
            </a:extLst>
          </p:cNvPr>
          <p:cNvSpPr/>
          <p:nvPr/>
        </p:nvSpPr>
        <p:spPr>
          <a:xfrm>
            <a:off x="2460506" y="309267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7" name="Блок-схема: вузол 236">
            <a:extLst>
              <a:ext uri="{FF2B5EF4-FFF2-40B4-BE49-F238E27FC236}">
                <a16:creationId xmlns:a16="http://schemas.microsoft.com/office/drawing/2014/main" id="{A7C7A3EF-F0CE-490C-A2DD-28C085F4B850}"/>
              </a:ext>
            </a:extLst>
          </p:cNvPr>
          <p:cNvSpPr/>
          <p:nvPr/>
        </p:nvSpPr>
        <p:spPr>
          <a:xfrm>
            <a:off x="2527276" y="309681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8" name="Блок-схема: вузол 237">
            <a:extLst>
              <a:ext uri="{FF2B5EF4-FFF2-40B4-BE49-F238E27FC236}">
                <a16:creationId xmlns:a16="http://schemas.microsoft.com/office/drawing/2014/main" id="{267F9509-271F-4B66-B2EA-4A688F9E9020}"/>
              </a:ext>
            </a:extLst>
          </p:cNvPr>
          <p:cNvSpPr/>
          <p:nvPr/>
        </p:nvSpPr>
        <p:spPr>
          <a:xfrm>
            <a:off x="2468268" y="31605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9" name="Блок-схема: вузол 348">
            <a:extLst>
              <a:ext uri="{FF2B5EF4-FFF2-40B4-BE49-F238E27FC236}">
                <a16:creationId xmlns:a16="http://schemas.microsoft.com/office/drawing/2014/main" id="{F54C6C18-87AD-418B-BA59-3F6A83129F10}"/>
              </a:ext>
            </a:extLst>
          </p:cNvPr>
          <p:cNvSpPr/>
          <p:nvPr/>
        </p:nvSpPr>
        <p:spPr>
          <a:xfrm>
            <a:off x="2582786" y="301686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0" name="Блок-схема: вузол 349">
            <a:extLst>
              <a:ext uri="{FF2B5EF4-FFF2-40B4-BE49-F238E27FC236}">
                <a16:creationId xmlns:a16="http://schemas.microsoft.com/office/drawing/2014/main" id="{5082E73E-A689-40B3-A9B1-E2148A6AFA15}"/>
              </a:ext>
            </a:extLst>
          </p:cNvPr>
          <p:cNvSpPr/>
          <p:nvPr/>
        </p:nvSpPr>
        <p:spPr>
          <a:xfrm>
            <a:off x="2649556" y="302100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1" name="Блок-схема: вузол 350">
            <a:extLst>
              <a:ext uri="{FF2B5EF4-FFF2-40B4-BE49-F238E27FC236}">
                <a16:creationId xmlns:a16="http://schemas.microsoft.com/office/drawing/2014/main" id="{853E9A9E-67CC-4044-936C-CD31C4ECEFE9}"/>
              </a:ext>
            </a:extLst>
          </p:cNvPr>
          <p:cNvSpPr/>
          <p:nvPr/>
        </p:nvSpPr>
        <p:spPr>
          <a:xfrm>
            <a:off x="2613552" y="29812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3" name="Куб 282">
            <a:extLst>
              <a:ext uri="{FF2B5EF4-FFF2-40B4-BE49-F238E27FC236}">
                <a16:creationId xmlns:a16="http://schemas.microsoft.com/office/drawing/2014/main" id="{C0DAFC27-DF9E-4FAE-90F9-9516C97ACD50}"/>
              </a:ext>
            </a:extLst>
          </p:cNvPr>
          <p:cNvSpPr/>
          <p:nvPr/>
        </p:nvSpPr>
        <p:spPr>
          <a:xfrm>
            <a:off x="1459404" y="2897046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4" name="Блок-схема: вузол 283">
            <a:extLst>
              <a:ext uri="{FF2B5EF4-FFF2-40B4-BE49-F238E27FC236}">
                <a16:creationId xmlns:a16="http://schemas.microsoft.com/office/drawing/2014/main" id="{FAC5BD99-CF89-4DFD-B188-31C95591325B}"/>
              </a:ext>
            </a:extLst>
          </p:cNvPr>
          <p:cNvSpPr/>
          <p:nvPr/>
        </p:nvSpPr>
        <p:spPr>
          <a:xfrm>
            <a:off x="1530437" y="294544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5" name="Блок-схема: вузол 284">
            <a:extLst>
              <a:ext uri="{FF2B5EF4-FFF2-40B4-BE49-F238E27FC236}">
                <a16:creationId xmlns:a16="http://schemas.microsoft.com/office/drawing/2014/main" id="{DB7ECF6D-6586-42D0-BF91-9769FB3C513A}"/>
              </a:ext>
            </a:extLst>
          </p:cNvPr>
          <p:cNvSpPr/>
          <p:nvPr/>
        </p:nvSpPr>
        <p:spPr>
          <a:xfrm>
            <a:off x="1622239" y="294544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6" name="Блок-схема: вузол 285">
            <a:extLst>
              <a:ext uri="{FF2B5EF4-FFF2-40B4-BE49-F238E27FC236}">
                <a16:creationId xmlns:a16="http://schemas.microsoft.com/office/drawing/2014/main" id="{46A080C8-827C-425D-A60B-946B0FB57651}"/>
              </a:ext>
            </a:extLst>
          </p:cNvPr>
          <p:cNvSpPr/>
          <p:nvPr/>
        </p:nvSpPr>
        <p:spPr>
          <a:xfrm>
            <a:off x="1527154" y="302741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7" name="Блок-схема: вузол 286">
            <a:extLst>
              <a:ext uri="{FF2B5EF4-FFF2-40B4-BE49-F238E27FC236}">
                <a16:creationId xmlns:a16="http://schemas.microsoft.com/office/drawing/2014/main" id="{D33B1FB8-BA82-4C60-85D5-A316929D8537}"/>
              </a:ext>
            </a:extLst>
          </p:cNvPr>
          <p:cNvSpPr/>
          <p:nvPr/>
        </p:nvSpPr>
        <p:spPr>
          <a:xfrm>
            <a:off x="1618956" y="302741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8" name="Блок-схема: вузол 287">
            <a:extLst>
              <a:ext uri="{FF2B5EF4-FFF2-40B4-BE49-F238E27FC236}">
                <a16:creationId xmlns:a16="http://schemas.microsoft.com/office/drawing/2014/main" id="{99C7C17B-5AF1-4C61-9DC8-ED363346880A}"/>
              </a:ext>
            </a:extLst>
          </p:cNvPr>
          <p:cNvSpPr/>
          <p:nvPr/>
        </p:nvSpPr>
        <p:spPr>
          <a:xfrm>
            <a:off x="1501408" y="326131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9" name="Блок-схема: вузол 288">
            <a:extLst>
              <a:ext uri="{FF2B5EF4-FFF2-40B4-BE49-F238E27FC236}">
                <a16:creationId xmlns:a16="http://schemas.microsoft.com/office/drawing/2014/main" id="{87D82569-076E-4665-B6B9-0DE8F1534866}"/>
              </a:ext>
            </a:extLst>
          </p:cNvPr>
          <p:cNvSpPr/>
          <p:nvPr/>
        </p:nvSpPr>
        <p:spPr>
          <a:xfrm>
            <a:off x="1593252" y="32566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0" name="Блок-схема: вузол 289">
            <a:extLst>
              <a:ext uri="{FF2B5EF4-FFF2-40B4-BE49-F238E27FC236}">
                <a16:creationId xmlns:a16="http://schemas.microsoft.com/office/drawing/2014/main" id="{409792BD-7125-4DD1-BF13-749B3328EFFF}"/>
              </a:ext>
            </a:extLst>
          </p:cNvPr>
          <p:cNvSpPr/>
          <p:nvPr/>
        </p:nvSpPr>
        <p:spPr>
          <a:xfrm>
            <a:off x="1501407" y="334207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1" name="Блок-схема: вузол 290">
            <a:extLst>
              <a:ext uri="{FF2B5EF4-FFF2-40B4-BE49-F238E27FC236}">
                <a16:creationId xmlns:a16="http://schemas.microsoft.com/office/drawing/2014/main" id="{43179AF6-632E-4844-880C-D82C19BECB9F}"/>
              </a:ext>
            </a:extLst>
          </p:cNvPr>
          <p:cNvSpPr/>
          <p:nvPr/>
        </p:nvSpPr>
        <p:spPr>
          <a:xfrm>
            <a:off x="1593252" y="333736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7" name="Блок-схема: вузол 426">
            <a:extLst>
              <a:ext uri="{FF2B5EF4-FFF2-40B4-BE49-F238E27FC236}">
                <a16:creationId xmlns:a16="http://schemas.microsoft.com/office/drawing/2014/main" id="{1B4B7868-ECC6-401F-B219-80F21834FC1C}"/>
              </a:ext>
            </a:extLst>
          </p:cNvPr>
          <p:cNvSpPr/>
          <p:nvPr/>
        </p:nvSpPr>
        <p:spPr>
          <a:xfrm>
            <a:off x="-1238559" y="309692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8" name="Блок-схема: вузол 427">
            <a:extLst>
              <a:ext uri="{FF2B5EF4-FFF2-40B4-BE49-F238E27FC236}">
                <a16:creationId xmlns:a16="http://schemas.microsoft.com/office/drawing/2014/main" id="{7DE50DC2-674F-4350-B0A9-7E16CFE8178F}"/>
              </a:ext>
            </a:extLst>
          </p:cNvPr>
          <p:cNvSpPr/>
          <p:nvPr/>
        </p:nvSpPr>
        <p:spPr>
          <a:xfrm>
            <a:off x="-1171546" y="302263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9" name="Блок-схема: вузол 428">
            <a:extLst>
              <a:ext uri="{FF2B5EF4-FFF2-40B4-BE49-F238E27FC236}">
                <a16:creationId xmlns:a16="http://schemas.microsoft.com/office/drawing/2014/main" id="{D21B7FB9-D724-436D-98DA-28C940AE30C1}"/>
              </a:ext>
            </a:extLst>
          </p:cNvPr>
          <p:cNvSpPr/>
          <p:nvPr/>
        </p:nvSpPr>
        <p:spPr>
          <a:xfrm>
            <a:off x="-1162244" y="30890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0" name="Блок-схема: вузол 429">
            <a:extLst>
              <a:ext uri="{FF2B5EF4-FFF2-40B4-BE49-F238E27FC236}">
                <a16:creationId xmlns:a16="http://schemas.microsoft.com/office/drawing/2014/main" id="{F0A0AD42-94C9-4C51-91D8-CC432288C0A3}"/>
              </a:ext>
            </a:extLst>
          </p:cNvPr>
          <p:cNvSpPr/>
          <p:nvPr/>
        </p:nvSpPr>
        <p:spPr>
          <a:xfrm>
            <a:off x="-2151188" y="13865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1" name="Блок-схема: вузол 430">
            <a:extLst>
              <a:ext uri="{FF2B5EF4-FFF2-40B4-BE49-F238E27FC236}">
                <a16:creationId xmlns:a16="http://schemas.microsoft.com/office/drawing/2014/main" id="{3B245001-23A3-43A1-A1F3-C62195B69E72}"/>
              </a:ext>
            </a:extLst>
          </p:cNvPr>
          <p:cNvSpPr/>
          <p:nvPr/>
        </p:nvSpPr>
        <p:spPr>
          <a:xfrm>
            <a:off x="-2157284" y="138413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2" name="Блок-схема: вузол 431">
            <a:extLst>
              <a:ext uri="{FF2B5EF4-FFF2-40B4-BE49-F238E27FC236}">
                <a16:creationId xmlns:a16="http://schemas.microsoft.com/office/drawing/2014/main" id="{6E0AF8DF-B0AD-46F9-B40A-0E81AB96F256}"/>
              </a:ext>
            </a:extLst>
          </p:cNvPr>
          <p:cNvSpPr/>
          <p:nvPr/>
        </p:nvSpPr>
        <p:spPr>
          <a:xfrm>
            <a:off x="-2183387" y="13594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3" name="Блок-схема: вузол 432">
            <a:extLst>
              <a:ext uri="{FF2B5EF4-FFF2-40B4-BE49-F238E27FC236}">
                <a16:creationId xmlns:a16="http://schemas.microsoft.com/office/drawing/2014/main" id="{9326228F-3F77-415C-BDFD-960423ADC342}"/>
              </a:ext>
            </a:extLst>
          </p:cNvPr>
          <p:cNvSpPr/>
          <p:nvPr/>
        </p:nvSpPr>
        <p:spPr>
          <a:xfrm>
            <a:off x="-2183387" y="141218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4" name="Блок-схема: вузол 433">
            <a:extLst>
              <a:ext uri="{FF2B5EF4-FFF2-40B4-BE49-F238E27FC236}">
                <a16:creationId xmlns:a16="http://schemas.microsoft.com/office/drawing/2014/main" id="{F5CE6AE2-AAB9-4AF2-920D-A6BBA09C7501}"/>
              </a:ext>
            </a:extLst>
          </p:cNvPr>
          <p:cNvSpPr/>
          <p:nvPr/>
        </p:nvSpPr>
        <p:spPr>
          <a:xfrm>
            <a:off x="-2153957" y="243253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5" name="Блок-схема: вузол 434">
            <a:extLst>
              <a:ext uri="{FF2B5EF4-FFF2-40B4-BE49-F238E27FC236}">
                <a16:creationId xmlns:a16="http://schemas.microsoft.com/office/drawing/2014/main" id="{CD58A707-232A-4D57-8957-76E37AA57A43}"/>
              </a:ext>
            </a:extLst>
          </p:cNvPr>
          <p:cNvSpPr/>
          <p:nvPr/>
        </p:nvSpPr>
        <p:spPr>
          <a:xfrm>
            <a:off x="-2087187" y="243666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6" name="Блок-схема: вузол 435">
            <a:extLst>
              <a:ext uri="{FF2B5EF4-FFF2-40B4-BE49-F238E27FC236}">
                <a16:creationId xmlns:a16="http://schemas.microsoft.com/office/drawing/2014/main" id="{6E9AA67A-BDB8-4EA1-ABAF-DC53122FBFC4}"/>
              </a:ext>
            </a:extLst>
          </p:cNvPr>
          <p:cNvSpPr/>
          <p:nvPr/>
        </p:nvSpPr>
        <p:spPr>
          <a:xfrm>
            <a:off x="-2146195" y="250039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7" name="Блок-схема: вузол 436">
            <a:extLst>
              <a:ext uri="{FF2B5EF4-FFF2-40B4-BE49-F238E27FC236}">
                <a16:creationId xmlns:a16="http://schemas.microsoft.com/office/drawing/2014/main" id="{2A88C653-7A68-4BCC-9BA4-80ED9011F442}"/>
              </a:ext>
            </a:extLst>
          </p:cNvPr>
          <p:cNvSpPr/>
          <p:nvPr/>
        </p:nvSpPr>
        <p:spPr>
          <a:xfrm>
            <a:off x="-2650220" y="240313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8" name="Блок-схема: вузол 437">
            <a:extLst>
              <a:ext uri="{FF2B5EF4-FFF2-40B4-BE49-F238E27FC236}">
                <a16:creationId xmlns:a16="http://schemas.microsoft.com/office/drawing/2014/main" id="{9D13D3F8-B563-4906-89D5-B633CBD16E5F}"/>
              </a:ext>
            </a:extLst>
          </p:cNvPr>
          <p:cNvSpPr/>
          <p:nvPr/>
        </p:nvSpPr>
        <p:spPr>
          <a:xfrm>
            <a:off x="-2635075" y="23672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9" name="Блок-схема: вузол 438">
            <a:extLst>
              <a:ext uri="{FF2B5EF4-FFF2-40B4-BE49-F238E27FC236}">
                <a16:creationId xmlns:a16="http://schemas.microsoft.com/office/drawing/2014/main" id="{796CE114-31EF-4FC4-BA2B-0C6E3D311279}"/>
              </a:ext>
            </a:extLst>
          </p:cNvPr>
          <p:cNvSpPr/>
          <p:nvPr/>
        </p:nvSpPr>
        <p:spPr>
          <a:xfrm>
            <a:off x="-2627062" y="243418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0" name="Блок-схема: вузол 439">
            <a:extLst>
              <a:ext uri="{FF2B5EF4-FFF2-40B4-BE49-F238E27FC236}">
                <a16:creationId xmlns:a16="http://schemas.microsoft.com/office/drawing/2014/main" id="{9D3F9C67-02D6-49DB-B890-FE24435A71CC}"/>
              </a:ext>
            </a:extLst>
          </p:cNvPr>
          <p:cNvSpPr/>
          <p:nvPr/>
        </p:nvSpPr>
        <p:spPr>
          <a:xfrm>
            <a:off x="-2141370" y="30138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1" name="Блок-схема: вузол 440">
            <a:extLst>
              <a:ext uri="{FF2B5EF4-FFF2-40B4-BE49-F238E27FC236}">
                <a16:creationId xmlns:a16="http://schemas.microsoft.com/office/drawing/2014/main" id="{7D246335-EFF6-490E-B119-A0E72D1ADD29}"/>
              </a:ext>
            </a:extLst>
          </p:cNvPr>
          <p:cNvSpPr/>
          <p:nvPr/>
        </p:nvSpPr>
        <p:spPr>
          <a:xfrm>
            <a:off x="-2144924" y="307201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2" name="Блок-схема: вузол 441">
            <a:extLst>
              <a:ext uri="{FF2B5EF4-FFF2-40B4-BE49-F238E27FC236}">
                <a16:creationId xmlns:a16="http://schemas.microsoft.com/office/drawing/2014/main" id="{A3E3E7F7-65B4-4EE4-B9BB-92CAE35F42C3}"/>
              </a:ext>
            </a:extLst>
          </p:cNvPr>
          <p:cNvSpPr/>
          <p:nvPr/>
        </p:nvSpPr>
        <p:spPr>
          <a:xfrm>
            <a:off x="-2174097" y="304523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3" name="Блок-схема: вузол 442">
            <a:extLst>
              <a:ext uri="{FF2B5EF4-FFF2-40B4-BE49-F238E27FC236}">
                <a16:creationId xmlns:a16="http://schemas.microsoft.com/office/drawing/2014/main" id="{FD23C940-03A7-4C0A-84C3-0602EB667C05}"/>
              </a:ext>
            </a:extLst>
          </p:cNvPr>
          <p:cNvSpPr/>
          <p:nvPr/>
        </p:nvSpPr>
        <p:spPr>
          <a:xfrm>
            <a:off x="-2517586" y="279131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4" name="Блок-схема: вузол 443">
            <a:extLst>
              <a:ext uri="{FF2B5EF4-FFF2-40B4-BE49-F238E27FC236}">
                <a16:creationId xmlns:a16="http://schemas.microsoft.com/office/drawing/2014/main" id="{FA301C1C-4676-48C1-B970-A06766CD15A8}"/>
              </a:ext>
            </a:extLst>
          </p:cNvPr>
          <p:cNvSpPr/>
          <p:nvPr/>
        </p:nvSpPr>
        <p:spPr>
          <a:xfrm>
            <a:off x="-2550741" y="282414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5" name="Блок-схема: вузол 444">
            <a:extLst>
              <a:ext uri="{FF2B5EF4-FFF2-40B4-BE49-F238E27FC236}">
                <a16:creationId xmlns:a16="http://schemas.microsoft.com/office/drawing/2014/main" id="{1BE71C2B-164C-4C8B-BC9E-915A40E4B820}"/>
              </a:ext>
            </a:extLst>
          </p:cNvPr>
          <p:cNvSpPr/>
          <p:nvPr/>
        </p:nvSpPr>
        <p:spPr>
          <a:xfrm>
            <a:off x="-2536324" y="28665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6" name="Блок-схема: вузол 445">
            <a:extLst>
              <a:ext uri="{FF2B5EF4-FFF2-40B4-BE49-F238E27FC236}">
                <a16:creationId xmlns:a16="http://schemas.microsoft.com/office/drawing/2014/main" id="{2ACF3467-84C4-45DD-8640-2A3E2271D578}"/>
              </a:ext>
            </a:extLst>
          </p:cNvPr>
          <p:cNvSpPr/>
          <p:nvPr/>
        </p:nvSpPr>
        <p:spPr>
          <a:xfrm>
            <a:off x="-2157938" y="350881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7" name="Блок-схема: вузол 446">
            <a:extLst>
              <a:ext uri="{FF2B5EF4-FFF2-40B4-BE49-F238E27FC236}">
                <a16:creationId xmlns:a16="http://schemas.microsoft.com/office/drawing/2014/main" id="{C2150C7A-B8B5-4A7A-A23D-343A0A93A8AF}"/>
              </a:ext>
            </a:extLst>
          </p:cNvPr>
          <p:cNvSpPr/>
          <p:nvPr/>
        </p:nvSpPr>
        <p:spPr>
          <a:xfrm>
            <a:off x="-2147830" y="345326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8" name="Блок-схема: вузол 447">
            <a:extLst>
              <a:ext uri="{FF2B5EF4-FFF2-40B4-BE49-F238E27FC236}">
                <a16:creationId xmlns:a16="http://schemas.microsoft.com/office/drawing/2014/main" id="{06B52016-BB67-4EBB-B725-600BD1A05FE8}"/>
              </a:ext>
            </a:extLst>
          </p:cNvPr>
          <p:cNvSpPr/>
          <p:nvPr/>
        </p:nvSpPr>
        <p:spPr>
          <a:xfrm>
            <a:off x="-2173343" y="347146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9" name="Блок-схема: вузол 448">
            <a:extLst>
              <a:ext uri="{FF2B5EF4-FFF2-40B4-BE49-F238E27FC236}">
                <a16:creationId xmlns:a16="http://schemas.microsoft.com/office/drawing/2014/main" id="{1DBE543A-52BD-4EFC-B6E2-05749527CBF8}"/>
              </a:ext>
            </a:extLst>
          </p:cNvPr>
          <p:cNvSpPr/>
          <p:nvPr/>
        </p:nvSpPr>
        <p:spPr>
          <a:xfrm>
            <a:off x="-2631244" y="438105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0" name="Блок-схема: вузол 449">
            <a:extLst>
              <a:ext uri="{FF2B5EF4-FFF2-40B4-BE49-F238E27FC236}">
                <a16:creationId xmlns:a16="http://schemas.microsoft.com/office/drawing/2014/main" id="{627B6D67-7CEE-4952-A6B2-359C7627516D}"/>
              </a:ext>
            </a:extLst>
          </p:cNvPr>
          <p:cNvSpPr/>
          <p:nvPr/>
        </p:nvSpPr>
        <p:spPr>
          <a:xfrm>
            <a:off x="-2612358" y="433932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1" name="Блок-схема: вузол 450">
            <a:extLst>
              <a:ext uri="{FF2B5EF4-FFF2-40B4-BE49-F238E27FC236}">
                <a16:creationId xmlns:a16="http://schemas.microsoft.com/office/drawing/2014/main" id="{8075C31E-2449-49FA-9A17-7AF40AC8C89E}"/>
              </a:ext>
            </a:extLst>
          </p:cNvPr>
          <p:cNvSpPr/>
          <p:nvPr/>
        </p:nvSpPr>
        <p:spPr>
          <a:xfrm>
            <a:off x="-2599608" y="43759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2" name="Блок-схема: вузол 451">
            <a:extLst>
              <a:ext uri="{FF2B5EF4-FFF2-40B4-BE49-F238E27FC236}">
                <a16:creationId xmlns:a16="http://schemas.microsoft.com/office/drawing/2014/main" id="{C45E575B-3A0A-4380-AE81-595BC617C420}"/>
              </a:ext>
            </a:extLst>
          </p:cNvPr>
          <p:cNvSpPr/>
          <p:nvPr/>
        </p:nvSpPr>
        <p:spPr>
          <a:xfrm>
            <a:off x="-2262618" y="325659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3" name="Блок-схема: вузол 452">
            <a:extLst>
              <a:ext uri="{FF2B5EF4-FFF2-40B4-BE49-F238E27FC236}">
                <a16:creationId xmlns:a16="http://schemas.microsoft.com/office/drawing/2014/main" id="{D96108C0-0D61-4CAE-82B3-DDC5591D51AA}"/>
              </a:ext>
            </a:extLst>
          </p:cNvPr>
          <p:cNvSpPr/>
          <p:nvPr/>
        </p:nvSpPr>
        <p:spPr>
          <a:xfrm>
            <a:off x="-2243219" y="418582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4" name="Блок-схема: вузол 453">
            <a:extLst>
              <a:ext uri="{FF2B5EF4-FFF2-40B4-BE49-F238E27FC236}">
                <a16:creationId xmlns:a16="http://schemas.microsoft.com/office/drawing/2014/main" id="{6E733120-C211-4390-886E-3F4566082A24}"/>
              </a:ext>
            </a:extLst>
          </p:cNvPr>
          <p:cNvSpPr/>
          <p:nvPr/>
        </p:nvSpPr>
        <p:spPr>
          <a:xfrm>
            <a:off x="-2283527" y="42131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5" name="Блок-схема: вузол 454">
            <a:extLst>
              <a:ext uri="{FF2B5EF4-FFF2-40B4-BE49-F238E27FC236}">
                <a16:creationId xmlns:a16="http://schemas.microsoft.com/office/drawing/2014/main" id="{D711BFD8-DC9C-42DD-B7CA-43EB243025CC}"/>
              </a:ext>
            </a:extLst>
          </p:cNvPr>
          <p:cNvSpPr/>
          <p:nvPr/>
        </p:nvSpPr>
        <p:spPr>
          <a:xfrm>
            <a:off x="-2266737" y="424928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6" name="Блок-схема: вузол 455">
            <a:extLst>
              <a:ext uri="{FF2B5EF4-FFF2-40B4-BE49-F238E27FC236}">
                <a16:creationId xmlns:a16="http://schemas.microsoft.com/office/drawing/2014/main" id="{8B9130CD-094F-46A7-9D61-696F3D727B8A}"/>
              </a:ext>
            </a:extLst>
          </p:cNvPr>
          <p:cNvSpPr/>
          <p:nvPr/>
        </p:nvSpPr>
        <p:spPr>
          <a:xfrm>
            <a:off x="-2264697" y="131867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7" name="Блок-схема: вузол 456">
            <a:extLst>
              <a:ext uri="{FF2B5EF4-FFF2-40B4-BE49-F238E27FC236}">
                <a16:creationId xmlns:a16="http://schemas.microsoft.com/office/drawing/2014/main" id="{11CBC525-9C2A-4E17-AA55-8CC58C015015}"/>
              </a:ext>
            </a:extLst>
          </p:cNvPr>
          <p:cNvSpPr/>
          <p:nvPr/>
        </p:nvSpPr>
        <p:spPr>
          <a:xfrm>
            <a:off x="-2290800" y="129401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8" name="Блок-схема: вузол 457">
            <a:extLst>
              <a:ext uri="{FF2B5EF4-FFF2-40B4-BE49-F238E27FC236}">
                <a16:creationId xmlns:a16="http://schemas.microsoft.com/office/drawing/2014/main" id="{ECE14B60-A4C4-4C87-89F1-AB955EE0553C}"/>
              </a:ext>
            </a:extLst>
          </p:cNvPr>
          <p:cNvSpPr/>
          <p:nvPr/>
        </p:nvSpPr>
        <p:spPr>
          <a:xfrm>
            <a:off x="-2290800" y="134673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9" name="Блок-схема: вузол 458">
            <a:extLst>
              <a:ext uri="{FF2B5EF4-FFF2-40B4-BE49-F238E27FC236}">
                <a16:creationId xmlns:a16="http://schemas.microsoft.com/office/drawing/2014/main" id="{0BAEB522-B818-4CF8-8F1F-33F473D3D57F}"/>
              </a:ext>
            </a:extLst>
          </p:cNvPr>
          <p:cNvSpPr/>
          <p:nvPr/>
        </p:nvSpPr>
        <p:spPr>
          <a:xfrm>
            <a:off x="-2615367" y="1699066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0" name="Блок-схема: вузол 459">
            <a:extLst>
              <a:ext uri="{FF2B5EF4-FFF2-40B4-BE49-F238E27FC236}">
                <a16:creationId xmlns:a16="http://schemas.microsoft.com/office/drawing/2014/main" id="{4113AFF9-6A06-47C0-BFC9-157FC6A93F8D}"/>
              </a:ext>
            </a:extLst>
          </p:cNvPr>
          <p:cNvSpPr/>
          <p:nvPr/>
        </p:nvSpPr>
        <p:spPr>
          <a:xfrm>
            <a:off x="-2646175" y="1688683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1" name="Блок-схема: вузол 460">
            <a:extLst>
              <a:ext uri="{FF2B5EF4-FFF2-40B4-BE49-F238E27FC236}">
                <a16:creationId xmlns:a16="http://schemas.microsoft.com/office/drawing/2014/main" id="{56277164-BB37-42A6-B912-8249DC88C8D1}"/>
              </a:ext>
            </a:extLst>
          </p:cNvPr>
          <p:cNvSpPr/>
          <p:nvPr/>
        </p:nvSpPr>
        <p:spPr>
          <a:xfrm>
            <a:off x="-2648100" y="1727323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2" name="Блок-схема: вузол 461">
            <a:extLst>
              <a:ext uri="{FF2B5EF4-FFF2-40B4-BE49-F238E27FC236}">
                <a16:creationId xmlns:a16="http://schemas.microsoft.com/office/drawing/2014/main" id="{3E924335-E64B-4833-B464-D46FCAE28A60}"/>
              </a:ext>
            </a:extLst>
          </p:cNvPr>
          <p:cNvSpPr/>
          <p:nvPr/>
        </p:nvSpPr>
        <p:spPr>
          <a:xfrm>
            <a:off x="-2630446" y="36853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3" name="Блок-схема: вузол 462">
            <a:extLst>
              <a:ext uri="{FF2B5EF4-FFF2-40B4-BE49-F238E27FC236}">
                <a16:creationId xmlns:a16="http://schemas.microsoft.com/office/drawing/2014/main" id="{A93701EC-923F-4F65-A84A-89CE5103E4E1}"/>
              </a:ext>
            </a:extLst>
          </p:cNvPr>
          <p:cNvSpPr/>
          <p:nvPr/>
        </p:nvSpPr>
        <p:spPr>
          <a:xfrm>
            <a:off x="-2611560" y="364366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4" name="Блок-схема: вузол 463">
            <a:extLst>
              <a:ext uri="{FF2B5EF4-FFF2-40B4-BE49-F238E27FC236}">
                <a16:creationId xmlns:a16="http://schemas.microsoft.com/office/drawing/2014/main" id="{71E2767D-BD09-4C8B-8900-DB3B77243599}"/>
              </a:ext>
            </a:extLst>
          </p:cNvPr>
          <p:cNvSpPr/>
          <p:nvPr/>
        </p:nvSpPr>
        <p:spPr>
          <a:xfrm>
            <a:off x="-2598810" y="368031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5" name="Блок-схема: вузол 464">
            <a:extLst>
              <a:ext uri="{FF2B5EF4-FFF2-40B4-BE49-F238E27FC236}">
                <a16:creationId xmlns:a16="http://schemas.microsoft.com/office/drawing/2014/main" id="{7A4F2360-20C2-4D92-BD24-EFF83A111F24}"/>
              </a:ext>
            </a:extLst>
          </p:cNvPr>
          <p:cNvSpPr/>
          <p:nvPr/>
        </p:nvSpPr>
        <p:spPr>
          <a:xfrm>
            <a:off x="-2277671" y="32977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6" name="Блок-схема: вузол 465">
            <a:extLst>
              <a:ext uri="{FF2B5EF4-FFF2-40B4-BE49-F238E27FC236}">
                <a16:creationId xmlns:a16="http://schemas.microsoft.com/office/drawing/2014/main" id="{0555458D-E254-403E-8436-ED090E3C40CC}"/>
              </a:ext>
            </a:extLst>
          </p:cNvPr>
          <p:cNvSpPr/>
          <p:nvPr/>
        </p:nvSpPr>
        <p:spPr>
          <a:xfrm>
            <a:off x="-2287359" y="334127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7" name="Блок-схема: вузол 466">
            <a:extLst>
              <a:ext uri="{FF2B5EF4-FFF2-40B4-BE49-F238E27FC236}">
                <a16:creationId xmlns:a16="http://schemas.microsoft.com/office/drawing/2014/main" id="{3BA84DCD-3AD1-4D99-8D35-7FF504A7A5FF}"/>
              </a:ext>
            </a:extLst>
          </p:cNvPr>
          <p:cNvSpPr/>
          <p:nvPr/>
        </p:nvSpPr>
        <p:spPr>
          <a:xfrm>
            <a:off x="-2243777" y="329775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8" name="Блок-схема: вузол 467">
            <a:extLst>
              <a:ext uri="{FF2B5EF4-FFF2-40B4-BE49-F238E27FC236}">
                <a16:creationId xmlns:a16="http://schemas.microsoft.com/office/drawing/2014/main" id="{7CCA9B4C-1E0E-40B7-B65E-A187F35EF4E6}"/>
              </a:ext>
            </a:extLst>
          </p:cNvPr>
          <p:cNvSpPr/>
          <p:nvPr/>
        </p:nvSpPr>
        <p:spPr>
          <a:xfrm>
            <a:off x="-2617902" y="45623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9" name="Блок-схема: вузол 468">
            <a:extLst>
              <a:ext uri="{FF2B5EF4-FFF2-40B4-BE49-F238E27FC236}">
                <a16:creationId xmlns:a16="http://schemas.microsoft.com/office/drawing/2014/main" id="{11892312-A5E8-482E-A1F5-2ECE991E21E0}"/>
              </a:ext>
            </a:extLst>
          </p:cNvPr>
          <p:cNvSpPr/>
          <p:nvPr/>
        </p:nvSpPr>
        <p:spPr>
          <a:xfrm>
            <a:off x="-2641008" y="46185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0" name="Блок-схема: вузол 469">
            <a:extLst>
              <a:ext uri="{FF2B5EF4-FFF2-40B4-BE49-F238E27FC236}">
                <a16:creationId xmlns:a16="http://schemas.microsoft.com/office/drawing/2014/main" id="{0923A3E7-D36B-4328-A7C2-1E2D97677194}"/>
              </a:ext>
            </a:extLst>
          </p:cNvPr>
          <p:cNvSpPr/>
          <p:nvPr/>
        </p:nvSpPr>
        <p:spPr>
          <a:xfrm>
            <a:off x="-2606074" y="46077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1" name="Блок-схема: вузол 470">
            <a:extLst>
              <a:ext uri="{FF2B5EF4-FFF2-40B4-BE49-F238E27FC236}">
                <a16:creationId xmlns:a16="http://schemas.microsoft.com/office/drawing/2014/main" id="{77F04F9F-F3BA-41E0-9B58-D651250EA3A3}"/>
              </a:ext>
            </a:extLst>
          </p:cNvPr>
          <p:cNvSpPr/>
          <p:nvPr/>
        </p:nvSpPr>
        <p:spPr>
          <a:xfrm>
            <a:off x="-2253476" y="232733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2" name="Блок-схема: вузол 471">
            <a:extLst>
              <a:ext uri="{FF2B5EF4-FFF2-40B4-BE49-F238E27FC236}">
                <a16:creationId xmlns:a16="http://schemas.microsoft.com/office/drawing/2014/main" id="{6E466CBD-5D96-48AA-8D90-375C49DB220D}"/>
              </a:ext>
            </a:extLst>
          </p:cNvPr>
          <p:cNvSpPr/>
          <p:nvPr/>
        </p:nvSpPr>
        <p:spPr>
          <a:xfrm>
            <a:off x="-2279579" y="230266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3" name="Блок-схема: вузол 472">
            <a:extLst>
              <a:ext uri="{FF2B5EF4-FFF2-40B4-BE49-F238E27FC236}">
                <a16:creationId xmlns:a16="http://schemas.microsoft.com/office/drawing/2014/main" id="{15C34A96-5278-4CDE-BAAB-BF12103DBB51}"/>
              </a:ext>
            </a:extLst>
          </p:cNvPr>
          <p:cNvSpPr/>
          <p:nvPr/>
        </p:nvSpPr>
        <p:spPr>
          <a:xfrm>
            <a:off x="-2279579" y="23553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4" name="Блок-схема: вузол 473">
            <a:extLst>
              <a:ext uri="{FF2B5EF4-FFF2-40B4-BE49-F238E27FC236}">
                <a16:creationId xmlns:a16="http://schemas.microsoft.com/office/drawing/2014/main" id="{1D05AD9A-CB76-41F0-B66D-4331B74D330B}"/>
              </a:ext>
            </a:extLst>
          </p:cNvPr>
          <p:cNvSpPr/>
          <p:nvPr/>
        </p:nvSpPr>
        <p:spPr>
          <a:xfrm>
            <a:off x="-2600668" y="269595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5" name="Блок-схема: вузол 474">
            <a:extLst>
              <a:ext uri="{FF2B5EF4-FFF2-40B4-BE49-F238E27FC236}">
                <a16:creationId xmlns:a16="http://schemas.microsoft.com/office/drawing/2014/main" id="{74DC5C67-8F8F-4550-9C1A-8FEB56AC40F1}"/>
              </a:ext>
            </a:extLst>
          </p:cNvPr>
          <p:cNvSpPr/>
          <p:nvPr/>
        </p:nvSpPr>
        <p:spPr>
          <a:xfrm>
            <a:off x="-2626771" y="267129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6" name="Блок-схема: вузол 475">
            <a:extLst>
              <a:ext uri="{FF2B5EF4-FFF2-40B4-BE49-F238E27FC236}">
                <a16:creationId xmlns:a16="http://schemas.microsoft.com/office/drawing/2014/main" id="{DEA15046-11F6-4911-B15B-BF0A7A60FD9A}"/>
              </a:ext>
            </a:extLst>
          </p:cNvPr>
          <p:cNvSpPr/>
          <p:nvPr/>
        </p:nvSpPr>
        <p:spPr>
          <a:xfrm>
            <a:off x="-2626771" y="272401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7" name="Блок-схема: вузол 476">
            <a:extLst>
              <a:ext uri="{FF2B5EF4-FFF2-40B4-BE49-F238E27FC236}">
                <a16:creationId xmlns:a16="http://schemas.microsoft.com/office/drawing/2014/main" id="{2B2256B3-3A4C-4687-AAC9-0C1C8E4D3C39}"/>
              </a:ext>
            </a:extLst>
          </p:cNvPr>
          <p:cNvSpPr/>
          <p:nvPr/>
        </p:nvSpPr>
        <p:spPr>
          <a:xfrm>
            <a:off x="-1206585" y="350664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8" name="Блок-схема: вузол 477">
            <a:extLst>
              <a:ext uri="{FF2B5EF4-FFF2-40B4-BE49-F238E27FC236}">
                <a16:creationId xmlns:a16="http://schemas.microsoft.com/office/drawing/2014/main" id="{97C3A1A4-A46C-48D5-A154-0D683725A092}"/>
              </a:ext>
            </a:extLst>
          </p:cNvPr>
          <p:cNvSpPr/>
          <p:nvPr/>
        </p:nvSpPr>
        <p:spPr>
          <a:xfrm>
            <a:off x="-1216273" y="355020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9" name="Блок-схема: вузол 478">
            <a:extLst>
              <a:ext uri="{FF2B5EF4-FFF2-40B4-BE49-F238E27FC236}">
                <a16:creationId xmlns:a16="http://schemas.microsoft.com/office/drawing/2014/main" id="{921A6CD3-7512-424A-A3D9-2F9E097985EB}"/>
              </a:ext>
            </a:extLst>
          </p:cNvPr>
          <p:cNvSpPr/>
          <p:nvPr/>
        </p:nvSpPr>
        <p:spPr>
          <a:xfrm>
            <a:off x="-1172691" y="35066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0" name="Блок-схема: вузол 479">
            <a:extLst>
              <a:ext uri="{FF2B5EF4-FFF2-40B4-BE49-F238E27FC236}">
                <a16:creationId xmlns:a16="http://schemas.microsoft.com/office/drawing/2014/main" id="{22A74E54-1DFB-4346-9B12-060A1AAAC756}"/>
              </a:ext>
            </a:extLst>
          </p:cNvPr>
          <p:cNvSpPr/>
          <p:nvPr/>
        </p:nvSpPr>
        <p:spPr>
          <a:xfrm>
            <a:off x="-2131580" y="415285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1" name="Блок-схема: вузол 480">
            <a:extLst>
              <a:ext uri="{FF2B5EF4-FFF2-40B4-BE49-F238E27FC236}">
                <a16:creationId xmlns:a16="http://schemas.microsoft.com/office/drawing/2014/main" id="{7976C9C3-CEF1-4BC2-B93D-9B3900107A9E}"/>
              </a:ext>
            </a:extLst>
          </p:cNvPr>
          <p:cNvSpPr/>
          <p:nvPr/>
        </p:nvSpPr>
        <p:spPr>
          <a:xfrm>
            <a:off x="-2135134" y="42109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2" name="Блок-схема: вузол 481">
            <a:extLst>
              <a:ext uri="{FF2B5EF4-FFF2-40B4-BE49-F238E27FC236}">
                <a16:creationId xmlns:a16="http://schemas.microsoft.com/office/drawing/2014/main" id="{4A15B681-0314-4ADD-9A79-1AFFCC1EE7ED}"/>
              </a:ext>
            </a:extLst>
          </p:cNvPr>
          <p:cNvSpPr/>
          <p:nvPr/>
        </p:nvSpPr>
        <p:spPr>
          <a:xfrm>
            <a:off x="-2164307" y="418419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3" name="Блок-схема: вузол 482">
            <a:extLst>
              <a:ext uri="{FF2B5EF4-FFF2-40B4-BE49-F238E27FC236}">
                <a16:creationId xmlns:a16="http://schemas.microsoft.com/office/drawing/2014/main" id="{D9401F9A-10FE-4E0E-A0B6-C40073EA8BA5}"/>
              </a:ext>
            </a:extLst>
          </p:cNvPr>
          <p:cNvSpPr/>
          <p:nvPr/>
        </p:nvSpPr>
        <p:spPr>
          <a:xfrm>
            <a:off x="-1276981" y="44110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4" name="Блок-схема: вузол 483">
            <a:extLst>
              <a:ext uri="{FF2B5EF4-FFF2-40B4-BE49-F238E27FC236}">
                <a16:creationId xmlns:a16="http://schemas.microsoft.com/office/drawing/2014/main" id="{5476C5C4-3D9B-46E9-8E8F-D621FFA18CE5}"/>
              </a:ext>
            </a:extLst>
          </p:cNvPr>
          <p:cNvSpPr/>
          <p:nvPr/>
        </p:nvSpPr>
        <p:spPr>
          <a:xfrm>
            <a:off x="-1189387" y="44110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5" name="Блок-схема: вузол 484">
            <a:extLst>
              <a:ext uri="{FF2B5EF4-FFF2-40B4-BE49-F238E27FC236}">
                <a16:creationId xmlns:a16="http://schemas.microsoft.com/office/drawing/2014/main" id="{6C6C6F17-E083-44E6-B822-A2182F7456A5}"/>
              </a:ext>
            </a:extLst>
          </p:cNvPr>
          <p:cNvSpPr/>
          <p:nvPr/>
        </p:nvSpPr>
        <p:spPr>
          <a:xfrm>
            <a:off x="-1276982" y="44917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6" name="Блок-схема: вузол 485">
            <a:extLst>
              <a:ext uri="{FF2B5EF4-FFF2-40B4-BE49-F238E27FC236}">
                <a16:creationId xmlns:a16="http://schemas.microsoft.com/office/drawing/2014/main" id="{0DBBB810-C07C-448E-A156-D80771D48904}"/>
              </a:ext>
            </a:extLst>
          </p:cNvPr>
          <p:cNvSpPr/>
          <p:nvPr/>
        </p:nvSpPr>
        <p:spPr>
          <a:xfrm>
            <a:off x="-1189387" y="44917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7" name="Блок-схема: вузол 486">
            <a:extLst>
              <a:ext uri="{FF2B5EF4-FFF2-40B4-BE49-F238E27FC236}">
                <a16:creationId xmlns:a16="http://schemas.microsoft.com/office/drawing/2014/main" id="{4004BF02-CD66-4307-9229-ADDBB3855907}"/>
              </a:ext>
            </a:extLst>
          </p:cNvPr>
          <p:cNvSpPr/>
          <p:nvPr/>
        </p:nvSpPr>
        <p:spPr>
          <a:xfrm>
            <a:off x="-1256056" y="409181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8" name="Блок-схема: вузол 487">
            <a:extLst>
              <a:ext uri="{FF2B5EF4-FFF2-40B4-BE49-F238E27FC236}">
                <a16:creationId xmlns:a16="http://schemas.microsoft.com/office/drawing/2014/main" id="{A5E7DD5F-F3A9-4064-8990-B5F937E466AE}"/>
              </a:ext>
            </a:extLst>
          </p:cNvPr>
          <p:cNvSpPr/>
          <p:nvPr/>
        </p:nvSpPr>
        <p:spPr>
          <a:xfrm>
            <a:off x="-1183625" y="409446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9" name="Блок-схема: вузол 488">
            <a:extLst>
              <a:ext uri="{FF2B5EF4-FFF2-40B4-BE49-F238E27FC236}">
                <a16:creationId xmlns:a16="http://schemas.microsoft.com/office/drawing/2014/main" id="{E79A348D-6A80-4E92-96A8-B260F8F3492B}"/>
              </a:ext>
            </a:extLst>
          </p:cNvPr>
          <p:cNvSpPr/>
          <p:nvPr/>
        </p:nvSpPr>
        <p:spPr>
          <a:xfrm>
            <a:off x="-1259339" y="41737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0" name="Блок-схема: вузол 489">
            <a:extLst>
              <a:ext uri="{FF2B5EF4-FFF2-40B4-BE49-F238E27FC236}">
                <a16:creationId xmlns:a16="http://schemas.microsoft.com/office/drawing/2014/main" id="{5CCC619F-67CC-4892-9505-488333C8DDFD}"/>
              </a:ext>
            </a:extLst>
          </p:cNvPr>
          <p:cNvSpPr/>
          <p:nvPr/>
        </p:nvSpPr>
        <p:spPr>
          <a:xfrm>
            <a:off x="-1186908" y="417642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1" name="Блок-схема: вузол 490">
            <a:extLst>
              <a:ext uri="{FF2B5EF4-FFF2-40B4-BE49-F238E27FC236}">
                <a16:creationId xmlns:a16="http://schemas.microsoft.com/office/drawing/2014/main" id="{C59292DC-35A6-437C-B3FC-3416FA5A28AA}"/>
              </a:ext>
            </a:extLst>
          </p:cNvPr>
          <p:cNvSpPr/>
          <p:nvPr/>
        </p:nvSpPr>
        <p:spPr>
          <a:xfrm>
            <a:off x="-2113273" y="196197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2" name="Блок-схема: вузол 491">
            <a:extLst>
              <a:ext uri="{FF2B5EF4-FFF2-40B4-BE49-F238E27FC236}">
                <a16:creationId xmlns:a16="http://schemas.microsoft.com/office/drawing/2014/main" id="{BCB08CBD-CA65-4DD2-A682-09A65BA9F0CE}"/>
              </a:ext>
            </a:extLst>
          </p:cNvPr>
          <p:cNvSpPr/>
          <p:nvPr/>
        </p:nvSpPr>
        <p:spPr>
          <a:xfrm>
            <a:off x="-2064667" y="20376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3" name="Блок-схема: вузол 492">
            <a:extLst>
              <a:ext uri="{FF2B5EF4-FFF2-40B4-BE49-F238E27FC236}">
                <a16:creationId xmlns:a16="http://schemas.microsoft.com/office/drawing/2014/main" id="{702E2A25-0CCD-4833-9429-B7274DD9C8FD}"/>
              </a:ext>
            </a:extLst>
          </p:cNvPr>
          <p:cNvSpPr/>
          <p:nvPr/>
        </p:nvSpPr>
        <p:spPr>
          <a:xfrm>
            <a:off x="-2125205" y="202356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4" name="Блок-схема: вузол 493">
            <a:extLst>
              <a:ext uri="{FF2B5EF4-FFF2-40B4-BE49-F238E27FC236}">
                <a16:creationId xmlns:a16="http://schemas.microsoft.com/office/drawing/2014/main" id="{05B08AFF-67C2-404B-8AA7-8217F4946EC4}"/>
              </a:ext>
            </a:extLst>
          </p:cNvPr>
          <p:cNvSpPr/>
          <p:nvPr/>
        </p:nvSpPr>
        <p:spPr>
          <a:xfrm>
            <a:off x="-1247350" y="135572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5" name="Блок-схема: вузол 494">
            <a:extLst>
              <a:ext uri="{FF2B5EF4-FFF2-40B4-BE49-F238E27FC236}">
                <a16:creationId xmlns:a16="http://schemas.microsoft.com/office/drawing/2014/main" id="{FBCC0E05-6B6F-44CE-9C54-6C83F28130C7}"/>
              </a:ext>
            </a:extLst>
          </p:cNvPr>
          <p:cNvSpPr/>
          <p:nvPr/>
        </p:nvSpPr>
        <p:spPr>
          <a:xfrm>
            <a:off x="-1217309" y="131809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6" name="Блок-схема: вузол 495">
            <a:extLst>
              <a:ext uri="{FF2B5EF4-FFF2-40B4-BE49-F238E27FC236}">
                <a16:creationId xmlns:a16="http://schemas.microsoft.com/office/drawing/2014/main" id="{C5DFA623-7014-4A36-B27C-FAB83B65B9D8}"/>
              </a:ext>
            </a:extLst>
          </p:cNvPr>
          <p:cNvSpPr/>
          <p:nvPr/>
        </p:nvSpPr>
        <p:spPr>
          <a:xfrm>
            <a:off x="-1180570" y="135618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7" name="Блок-схема: вузол 496">
            <a:extLst>
              <a:ext uri="{FF2B5EF4-FFF2-40B4-BE49-F238E27FC236}">
                <a16:creationId xmlns:a16="http://schemas.microsoft.com/office/drawing/2014/main" id="{B86BF2D3-9ED3-474E-89A3-64B149DDF070}"/>
              </a:ext>
            </a:extLst>
          </p:cNvPr>
          <p:cNvSpPr/>
          <p:nvPr/>
        </p:nvSpPr>
        <p:spPr>
          <a:xfrm>
            <a:off x="-1154574" y="325743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8" name="Блок-схема: вузол 497">
            <a:extLst>
              <a:ext uri="{FF2B5EF4-FFF2-40B4-BE49-F238E27FC236}">
                <a16:creationId xmlns:a16="http://schemas.microsoft.com/office/drawing/2014/main" id="{CC151428-D524-4A92-BA27-F4135B4691BF}"/>
              </a:ext>
            </a:extLst>
          </p:cNvPr>
          <p:cNvSpPr/>
          <p:nvPr/>
        </p:nvSpPr>
        <p:spPr>
          <a:xfrm>
            <a:off x="-1221058" y="323337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9" name="Блок-схема: вузол 498">
            <a:extLst>
              <a:ext uri="{FF2B5EF4-FFF2-40B4-BE49-F238E27FC236}">
                <a16:creationId xmlns:a16="http://schemas.microsoft.com/office/drawing/2014/main" id="{BF152A84-459F-465E-A1DB-6AFBAC5886C4}"/>
              </a:ext>
            </a:extLst>
          </p:cNvPr>
          <p:cNvSpPr/>
          <p:nvPr/>
        </p:nvSpPr>
        <p:spPr>
          <a:xfrm>
            <a:off x="-1221058" y="32972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0" name="Блок-схема: вузол 499">
            <a:extLst>
              <a:ext uri="{FF2B5EF4-FFF2-40B4-BE49-F238E27FC236}">
                <a16:creationId xmlns:a16="http://schemas.microsoft.com/office/drawing/2014/main" id="{977A8086-7A68-4168-8A0D-BF7B951AFEA2}"/>
              </a:ext>
            </a:extLst>
          </p:cNvPr>
          <p:cNvSpPr/>
          <p:nvPr/>
        </p:nvSpPr>
        <p:spPr>
          <a:xfrm>
            <a:off x="-2191667" y="326421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1" name="Блок-схема: вузол 500">
            <a:extLst>
              <a:ext uri="{FF2B5EF4-FFF2-40B4-BE49-F238E27FC236}">
                <a16:creationId xmlns:a16="http://schemas.microsoft.com/office/drawing/2014/main" id="{8FA0C7BC-73CC-4669-8C99-C0D84F04D470}"/>
              </a:ext>
            </a:extLst>
          </p:cNvPr>
          <p:cNvSpPr/>
          <p:nvPr/>
        </p:nvSpPr>
        <p:spPr>
          <a:xfrm>
            <a:off x="-2118048" y="323337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2" name="Блок-схема: вузол 501">
            <a:extLst>
              <a:ext uri="{FF2B5EF4-FFF2-40B4-BE49-F238E27FC236}">
                <a16:creationId xmlns:a16="http://schemas.microsoft.com/office/drawing/2014/main" id="{00246683-6A0B-4CA1-A294-CFA71241AAD5}"/>
              </a:ext>
            </a:extLst>
          </p:cNvPr>
          <p:cNvSpPr/>
          <p:nvPr/>
        </p:nvSpPr>
        <p:spPr>
          <a:xfrm>
            <a:off x="-2118048" y="32972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3" name="Блок-схема: вузол 502">
            <a:extLst>
              <a:ext uri="{FF2B5EF4-FFF2-40B4-BE49-F238E27FC236}">
                <a16:creationId xmlns:a16="http://schemas.microsoft.com/office/drawing/2014/main" id="{31778439-2D0D-49BB-9C01-CD8EC80045FC}"/>
              </a:ext>
            </a:extLst>
          </p:cNvPr>
          <p:cNvSpPr/>
          <p:nvPr/>
        </p:nvSpPr>
        <p:spPr>
          <a:xfrm>
            <a:off x="-1157094" y="22501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4" name="Блок-схема: вузол 503">
            <a:extLst>
              <a:ext uri="{FF2B5EF4-FFF2-40B4-BE49-F238E27FC236}">
                <a16:creationId xmlns:a16="http://schemas.microsoft.com/office/drawing/2014/main" id="{31D89F85-6BBC-4752-A4A2-1C9013D37BC9}"/>
              </a:ext>
            </a:extLst>
          </p:cNvPr>
          <p:cNvSpPr/>
          <p:nvPr/>
        </p:nvSpPr>
        <p:spPr>
          <a:xfrm>
            <a:off x="-1223578" y="222610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5" name="Блок-схема: вузол 504">
            <a:extLst>
              <a:ext uri="{FF2B5EF4-FFF2-40B4-BE49-F238E27FC236}">
                <a16:creationId xmlns:a16="http://schemas.microsoft.com/office/drawing/2014/main" id="{96AAFF04-5CD5-4DB9-9C82-3480134BFDA9}"/>
              </a:ext>
            </a:extLst>
          </p:cNvPr>
          <p:cNvSpPr/>
          <p:nvPr/>
        </p:nvSpPr>
        <p:spPr>
          <a:xfrm>
            <a:off x="-1223578" y="228998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6" name="Блок-схема: вузол 505">
            <a:extLst>
              <a:ext uri="{FF2B5EF4-FFF2-40B4-BE49-F238E27FC236}">
                <a16:creationId xmlns:a16="http://schemas.microsoft.com/office/drawing/2014/main" id="{06A96CBD-F242-451A-8E41-0692543F411D}"/>
              </a:ext>
            </a:extLst>
          </p:cNvPr>
          <p:cNvSpPr/>
          <p:nvPr/>
        </p:nvSpPr>
        <p:spPr>
          <a:xfrm>
            <a:off x="-2194187" y="22569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7" name="Блок-схема: вузол 506">
            <a:extLst>
              <a:ext uri="{FF2B5EF4-FFF2-40B4-BE49-F238E27FC236}">
                <a16:creationId xmlns:a16="http://schemas.microsoft.com/office/drawing/2014/main" id="{67433C0E-FF17-48B3-9AC6-5A66B59A2D41}"/>
              </a:ext>
            </a:extLst>
          </p:cNvPr>
          <p:cNvSpPr/>
          <p:nvPr/>
        </p:nvSpPr>
        <p:spPr>
          <a:xfrm>
            <a:off x="-2120568" y="222610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8" name="Блок-схема: вузол 507">
            <a:extLst>
              <a:ext uri="{FF2B5EF4-FFF2-40B4-BE49-F238E27FC236}">
                <a16:creationId xmlns:a16="http://schemas.microsoft.com/office/drawing/2014/main" id="{3E851EB0-113A-43FC-8A9A-69015C872EDC}"/>
              </a:ext>
            </a:extLst>
          </p:cNvPr>
          <p:cNvSpPr/>
          <p:nvPr/>
        </p:nvSpPr>
        <p:spPr>
          <a:xfrm>
            <a:off x="-2120568" y="228998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9" name="Блок-схема: вузол 508">
            <a:extLst>
              <a:ext uri="{FF2B5EF4-FFF2-40B4-BE49-F238E27FC236}">
                <a16:creationId xmlns:a16="http://schemas.microsoft.com/office/drawing/2014/main" id="{D2DD37DD-57F9-4B47-A1D9-576C8D319D80}"/>
              </a:ext>
            </a:extLst>
          </p:cNvPr>
          <p:cNvSpPr/>
          <p:nvPr/>
        </p:nvSpPr>
        <p:spPr>
          <a:xfrm>
            <a:off x="-2208110" y="107520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0" name="Блок-схема: вузол 509">
            <a:extLst>
              <a:ext uri="{FF2B5EF4-FFF2-40B4-BE49-F238E27FC236}">
                <a16:creationId xmlns:a16="http://schemas.microsoft.com/office/drawing/2014/main" id="{3999C986-E845-435E-98F9-B6EE2D2341B9}"/>
              </a:ext>
            </a:extLst>
          </p:cNvPr>
          <p:cNvSpPr/>
          <p:nvPr/>
        </p:nvSpPr>
        <p:spPr>
          <a:xfrm>
            <a:off x="-2108308" y="10749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1" name="Блок-схема: вузол 510">
            <a:extLst>
              <a:ext uri="{FF2B5EF4-FFF2-40B4-BE49-F238E27FC236}">
                <a16:creationId xmlns:a16="http://schemas.microsoft.com/office/drawing/2014/main" id="{8EABD6C1-DBB0-4D86-BE9D-F82AA03D185E}"/>
              </a:ext>
            </a:extLst>
          </p:cNvPr>
          <p:cNvSpPr/>
          <p:nvPr/>
        </p:nvSpPr>
        <p:spPr>
          <a:xfrm>
            <a:off x="-2211393" y="11571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2" name="Блок-схема: вузол 511">
            <a:extLst>
              <a:ext uri="{FF2B5EF4-FFF2-40B4-BE49-F238E27FC236}">
                <a16:creationId xmlns:a16="http://schemas.microsoft.com/office/drawing/2014/main" id="{33AA0AD3-DB7F-4ADE-BB9C-E964C95ECB99}"/>
              </a:ext>
            </a:extLst>
          </p:cNvPr>
          <p:cNvSpPr/>
          <p:nvPr/>
        </p:nvSpPr>
        <p:spPr>
          <a:xfrm>
            <a:off x="-2111591" y="115696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3" name="Блок-схема: вузол 512">
            <a:extLst>
              <a:ext uri="{FF2B5EF4-FFF2-40B4-BE49-F238E27FC236}">
                <a16:creationId xmlns:a16="http://schemas.microsoft.com/office/drawing/2014/main" id="{CD7B9DA5-1C7F-4B9E-891F-306CAB4017E4}"/>
              </a:ext>
            </a:extLst>
          </p:cNvPr>
          <p:cNvSpPr/>
          <p:nvPr/>
        </p:nvSpPr>
        <p:spPr>
          <a:xfrm>
            <a:off x="-2063594" y="13865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4" name="Блок-схема: вузол 513">
            <a:extLst>
              <a:ext uri="{FF2B5EF4-FFF2-40B4-BE49-F238E27FC236}">
                <a16:creationId xmlns:a16="http://schemas.microsoft.com/office/drawing/2014/main" id="{4D7AF528-A390-42E1-805F-7D8CBB6B51CE}"/>
              </a:ext>
            </a:extLst>
          </p:cNvPr>
          <p:cNvSpPr/>
          <p:nvPr/>
        </p:nvSpPr>
        <p:spPr>
          <a:xfrm>
            <a:off x="-2151189" y="14673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5" name="Блок-схема: вузол 514">
            <a:extLst>
              <a:ext uri="{FF2B5EF4-FFF2-40B4-BE49-F238E27FC236}">
                <a16:creationId xmlns:a16="http://schemas.microsoft.com/office/drawing/2014/main" id="{B61E5ABD-939E-47EF-8C8C-1A7AF6D4BBCB}"/>
              </a:ext>
            </a:extLst>
          </p:cNvPr>
          <p:cNvSpPr/>
          <p:nvPr/>
        </p:nvSpPr>
        <p:spPr>
          <a:xfrm>
            <a:off x="-2063594" y="14673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6" name="Блок-схема: вузол 515">
            <a:extLst>
              <a:ext uri="{FF2B5EF4-FFF2-40B4-BE49-F238E27FC236}">
                <a16:creationId xmlns:a16="http://schemas.microsoft.com/office/drawing/2014/main" id="{F4A4CF76-FB19-4C2C-AA15-90F6B998FDCB}"/>
              </a:ext>
            </a:extLst>
          </p:cNvPr>
          <p:cNvSpPr/>
          <p:nvPr/>
        </p:nvSpPr>
        <p:spPr>
          <a:xfrm>
            <a:off x="-1668017" y="487816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7" name="Блок-схема: вузол 516">
            <a:extLst>
              <a:ext uri="{FF2B5EF4-FFF2-40B4-BE49-F238E27FC236}">
                <a16:creationId xmlns:a16="http://schemas.microsoft.com/office/drawing/2014/main" id="{1A8D7BD7-B730-4DC7-B49A-75616AED49F9}"/>
              </a:ext>
            </a:extLst>
          </p:cNvPr>
          <p:cNvSpPr/>
          <p:nvPr/>
        </p:nvSpPr>
        <p:spPr>
          <a:xfrm>
            <a:off x="-1546711" y="487816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8" name="Блок-схема: вузол 517">
            <a:extLst>
              <a:ext uri="{FF2B5EF4-FFF2-40B4-BE49-F238E27FC236}">
                <a16:creationId xmlns:a16="http://schemas.microsoft.com/office/drawing/2014/main" id="{C99C0300-3DEC-4681-83FA-FDB9CC7E82B0}"/>
              </a:ext>
            </a:extLst>
          </p:cNvPr>
          <p:cNvSpPr/>
          <p:nvPr/>
        </p:nvSpPr>
        <p:spPr>
          <a:xfrm>
            <a:off x="-1668018" y="49589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9" name="Блок-схема: вузол 518">
            <a:extLst>
              <a:ext uri="{FF2B5EF4-FFF2-40B4-BE49-F238E27FC236}">
                <a16:creationId xmlns:a16="http://schemas.microsoft.com/office/drawing/2014/main" id="{94D1B371-F227-4C0B-8CF9-1EE67E3D30E9}"/>
              </a:ext>
            </a:extLst>
          </p:cNvPr>
          <p:cNvSpPr/>
          <p:nvPr/>
        </p:nvSpPr>
        <p:spPr>
          <a:xfrm>
            <a:off x="-1546711" y="49589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0" name="Блок-схема: вузол 519">
            <a:extLst>
              <a:ext uri="{FF2B5EF4-FFF2-40B4-BE49-F238E27FC236}">
                <a16:creationId xmlns:a16="http://schemas.microsoft.com/office/drawing/2014/main" id="{77D6AFA1-251C-4BC2-81E1-94E3A0202F2B}"/>
              </a:ext>
            </a:extLst>
          </p:cNvPr>
          <p:cNvSpPr/>
          <p:nvPr/>
        </p:nvSpPr>
        <p:spPr>
          <a:xfrm>
            <a:off x="-1652789" y="456867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1" name="Блок-схема: вузол 520">
            <a:extLst>
              <a:ext uri="{FF2B5EF4-FFF2-40B4-BE49-F238E27FC236}">
                <a16:creationId xmlns:a16="http://schemas.microsoft.com/office/drawing/2014/main" id="{07BF1907-34E6-4571-9A8F-0E34C47BD8AA}"/>
              </a:ext>
            </a:extLst>
          </p:cNvPr>
          <p:cNvSpPr/>
          <p:nvPr/>
        </p:nvSpPr>
        <p:spPr>
          <a:xfrm>
            <a:off x="-1552987" y="45684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2" name="Блок-схема: вузол 521">
            <a:extLst>
              <a:ext uri="{FF2B5EF4-FFF2-40B4-BE49-F238E27FC236}">
                <a16:creationId xmlns:a16="http://schemas.microsoft.com/office/drawing/2014/main" id="{26B3B072-36A6-48E9-BA7B-6AF928990AA3}"/>
              </a:ext>
            </a:extLst>
          </p:cNvPr>
          <p:cNvSpPr/>
          <p:nvPr/>
        </p:nvSpPr>
        <p:spPr>
          <a:xfrm>
            <a:off x="-1656072" y="46506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3" name="Блок-схема: вузол 522">
            <a:extLst>
              <a:ext uri="{FF2B5EF4-FFF2-40B4-BE49-F238E27FC236}">
                <a16:creationId xmlns:a16="http://schemas.microsoft.com/office/drawing/2014/main" id="{19CCB793-AFAB-4342-A99F-E269176EFBFA}"/>
              </a:ext>
            </a:extLst>
          </p:cNvPr>
          <p:cNvSpPr/>
          <p:nvPr/>
        </p:nvSpPr>
        <p:spPr>
          <a:xfrm>
            <a:off x="-1556270" y="465043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4" name="Блок-схема: вузол 523">
            <a:extLst>
              <a:ext uri="{FF2B5EF4-FFF2-40B4-BE49-F238E27FC236}">
                <a16:creationId xmlns:a16="http://schemas.microsoft.com/office/drawing/2014/main" id="{49EBB00D-89FF-4BDD-B081-6423F91A4E3C}"/>
              </a:ext>
            </a:extLst>
          </p:cNvPr>
          <p:cNvSpPr/>
          <p:nvPr/>
        </p:nvSpPr>
        <p:spPr>
          <a:xfrm>
            <a:off x="-2585999" y="481048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5" name="Блок-схема: вузол 524">
            <a:extLst>
              <a:ext uri="{FF2B5EF4-FFF2-40B4-BE49-F238E27FC236}">
                <a16:creationId xmlns:a16="http://schemas.microsoft.com/office/drawing/2014/main" id="{EF53078F-D873-4762-89B3-2DAC54526A40}"/>
              </a:ext>
            </a:extLst>
          </p:cNvPr>
          <p:cNvSpPr/>
          <p:nvPr/>
        </p:nvSpPr>
        <p:spPr>
          <a:xfrm>
            <a:off x="-2464693" y="481048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6" name="Блок-схема: вузол 525">
            <a:extLst>
              <a:ext uri="{FF2B5EF4-FFF2-40B4-BE49-F238E27FC236}">
                <a16:creationId xmlns:a16="http://schemas.microsoft.com/office/drawing/2014/main" id="{FAA563D3-ABDE-4A59-92B0-26758C319DBD}"/>
              </a:ext>
            </a:extLst>
          </p:cNvPr>
          <p:cNvSpPr/>
          <p:nvPr/>
        </p:nvSpPr>
        <p:spPr>
          <a:xfrm>
            <a:off x="-2586000" y="489125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7" name="Блок-схема: вузол 526">
            <a:extLst>
              <a:ext uri="{FF2B5EF4-FFF2-40B4-BE49-F238E27FC236}">
                <a16:creationId xmlns:a16="http://schemas.microsoft.com/office/drawing/2014/main" id="{9C5ABCB8-CB97-4C1B-952B-9E9DA173DC92}"/>
              </a:ext>
            </a:extLst>
          </p:cNvPr>
          <p:cNvSpPr/>
          <p:nvPr/>
        </p:nvSpPr>
        <p:spPr>
          <a:xfrm>
            <a:off x="-2464693" y="489125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8" name="Блок-схема: вузол 527">
            <a:extLst>
              <a:ext uri="{FF2B5EF4-FFF2-40B4-BE49-F238E27FC236}">
                <a16:creationId xmlns:a16="http://schemas.microsoft.com/office/drawing/2014/main" id="{0D160933-D598-43B9-88BE-A2B1CD464B2C}"/>
              </a:ext>
            </a:extLst>
          </p:cNvPr>
          <p:cNvSpPr/>
          <p:nvPr/>
        </p:nvSpPr>
        <p:spPr>
          <a:xfrm>
            <a:off x="-2570771" y="45010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9" name="Блок-схема: вузол 528">
            <a:extLst>
              <a:ext uri="{FF2B5EF4-FFF2-40B4-BE49-F238E27FC236}">
                <a16:creationId xmlns:a16="http://schemas.microsoft.com/office/drawing/2014/main" id="{9E7BE50B-4A79-4983-B2A7-8D521F6EE1DE}"/>
              </a:ext>
            </a:extLst>
          </p:cNvPr>
          <p:cNvSpPr/>
          <p:nvPr/>
        </p:nvSpPr>
        <p:spPr>
          <a:xfrm>
            <a:off x="-2470969" y="450080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0" name="Блок-схема: вузол 529">
            <a:extLst>
              <a:ext uri="{FF2B5EF4-FFF2-40B4-BE49-F238E27FC236}">
                <a16:creationId xmlns:a16="http://schemas.microsoft.com/office/drawing/2014/main" id="{85C2C1DB-D4BE-4CB9-9477-E4D7A0CB8922}"/>
              </a:ext>
            </a:extLst>
          </p:cNvPr>
          <p:cNvSpPr/>
          <p:nvPr/>
        </p:nvSpPr>
        <p:spPr>
          <a:xfrm>
            <a:off x="-2574054" y="458297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1" name="Блок-схема: вузол 530">
            <a:extLst>
              <a:ext uri="{FF2B5EF4-FFF2-40B4-BE49-F238E27FC236}">
                <a16:creationId xmlns:a16="http://schemas.microsoft.com/office/drawing/2014/main" id="{2277A84A-2AE3-4F73-B243-90D7B61B7A70}"/>
              </a:ext>
            </a:extLst>
          </p:cNvPr>
          <p:cNvSpPr/>
          <p:nvPr/>
        </p:nvSpPr>
        <p:spPr>
          <a:xfrm>
            <a:off x="-2474252" y="458276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2" name="Куб 531">
            <a:extLst>
              <a:ext uri="{FF2B5EF4-FFF2-40B4-BE49-F238E27FC236}">
                <a16:creationId xmlns:a16="http://schemas.microsoft.com/office/drawing/2014/main" id="{D88179DB-5654-40A5-B460-D0D8E55C2D82}"/>
              </a:ext>
            </a:extLst>
          </p:cNvPr>
          <p:cNvSpPr/>
          <p:nvPr/>
        </p:nvSpPr>
        <p:spPr>
          <a:xfrm>
            <a:off x="-1337489" y="4027466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3" name="Куб 532">
            <a:extLst>
              <a:ext uri="{FF2B5EF4-FFF2-40B4-BE49-F238E27FC236}">
                <a16:creationId xmlns:a16="http://schemas.microsoft.com/office/drawing/2014/main" id="{EA4B3A05-4C1D-4B42-81DF-DBC13F827B0A}"/>
              </a:ext>
            </a:extLst>
          </p:cNvPr>
          <p:cNvSpPr/>
          <p:nvPr/>
        </p:nvSpPr>
        <p:spPr>
          <a:xfrm rot="19358704">
            <a:off x="-2684673" y="3876949"/>
            <a:ext cx="1753345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4" name="Куб 533">
            <a:extLst>
              <a:ext uri="{FF2B5EF4-FFF2-40B4-BE49-F238E27FC236}">
                <a16:creationId xmlns:a16="http://schemas.microsoft.com/office/drawing/2014/main" id="{8FA049B5-5692-4F14-BB62-A87CAE778121}"/>
              </a:ext>
            </a:extLst>
          </p:cNvPr>
          <p:cNvSpPr/>
          <p:nvPr/>
        </p:nvSpPr>
        <p:spPr>
          <a:xfrm>
            <a:off x="-2505982" y="4357893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5" name="Куб 534">
            <a:extLst>
              <a:ext uri="{FF2B5EF4-FFF2-40B4-BE49-F238E27FC236}">
                <a16:creationId xmlns:a16="http://schemas.microsoft.com/office/drawing/2014/main" id="{D8E3FD01-0391-48A0-8F7E-B67734666761}"/>
              </a:ext>
            </a:extLst>
          </p:cNvPr>
          <p:cNvSpPr/>
          <p:nvPr/>
        </p:nvSpPr>
        <p:spPr>
          <a:xfrm>
            <a:off x="-2617566" y="4454444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6" name="Куб 535">
            <a:extLst>
              <a:ext uri="{FF2B5EF4-FFF2-40B4-BE49-F238E27FC236}">
                <a16:creationId xmlns:a16="http://schemas.microsoft.com/office/drawing/2014/main" id="{7C39D8DD-D757-4C02-AFB4-B74155D2DBE5}"/>
              </a:ext>
            </a:extLst>
          </p:cNvPr>
          <p:cNvSpPr/>
          <p:nvPr/>
        </p:nvSpPr>
        <p:spPr>
          <a:xfrm>
            <a:off x="-1710777" y="4518799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37" name="Групувати 536">
            <a:extLst>
              <a:ext uri="{FF2B5EF4-FFF2-40B4-BE49-F238E27FC236}">
                <a16:creationId xmlns:a16="http://schemas.microsoft.com/office/drawing/2014/main" id="{59F15445-0A77-4459-8922-2E20BBFC4404}"/>
              </a:ext>
            </a:extLst>
          </p:cNvPr>
          <p:cNvGrpSpPr/>
          <p:nvPr/>
        </p:nvGrpSpPr>
        <p:grpSpPr>
          <a:xfrm rot="20330432">
            <a:off x="-2903593" y="1321868"/>
            <a:ext cx="890929" cy="1292479"/>
            <a:chOff x="-12773" y="4021571"/>
            <a:chExt cx="890929" cy="1292479"/>
          </a:xfrm>
        </p:grpSpPr>
        <p:sp>
          <p:nvSpPr>
            <p:cNvPr id="538" name="Паралелограм 537">
              <a:extLst>
                <a:ext uri="{FF2B5EF4-FFF2-40B4-BE49-F238E27FC236}">
                  <a16:creationId xmlns:a16="http://schemas.microsoft.com/office/drawing/2014/main" id="{58A501DF-3E8C-4DA0-B8E0-6BAAF6D6CCA3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39" name="Прямокутник 538">
              <a:extLst>
                <a:ext uri="{FF2B5EF4-FFF2-40B4-BE49-F238E27FC236}">
                  <a16:creationId xmlns:a16="http://schemas.microsoft.com/office/drawing/2014/main" id="{8C36C420-E78E-47F3-9B2E-DEF1A8FA522E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40" name="Паралелограм 539">
              <a:extLst>
                <a:ext uri="{FF2B5EF4-FFF2-40B4-BE49-F238E27FC236}">
                  <a16:creationId xmlns:a16="http://schemas.microsoft.com/office/drawing/2014/main" id="{3EE3B931-BD4B-4D31-AA8E-B0AB2BD80943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41" name="Групувати 540">
            <a:extLst>
              <a:ext uri="{FF2B5EF4-FFF2-40B4-BE49-F238E27FC236}">
                <a16:creationId xmlns:a16="http://schemas.microsoft.com/office/drawing/2014/main" id="{47A5684E-3E76-4DF6-B3A7-93B695DBB0CC}"/>
              </a:ext>
            </a:extLst>
          </p:cNvPr>
          <p:cNvGrpSpPr/>
          <p:nvPr/>
        </p:nvGrpSpPr>
        <p:grpSpPr>
          <a:xfrm rot="341809">
            <a:off x="-2610305" y="2749319"/>
            <a:ext cx="563778" cy="363276"/>
            <a:chOff x="2249138" y="4165491"/>
            <a:chExt cx="563778" cy="363276"/>
          </a:xfrm>
        </p:grpSpPr>
        <p:grpSp>
          <p:nvGrpSpPr>
            <p:cNvPr id="542" name="Групувати 541">
              <a:extLst>
                <a:ext uri="{FF2B5EF4-FFF2-40B4-BE49-F238E27FC236}">
                  <a16:creationId xmlns:a16="http://schemas.microsoft.com/office/drawing/2014/main" id="{86D769F3-807C-4A4A-A872-ECECA399C33B}"/>
                </a:ext>
              </a:extLst>
            </p:cNvPr>
            <p:cNvGrpSpPr/>
            <p:nvPr/>
          </p:nvGrpSpPr>
          <p:grpSpPr>
            <a:xfrm>
              <a:off x="2249138" y="4165491"/>
              <a:ext cx="563778" cy="256032"/>
              <a:chOff x="-30374" y="4254766"/>
              <a:chExt cx="563778" cy="256032"/>
            </a:xfrm>
          </p:grpSpPr>
          <p:sp>
            <p:nvSpPr>
              <p:cNvPr id="545" name="Паралелограм 252">
                <a:extLst>
                  <a:ext uri="{FF2B5EF4-FFF2-40B4-BE49-F238E27FC236}">
                    <a16:creationId xmlns:a16="http://schemas.microsoft.com/office/drawing/2014/main" id="{D47CF354-A004-4164-AD72-BE087042D854}"/>
                  </a:ext>
                </a:extLst>
              </p:cNvPr>
              <p:cNvSpPr/>
              <p:nvPr/>
            </p:nvSpPr>
            <p:spPr>
              <a:xfrm rot="1725805" flipH="1">
                <a:off x="-30374" y="4378157"/>
                <a:ext cx="563778" cy="132641"/>
              </a:xfrm>
              <a:custGeom>
                <a:avLst/>
                <a:gdLst>
                  <a:gd name="connsiteX0" fmla="*/ 0 w 569063"/>
                  <a:gd name="connsiteY0" fmla="*/ 109928 h 109928"/>
                  <a:gd name="connsiteX1" fmla="*/ 60279 w 569063"/>
                  <a:gd name="connsiteY1" fmla="*/ 0 h 109928"/>
                  <a:gd name="connsiteX2" fmla="*/ 569063 w 569063"/>
                  <a:gd name="connsiteY2" fmla="*/ 0 h 109928"/>
                  <a:gd name="connsiteX3" fmla="*/ 508784 w 569063"/>
                  <a:gd name="connsiteY3" fmla="*/ 109928 h 109928"/>
                  <a:gd name="connsiteX4" fmla="*/ 0 w 569063"/>
                  <a:gd name="connsiteY4" fmla="*/ 109928 h 109928"/>
                  <a:gd name="connsiteX0" fmla="*/ 0 w 569063"/>
                  <a:gd name="connsiteY0" fmla="*/ 109928 h 132641"/>
                  <a:gd name="connsiteX1" fmla="*/ 60279 w 569063"/>
                  <a:gd name="connsiteY1" fmla="*/ 0 h 132641"/>
                  <a:gd name="connsiteX2" fmla="*/ 569063 w 569063"/>
                  <a:gd name="connsiteY2" fmla="*/ 0 h 132641"/>
                  <a:gd name="connsiteX3" fmla="*/ 545212 w 569063"/>
                  <a:gd name="connsiteY3" fmla="*/ 132641 h 132641"/>
                  <a:gd name="connsiteX4" fmla="*/ 0 w 569063"/>
                  <a:gd name="connsiteY4" fmla="*/ 109928 h 132641"/>
                  <a:gd name="connsiteX0" fmla="*/ 0 w 524081"/>
                  <a:gd name="connsiteY0" fmla="*/ 131902 h 132641"/>
                  <a:gd name="connsiteX1" fmla="*/ 15297 w 524081"/>
                  <a:gd name="connsiteY1" fmla="*/ 0 h 132641"/>
                  <a:gd name="connsiteX2" fmla="*/ 524081 w 524081"/>
                  <a:gd name="connsiteY2" fmla="*/ 0 h 132641"/>
                  <a:gd name="connsiteX3" fmla="*/ 500230 w 524081"/>
                  <a:gd name="connsiteY3" fmla="*/ 132641 h 132641"/>
                  <a:gd name="connsiteX4" fmla="*/ 0 w 524081"/>
                  <a:gd name="connsiteY4" fmla="*/ 131902 h 132641"/>
                  <a:gd name="connsiteX0" fmla="*/ 0 w 569800"/>
                  <a:gd name="connsiteY0" fmla="*/ 101372 h 132641"/>
                  <a:gd name="connsiteX1" fmla="*/ 61016 w 569800"/>
                  <a:gd name="connsiteY1" fmla="*/ 0 h 132641"/>
                  <a:gd name="connsiteX2" fmla="*/ 569800 w 569800"/>
                  <a:gd name="connsiteY2" fmla="*/ 0 h 132641"/>
                  <a:gd name="connsiteX3" fmla="*/ 545949 w 569800"/>
                  <a:gd name="connsiteY3" fmla="*/ 132641 h 132641"/>
                  <a:gd name="connsiteX4" fmla="*/ 0 w 569800"/>
                  <a:gd name="connsiteY4" fmla="*/ 101372 h 132641"/>
                  <a:gd name="connsiteX0" fmla="*/ 0 w 526169"/>
                  <a:gd name="connsiteY0" fmla="*/ 130755 h 132641"/>
                  <a:gd name="connsiteX1" fmla="*/ 17385 w 526169"/>
                  <a:gd name="connsiteY1" fmla="*/ 0 h 132641"/>
                  <a:gd name="connsiteX2" fmla="*/ 526169 w 526169"/>
                  <a:gd name="connsiteY2" fmla="*/ 0 h 132641"/>
                  <a:gd name="connsiteX3" fmla="*/ 502318 w 526169"/>
                  <a:gd name="connsiteY3" fmla="*/ 132641 h 132641"/>
                  <a:gd name="connsiteX4" fmla="*/ 0 w 526169"/>
                  <a:gd name="connsiteY4" fmla="*/ 130755 h 132641"/>
                  <a:gd name="connsiteX0" fmla="*/ 30751 w 556920"/>
                  <a:gd name="connsiteY0" fmla="*/ 130755 h 132641"/>
                  <a:gd name="connsiteX1" fmla="*/ 99 w 556920"/>
                  <a:gd name="connsiteY1" fmla="*/ 86657 h 132641"/>
                  <a:gd name="connsiteX2" fmla="*/ 48136 w 556920"/>
                  <a:gd name="connsiteY2" fmla="*/ 0 h 132641"/>
                  <a:gd name="connsiteX3" fmla="*/ 556920 w 556920"/>
                  <a:gd name="connsiteY3" fmla="*/ 0 h 132641"/>
                  <a:gd name="connsiteX4" fmla="*/ 533069 w 556920"/>
                  <a:gd name="connsiteY4" fmla="*/ 132641 h 132641"/>
                  <a:gd name="connsiteX5" fmla="*/ 30751 w 556920"/>
                  <a:gd name="connsiteY5" fmla="*/ 130755 h 132641"/>
                  <a:gd name="connsiteX0" fmla="*/ 37609 w 563778"/>
                  <a:gd name="connsiteY0" fmla="*/ 130755 h 132641"/>
                  <a:gd name="connsiteX1" fmla="*/ 83 w 563778"/>
                  <a:gd name="connsiteY1" fmla="*/ 99182 h 132641"/>
                  <a:gd name="connsiteX2" fmla="*/ 54994 w 563778"/>
                  <a:gd name="connsiteY2" fmla="*/ 0 h 132641"/>
                  <a:gd name="connsiteX3" fmla="*/ 563778 w 563778"/>
                  <a:gd name="connsiteY3" fmla="*/ 0 h 132641"/>
                  <a:gd name="connsiteX4" fmla="*/ 539927 w 563778"/>
                  <a:gd name="connsiteY4" fmla="*/ 132641 h 132641"/>
                  <a:gd name="connsiteX5" fmla="*/ 37609 w 563778"/>
                  <a:gd name="connsiteY5" fmla="*/ 130755 h 13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3778" h="132641">
                    <a:moveTo>
                      <a:pt x="37609" y="130755"/>
                    </a:moveTo>
                    <a:cubicBezTo>
                      <a:pt x="39807" y="116532"/>
                      <a:pt x="-2115" y="113405"/>
                      <a:pt x="83" y="99182"/>
                    </a:cubicBezTo>
                    <a:lnTo>
                      <a:pt x="54994" y="0"/>
                    </a:lnTo>
                    <a:lnTo>
                      <a:pt x="563778" y="0"/>
                    </a:lnTo>
                    <a:lnTo>
                      <a:pt x="539927" y="132641"/>
                    </a:lnTo>
                    <a:lnTo>
                      <a:pt x="37609" y="13075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46" name="Прямокутник 545">
                <a:extLst>
                  <a:ext uri="{FF2B5EF4-FFF2-40B4-BE49-F238E27FC236}">
                    <a16:creationId xmlns:a16="http://schemas.microsoft.com/office/drawing/2014/main" id="{48F871BD-756D-4C2E-8ADA-29B75A74A2A5}"/>
                  </a:ext>
                </a:extLst>
              </p:cNvPr>
              <p:cNvSpPr/>
              <p:nvPr/>
            </p:nvSpPr>
            <p:spPr>
              <a:xfrm>
                <a:off x="-6154" y="4254766"/>
                <a:ext cx="45719" cy="125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cxnSp>
          <p:nvCxnSpPr>
            <p:cNvPr id="543" name="Пряма сполучна лінія 542">
              <a:extLst>
                <a:ext uri="{FF2B5EF4-FFF2-40B4-BE49-F238E27FC236}">
                  <a16:creationId xmlns:a16="http://schemas.microsoft.com/office/drawing/2014/main" id="{0364DDC5-A7FD-42D6-B98C-63D6B7B9D909}"/>
                </a:ext>
              </a:extLst>
            </p:cNvPr>
            <p:cNvCxnSpPr>
              <a:cxnSpLocks/>
            </p:cNvCxnSpPr>
            <p:nvPr/>
          </p:nvCxnSpPr>
          <p:spPr>
            <a:xfrm>
              <a:off x="2319628" y="4288127"/>
              <a:ext cx="442735" cy="2406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Пряма сполучна лінія 543">
              <a:extLst>
                <a:ext uri="{FF2B5EF4-FFF2-40B4-BE49-F238E27FC236}">
                  <a16:creationId xmlns:a16="http://schemas.microsoft.com/office/drawing/2014/main" id="{59DF93C2-BE0A-4270-913F-68EA3345B8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4099" y="4521248"/>
              <a:ext cx="39462" cy="61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7" name="Групувати 546">
            <a:extLst>
              <a:ext uri="{FF2B5EF4-FFF2-40B4-BE49-F238E27FC236}">
                <a16:creationId xmlns:a16="http://schemas.microsoft.com/office/drawing/2014/main" id="{632D4AC3-BEEA-4CAC-8044-A4AE213A1BB7}"/>
              </a:ext>
            </a:extLst>
          </p:cNvPr>
          <p:cNvGrpSpPr/>
          <p:nvPr/>
        </p:nvGrpSpPr>
        <p:grpSpPr>
          <a:xfrm rot="20643451">
            <a:off x="-2811944" y="3245272"/>
            <a:ext cx="890929" cy="1292479"/>
            <a:chOff x="-12773" y="4021571"/>
            <a:chExt cx="890929" cy="1292479"/>
          </a:xfrm>
        </p:grpSpPr>
        <p:sp>
          <p:nvSpPr>
            <p:cNvPr id="548" name="Паралелограм 547">
              <a:extLst>
                <a:ext uri="{FF2B5EF4-FFF2-40B4-BE49-F238E27FC236}">
                  <a16:creationId xmlns:a16="http://schemas.microsoft.com/office/drawing/2014/main" id="{CC4D2552-A982-41C5-9E3C-E0C461FF3741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49" name="Прямокутник 548">
              <a:extLst>
                <a:ext uri="{FF2B5EF4-FFF2-40B4-BE49-F238E27FC236}">
                  <a16:creationId xmlns:a16="http://schemas.microsoft.com/office/drawing/2014/main" id="{EB3CE651-DE55-4108-9059-F056E7A41B16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50" name="Паралелограм 549">
              <a:extLst>
                <a:ext uri="{FF2B5EF4-FFF2-40B4-BE49-F238E27FC236}">
                  <a16:creationId xmlns:a16="http://schemas.microsoft.com/office/drawing/2014/main" id="{9EC55806-DC11-4C5A-B045-F75F4A6B2BA2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51" name="Групувати 550">
            <a:extLst>
              <a:ext uri="{FF2B5EF4-FFF2-40B4-BE49-F238E27FC236}">
                <a16:creationId xmlns:a16="http://schemas.microsoft.com/office/drawing/2014/main" id="{3CD25C43-3598-4117-8914-6A39FDC216CC}"/>
              </a:ext>
            </a:extLst>
          </p:cNvPr>
          <p:cNvGrpSpPr/>
          <p:nvPr/>
        </p:nvGrpSpPr>
        <p:grpSpPr>
          <a:xfrm>
            <a:off x="-2378385" y="4246800"/>
            <a:ext cx="528349" cy="148083"/>
            <a:chOff x="-406760" y="4513503"/>
            <a:chExt cx="1182615" cy="400664"/>
          </a:xfrm>
        </p:grpSpPr>
        <p:sp>
          <p:nvSpPr>
            <p:cNvPr id="552" name="Прямокутний трикутник 551">
              <a:extLst>
                <a:ext uri="{FF2B5EF4-FFF2-40B4-BE49-F238E27FC236}">
                  <a16:creationId xmlns:a16="http://schemas.microsoft.com/office/drawing/2014/main" id="{FE263AD8-0DFB-4159-9071-3BA7BFE1EB14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53" name="Полілінія: фігура 552">
              <a:extLst>
                <a:ext uri="{FF2B5EF4-FFF2-40B4-BE49-F238E27FC236}">
                  <a16:creationId xmlns:a16="http://schemas.microsoft.com/office/drawing/2014/main" id="{8BA489B5-E740-447A-B7AD-D405E47B74BC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54" name="Групувати 553">
            <a:extLst>
              <a:ext uri="{FF2B5EF4-FFF2-40B4-BE49-F238E27FC236}">
                <a16:creationId xmlns:a16="http://schemas.microsoft.com/office/drawing/2014/main" id="{CC230744-DAD8-4232-ACE2-429D665D1147}"/>
              </a:ext>
            </a:extLst>
          </p:cNvPr>
          <p:cNvGrpSpPr/>
          <p:nvPr/>
        </p:nvGrpSpPr>
        <p:grpSpPr>
          <a:xfrm>
            <a:off x="-2383225" y="4240398"/>
            <a:ext cx="535782" cy="151341"/>
            <a:chOff x="-423951" y="4495030"/>
            <a:chExt cx="1199252" cy="409480"/>
          </a:xfrm>
        </p:grpSpPr>
        <p:sp>
          <p:nvSpPr>
            <p:cNvPr id="555" name="Прямокутний трикутник 554">
              <a:extLst>
                <a:ext uri="{FF2B5EF4-FFF2-40B4-BE49-F238E27FC236}">
                  <a16:creationId xmlns:a16="http://schemas.microsoft.com/office/drawing/2014/main" id="{4EE201F7-991F-4DA7-A7A3-5F7486608C6D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56" name="Полілінія: фігура 555">
              <a:extLst>
                <a:ext uri="{FF2B5EF4-FFF2-40B4-BE49-F238E27FC236}">
                  <a16:creationId xmlns:a16="http://schemas.microsoft.com/office/drawing/2014/main" id="{2F6A38CE-8E3F-439A-B7A7-BFE6875EEC03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57" name="Полілінія: фігура 556">
              <a:extLst>
                <a:ext uri="{FF2B5EF4-FFF2-40B4-BE49-F238E27FC236}">
                  <a16:creationId xmlns:a16="http://schemas.microsoft.com/office/drawing/2014/main" id="{A29C3B52-9B82-428B-897A-1B2FBFBD4C8E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558" name="Куб 557">
            <a:extLst>
              <a:ext uri="{FF2B5EF4-FFF2-40B4-BE49-F238E27FC236}">
                <a16:creationId xmlns:a16="http://schemas.microsoft.com/office/drawing/2014/main" id="{8BDFB8FB-6292-4AD9-8797-2803DFCA1F3B}"/>
              </a:ext>
            </a:extLst>
          </p:cNvPr>
          <p:cNvSpPr/>
          <p:nvPr/>
        </p:nvSpPr>
        <p:spPr>
          <a:xfrm>
            <a:off x="-2226484" y="1034023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59" name="Групувати 558">
            <a:extLst>
              <a:ext uri="{FF2B5EF4-FFF2-40B4-BE49-F238E27FC236}">
                <a16:creationId xmlns:a16="http://schemas.microsoft.com/office/drawing/2014/main" id="{CF90DE3E-8461-4778-8B86-CDBCD6B213B8}"/>
              </a:ext>
            </a:extLst>
          </p:cNvPr>
          <p:cNvGrpSpPr/>
          <p:nvPr/>
        </p:nvGrpSpPr>
        <p:grpSpPr>
          <a:xfrm>
            <a:off x="-2706841" y="4028963"/>
            <a:ext cx="493397" cy="720000"/>
            <a:chOff x="-12773" y="4514556"/>
            <a:chExt cx="493397" cy="720000"/>
          </a:xfrm>
        </p:grpSpPr>
        <p:sp>
          <p:nvSpPr>
            <p:cNvPr id="560" name="Паралелограм 559">
              <a:extLst>
                <a:ext uri="{FF2B5EF4-FFF2-40B4-BE49-F238E27FC236}">
                  <a16:creationId xmlns:a16="http://schemas.microsoft.com/office/drawing/2014/main" id="{8DC94DBC-3E86-4BAD-8B6A-D1CDDD2C34F7}"/>
                </a:ext>
              </a:extLst>
            </p:cNvPr>
            <p:cNvSpPr/>
            <p:nvPr/>
          </p:nvSpPr>
          <p:spPr>
            <a:xfrm rot="18825440">
              <a:off x="-100656" y="4835736"/>
              <a:ext cx="720000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61" name="Прямокутник 560">
              <a:extLst>
                <a:ext uri="{FF2B5EF4-FFF2-40B4-BE49-F238E27FC236}">
                  <a16:creationId xmlns:a16="http://schemas.microsoft.com/office/drawing/2014/main" id="{AB9FEC07-BF25-43B1-B938-EF61F1CEC45D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62" name="Паралелограм 561">
              <a:extLst>
                <a:ext uri="{FF2B5EF4-FFF2-40B4-BE49-F238E27FC236}">
                  <a16:creationId xmlns:a16="http://schemas.microsoft.com/office/drawing/2014/main" id="{07CA5830-0FD5-44AB-999D-17E8D3CE51CC}"/>
                </a:ext>
              </a:extLst>
            </p:cNvPr>
            <p:cNvSpPr/>
            <p:nvPr/>
          </p:nvSpPr>
          <p:spPr>
            <a:xfrm>
              <a:off x="-6789" y="4585365"/>
              <a:ext cx="487413" cy="45982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63" name="Групувати 562">
            <a:extLst>
              <a:ext uri="{FF2B5EF4-FFF2-40B4-BE49-F238E27FC236}">
                <a16:creationId xmlns:a16="http://schemas.microsoft.com/office/drawing/2014/main" id="{F110AA2F-5091-4505-A02A-CFA1C8ADF3E1}"/>
              </a:ext>
            </a:extLst>
          </p:cNvPr>
          <p:cNvGrpSpPr/>
          <p:nvPr/>
        </p:nvGrpSpPr>
        <p:grpSpPr>
          <a:xfrm>
            <a:off x="-2661630" y="3160281"/>
            <a:ext cx="467223" cy="685551"/>
            <a:chOff x="-12773" y="4544221"/>
            <a:chExt cx="467223" cy="685551"/>
          </a:xfrm>
        </p:grpSpPr>
        <p:sp>
          <p:nvSpPr>
            <p:cNvPr id="564" name="Паралелограм 563">
              <a:extLst>
                <a:ext uri="{FF2B5EF4-FFF2-40B4-BE49-F238E27FC236}">
                  <a16:creationId xmlns:a16="http://schemas.microsoft.com/office/drawing/2014/main" id="{6A298626-86B2-47EB-B118-42804684FB1B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65" name="Прямокутник 564">
              <a:extLst>
                <a:ext uri="{FF2B5EF4-FFF2-40B4-BE49-F238E27FC236}">
                  <a16:creationId xmlns:a16="http://schemas.microsoft.com/office/drawing/2014/main" id="{19CC2F01-453B-4F81-AD86-4E62B874EF5D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66" name="Паралелограм 565">
              <a:extLst>
                <a:ext uri="{FF2B5EF4-FFF2-40B4-BE49-F238E27FC236}">
                  <a16:creationId xmlns:a16="http://schemas.microsoft.com/office/drawing/2014/main" id="{EE1996BD-2F7D-4189-ADA0-2E27256170C8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67" name="Групувати 566">
            <a:extLst>
              <a:ext uri="{FF2B5EF4-FFF2-40B4-BE49-F238E27FC236}">
                <a16:creationId xmlns:a16="http://schemas.microsoft.com/office/drawing/2014/main" id="{283D86AD-31CB-4D29-9C19-A7C80FAB6347}"/>
              </a:ext>
            </a:extLst>
          </p:cNvPr>
          <p:cNvGrpSpPr/>
          <p:nvPr/>
        </p:nvGrpSpPr>
        <p:grpSpPr>
          <a:xfrm>
            <a:off x="-2667381" y="955740"/>
            <a:ext cx="611378" cy="890688"/>
            <a:chOff x="-12773" y="4367570"/>
            <a:chExt cx="611378" cy="890688"/>
          </a:xfrm>
        </p:grpSpPr>
        <p:sp>
          <p:nvSpPr>
            <p:cNvPr id="568" name="Паралелограм 567">
              <a:extLst>
                <a:ext uri="{FF2B5EF4-FFF2-40B4-BE49-F238E27FC236}">
                  <a16:creationId xmlns:a16="http://schemas.microsoft.com/office/drawing/2014/main" id="{E4C19703-0BD4-4E33-8151-F18F98FC2F8E}"/>
                </a:ext>
              </a:extLst>
            </p:cNvPr>
            <p:cNvSpPr/>
            <p:nvPr/>
          </p:nvSpPr>
          <p:spPr>
            <a:xfrm rot="18825440">
              <a:off x="-126976" y="4774094"/>
              <a:ext cx="890688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69" name="Прямокутник 568">
              <a:extLst>
                <a:ext uri="{FF2B5EF4-FFF2-40B4-BE49-F238E27FC236}">
                  <a16:creationId xmlns:a16="http://schemas.microsoft.com/office/drawing/2014/main" id="{FC3DCA6C-F497-4BBB-8414-B8A8D5DA0AED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0" name="Паралелограм 569">
              <a:extLst>
                <a:ext uri="{FF2B5EF4-FFF2-40B4-BE49-F238E27FC236}">
                  <a16:creationId xmlns:a16="http://schemas.microsoft.com/office/drawing/2014/main" id="{63F018B2-8437-47B8-8203-2C2389C4E69A}"/>
                </a:ext>
              </a:extLst>
            </p:cNvPr>
            <p:cNvSpPr/>
            <p:nvPr/>
          </p:nvSpPr>
          <p:spPr>
            <a:xfrm>
              <a:off x="-6789" y="4463929"/>
              <a:ext cx="605394" cy="58125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71" name="Групувати 570">
            <a:extLst>
              <a:ext uri="{FF2B5EF4-FFF2-40B4-BE49-F238E27FC236}">
                <a16:creationId xmlns:a16="http://schemas.microsoft.com/office/drawing/2014/main" id="{18A663E4-67AC-4834-B527-8AAE5E3921E0}"/>
              </a:ext>
            </a:extLst>
          </p:cNvPr>
          <p:cNvGrpSpPr/>
          <p:nvPr/>
        </p:nvGrpSpPr>
        <p:grpSpPr>
          <a:xfrm>
            <a:off x="-2657303" y="2156677"/>
            <a:ext cx="467223" cy="685551"/>
            <a:chOff x="-12773" y="4544221"/>
            <a:chExt cx="467223" cy="685551"/>
          </a:xfrm>
        </p:grpSpPr>
        <p:sp>
          <p:nvSpPr>
            <p:cNvPr id="572" name="Паралелограм 571">
              <a:extLst>
                <a:ext uri="{FF2B5EF4-FFF2-40B4-BE49-F238E27FC236}">
                  <a16:creationId xmlns:a16="http://schemas.microsoft.com/office/drawing/2014/main" id="{1B751638-B88F-43DC-8D75-C5855072EA69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3" name="Прямокутник 572">
              <a:extLst>
                <a:ext uri="{FF2B5EF4-FFF2-40B4-BE49-F238E27FC236}">
                  <a16:creationId xmlns:a16="http://schemas.microsoft.com/office/drawing/2014/main" id="{C905B411-E856-473B-A668-5E04530330AC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4" name="Паралелограм 573">
              <a:extLst>
                <a:ext uri="{FF2B5EF4-FFF2-40B4-BE49-F238E27FC236}">
                  <a16:creationId xmlns:a16="http://schemas.microsoft.com/office/drawing/2014/main" id="{EEA63DAA-BEE5-4B6C-B4B9-8F7FEDCD01B4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575" name="Куб 574">
            <a:extLst>
              <a:ext uri="{FF2B5EF4-FFF2-40B4-BE49-F238E27FC236}">
                <a16:creationId xmlns:a16="http://schemas.microsoft.com/office/drawing/2014/main" id="{069CD5E9-F9B8-4742-8F07-6D876ECE16E4}"/>
              </a:ext>
            </a:extLst>
          </p:cNvPr>
          <p:cNvSpPr/>
          <p:nvPr/>
        </p:nvSpPr>
        <p:spPr>
          <a:xfrm rot="19298636">
            <a:off x="-2382495" y="1561098"/>
            <a:ext cx="160548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6" name="Куб 575">
            <a:extLst>
              <a:ext uri="{FF2B5EF4-FFF2-40B4-BE49-F238E27FC236}">
                <a16:creationId xmlns:a16="http://schemas.microsoft.com/office/drawing/2014/main" id="{56F6BDCC-9329-487A-B705-1462DCF16764}"/>
              </a:ext>
            </a:extLst>
          </p:cNvPr>
          <p:cNvSpPr/>
          <p:nvPr/>
        </p:nvSpPr>
        <p:spPr>
          <a:xfrm>
            <a:off x="-2225282" y="2193900"/>
            <a:ext cx="112085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7" name="Куб 576">
            <a:extLst>
              <a:ext uri="{FF2B5EF4-FFF2-40B4-BE49-F238E27FC236}">
                <a16:creationId xmlns:a16="http://schemas.microsoft.com/office/drawing/2014/main" id="{3F4E629F-E521-4DCF-A7C6-A3968A8EA1FC}"/>
              </a:ext>
            </a:extLst>
          </p:cNvPr>
          <p:cNvSpPr/>
          <p:nvPr/>
        </p:nvSpPr>
        <p:spPr>
          <a:xfrm rot="2034160">
            <a:off x="-2303696" y="2692081"/>
            <a:ext cx="1326520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8" name="Куб 577">
            <a:extLst>
              <a:ext uri="{FF2B5EF4-FFF2-40B4-BE49-F238E27FC236}">
                <a16:creationId xmlns:a16="http://schemas.microsoft.com/office/drawing/2014/main" id="{D8B328BE-F4EF-451B-8098-810377CEADF5}"/>
              </a:ext>
            </a:extLst>
          </p:cNvPr>
          <p:cNvSpPr/>
          <p:nvPr/>
        </p:nvSpPr>
        <p:spPr>
          <a:xfrm>
            <a:off x="-2253472" y="3202316"/>
            <a:ext cx="1152742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79" name="Групувати 578">
            <a:extLst>
              <a:ext uri="{FF2B5EF4-FFF2-40B4-BE49-F238E27FC236}">
                <a16:creationId xmlns:a16="http://schemas.microsoft.com/office/drawing/2014/main" id="{24E85AE7-0DE7-467A-9323-B5E46D275081}"/>
              </a:ext>
            </a:extLst>
          </p:cNvPr>
          <p:cNvGrpSpPr/>
          <p:nvPr/>
        </p:nvGrpSpPr>
        <p:grpSpPr>
          <a:xfrm>
            <a:off x="-1437829" y="4246800"/>
            <a:ext cx="528349" cy="148083"/>
            <a:chOff x="-406760" y="4513503"/>
            <a:chExt cx="1182615" cy="400664"/>
          </a:xfrm>
        </p:grpSpPr>
        <p:sp>
          <p:nvSpPr>
            <p:cNvPr id="580" name="Прямокутний трикутник 579">
              <a:extLst>
                <a:ext uri="{FF2B5EF4-FFF2-40B4-BE49-F238E27FC236}">
                  <a16:creationId xmlns:a16="http://schemas.microsoft.com/office/drawing/2014/main" id="{7EAF97A2-ABE3-4F21-B95B-59851ED74980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81" name="Полілінія: фігура 580">
              <a:extLst>
                <a:ext uri="{FF2B5EF4-FFF2-40B4-BE49-F238E27FC236}">
                  <a16:creationId xmlns:a16="http://schemas.microsoft.com/office/drawing/2014/main" id="{9D3B6F40-2520-46F1-8D6D-9243FFBDBB57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82" name="Групувати 581">
            <a:extLst>
              <a:ext uri="{FF2B5EF4-FFF2-40B4-BE49-F238E27FC236}">
                <a16:creationId xmlns:a16="http://schemas.microsoft.com/office/drawing/2014/main" id="{DBC9A99E-6E3A-4F52-9DDF-65A541977E45}"/>
              </a:ext>
            </a:extLst>
          </p:cNvPr>
          <p:cNvGrpSpPr/>
          <p:nvPr/>
        </p:nvGrpSpPr>
        <p:grpSpPr>
          <a:xfrm>
            <a:off x="-1442669" y="4240398"/>
            <a:ext cx="535782" cy="151341"/>
            <a:chOff x="-423951" y="4495030"/>
            <a:chExt cx="1199252" cy="409480"/>
          </a:xfrm>
        </p:grpSpPr>
        <p:sp>
          <p:nvSpPr>
            <p:cNvPr id="583" name="Прямокутний трикутник 582">
              <a:extLst>
                <a:ext uri="{FF2B5EF4-FFF2-40B4-BE49-F238E27FC236}">
                  <a16:creationId xmlns:a16="http://schemas.microsoft.com/office/drawing/2014/main" id="{F4E90679-5060-43A9-8211-6EDCFA3F4BC5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84" name="Полілінія: фігура 583">
              <a:extLst>
                <a:ext uri="{FF2B5EF4-FFF2-40B4-BE49-F238E27FC236}">
                  <a16:creationId xmlns:a16="http://schemas.microsoft.com/office/drawing/2014/main" id="{87BB3A6B-A75A-4A3A-876E-A6212CF5CEC0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85" name="Полілінія: фігура 584">
              <a:extLst>
                <a:ext uri="{FF2B5EF4-FFF2-40B4-BE49-F238E27FC236}">
                  <a16:creationId xmlns:a16="http://schemas.microsoft.com/office/drawing/2014/main" id="{7E25A168-7864-4E93-AE70-86A67A97D12E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586" name="Куб 585">
            <a:extLst>
              <a:ext uri="{FF2B5EF4-FFF2-40B4-BE49-F238E27FC236}">
                <a16:creationId xmlns:a16="http://schemas.microsoft.com/office/drawing/2014/main" id="{AF650E17-271C-43AD-9E82-D5468AB0CBE0}"/>
              </a:ext>
            </a:extLst>
          </p:cNvPr>
          <p:cNvSpPr/>
          <p:nvPr/>
        </p:nvSpPr>
        <p:spPr>
          <a:xfrm>
            <a:off x="-2226484" y="1190862"/>
            <a:ext cx="195880" cy="3088979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7" name="Куб 586">
            <a:extLst>
              <a:ext uri="{FF2B5EF4-FFF2-40B4-BE49-F238E27FC236}">
                <a16:creationId xmlns:a16="http://schemas.microsoft.com/office/drawing/2014/main" id="{21C008B5-7812-4F04-9999-0B693B80E6D7}"/>
              </a:ext>
            </a:extLst>
          </p:cNvPr>
          <p:cNvSpPr/>
          <p:nvPr/>
        </p:nvSpPr>
        <p:spPr>
          <a:xfrm>
            <a:off x="-1269038" y="1190862"/>
            <a:ext cx="195880" cy="3088979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8" name="Куб 587">
            <a:extLst>
              <a:ext uri="{FF2B5EF4-FFF2-40B4-BE49-F238E27FC236}">
                <a16:creationId xmlns:a16="http://schemas.microsoft.com/office/drawing/2014/main" id="{A5B7A6F2-011F-4473-935F-3E4EBF32F531}"/>
              </a:ext>
            </a:extLst>
          </p:cNvPr>
          <p:cNvSpPr/>
          <p:nvPr/>
        </p:nvSpPr>
        <p:spPr>
          <a:xfrm>
            <a:off x="-2252216" y="4070417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9" name="Блок-схема: вузол 588">
            <a:extLst>
              <a:ext uri="{FF2B5EF4-FFF2-40B4-BE49-F238E27FC236}">
                <a16:creationId xmlns:a16="http://schemas.microsoft.com/office/drawing/2014/main" id="{D855B74C-03D5-4C4B-84E7-69B10AAF6820}"/>
              </a:ext>
            </a:extLst>
          </p:cNvPr>
          <p:cNvSpPr/>
          <p:nvPr/>
        </p:nvSpPr>
        <p:spPr>
          <a:xfrm>
            <a:off x="-2208791" y="442890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90" name="Блок-схема: вузол 589">
            <a:extLst>
              <a:ext uri="{FF2B5EF4-FFF2-40B4-BE49-F238E27FC236}">
                <a16:creationId xmlns:a16="http://schemas.microsoft.com/office/drawing/2014/main" id="{6C3AD716-F028-42F0-95B7-4946B88C7A3B}"/>
              </a:ext>
            </a:extLst>
          </p:cNvPr>
          <p:cNvSpPr/>
          <p:nvPr/>
        </p:nvSpPr>
        <p:spPr>
          <a:xfrm>
            <a:off x="-2087485" y="442890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91" name="Блок-схема: вузол 590">
            <a:extLst>
              <a:ext uri="{FF2B5EF4-FFF2-40B4-BE49-F238E27FC236}">
                <a16:creationId xmlns:a16="http://schemas.microsoft.com/office/drawing/2014/main" id="{B6F1296E-C7D6-4278-B19F-BABC66730B17}"/>
              </a:ext>
            </a:extLst>
          </p:cNvPr>
          <p:cNvSpPr/>
          <p:nvPr/>
        </p:nvSpPr>
        <p:spPr>
          <a:xfrm>
            <a:off x="-2208792" y="450966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92" name="Блок-схема: вузол 591">
            <a:extLst>
              <a:ext uri="{FF2B5EF4-FFF2-40B4-BE49-F238E27FC236}">
                <a16:creationId xmlns:a16="http://schemas.microsoft.com/office/drawing/2014/main" id="{2EC36D90-6CCB-43B8-BE4F-336E87037404}"/>
              </a:ext>
            </a:extLst>
          </p:cNvPr>
          <p:cNvSpPr/>
          <p:nvPr/>
        </p:nvSpPr>
        <p:spPr>
          <a:xfrm>
            <a:off x="-2087485" y="450966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93" name="Блок-схема: вузол 592">
            <a:extLst>
              <a:ext uri="{FF2B5EF4-FFF2-40B4-BE49-F238E27FC236}">
                <a16:creationId xmlns:a16="http://schemas.microsoft.com/office/drawing/2014/main" id="{83A53199-6F5C-4EFF-A1E3-1707E7709CEA}"/>
              </a:ext>
            </a:extLst>
          </p:cNvPr>
          <p:cNvSpPr/>
          <p:nvPr/>
        </p:nvSpPr>
        <p:spPr>
          <a:xfrm>
            <a:off x="-2193563" y="411942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94" name="Блок-схема: вузол 593">
            <a:extLst>
              <a:ext uri="{FF2B5EF4-FFF2-40B4-BE49-F238E27FC236}">
                <a16:creationId xmlns:a16="http://schemas.microsoft.com/office/drawing/2014/main" id="{E469CB32-CA35-49B1-B6B0-CB798C4DDDBB}"/>
              </a:ext>
            </a:extLst>
          </p:cNvPr>
          <p:cNvSpPr/>
          <p:nvPr/>
        </p:nvSpPr>
        <p:spPr>
          <a:xfrm>
            <a:off x="-2093761" y="411921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95" name="Блок-схема: вузол 594">
            <a:extLst>
              <a:ext uri="{FF2B5EF4-FFF2-40B4-BE49-F238E27FC236}">
                <a16:creationId xmlns:a16="http://schemas.microsoft.com/office/drawing/2014/main" id="{FA09563F-5B85-46AE-85B1-75206CAA9E50}"/>
              </a:ext>
            </a:extLst>
          </p:cNvPr>
          <p:cNvSpPr/>
          <p:nvPr/>
        </p:nvSpPr>
        <p:spPr>
          <a:xfrm>
            <a:off x="-2196846" y="42013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96" name="Блок-схема: вузол 595">
            <a:extLst>
              <a:ext uri="{FF2B5EF4-FFF2-40B4-BE49-F238E27FC236}">
                <a16:creationId xmlns:a16="http://schemas.microsoft.com/office/drawing/2014/main" id="{CF0915B8-C72B-4C20-9866-19AB52C56469}"/>
              </a:ext>
            </a:extLst>
          </p:cNvPr>
          <p:cNvSpPr/>
          <p:nvPr/>
        </p:nvSpPr>
        <p:spPr>
          <a:xfrm>
            <a:off x="-2097044" y="42011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97" name="Куб 596">
            <a:extLst>
              <a:ext uri="{FF2B5EF4-FFF2-40B4-BE49-F238E27FC236}">
                <a16:creationId xmlns:a16="http://schemas.microsoft.com/office/drawing/2014/main" id="{DBEA50B4-24B0-4A37-BAA9-F0B9A42C8455}"/>
              </a:ext>
            </a:extLst>
          </p:cNvPr>
          <p:cNvSpPr/>
          <p:nvPr/>
        </p:nvSpPr>
        <p:spPr>
          <a:xfrm>
            <a:off x="-2916502" y="4807146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98" name="Групувати 597">
            <a:extLst>
              <a:ext uri="{FF2B5EF4-FFF2-40B4-BE49-F238E27FC236}">
                <a16:creationId xmlns:a16="http://schemas.microsoft.com/office/drawing/2014/main" id="{A8BD76D1-F277-48FC-A0F2-7447D0E72DDC}"/>
              </a:ext>
            </a:extLst>
          </p:cNvPr>
          <p:cNvGrpSpPr/>
          <p:nvPr/>
        </p:nvGrpSpPr>
        <p:grpSpPr>
          <a:xfrm>
            <a:off x="-1848349" y="4696053"/>
            <a:ext cx="528349" cy="148083"/>
            <a:chOff x="-406760" y="4513503"/>
            <a:chExt cx="1182615" cy="400664"/>
          </a:xfrm>
        </p:grpSpPr>
        <p:sp>
          <p:nvSpPr>
            <p:cNvPr id="599" name="Прямокутний трикутник 598">
              <a:extLst>
                <a:ext uri="{FF2B5EF4-FFF2-40B4-BE49-F238E27FC236}">
                  <a16:creationId xmlns:a16="http://schemas.microsoft.com/office/drawing/2014/main" id="{63AE56BF-8E66-43F1-B09D-504B40333E16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00" name="Полілінія: фігура 599">
              <a:extLst>
                <a:ext uri="{FF2B5EF4-FFF2-40B4-BE49-F238E27FC236}">
                  <a16:creationId xmlns:a16="http://schemas.microsoft.com/office/drawing/2014/main" id="{83B190AB-82A3-4582-90FC-921F237874DF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01" name="Групувати 600">
            <a:extLst>
              <a:ext uri="{FF2B5EF4-FFF2-40B4-BE49-F238E27FC236}">
                <a16:creationId xmlns:a16="http://schemas.microsoft.com/office/drawing/2014/main" id="{6B5E7694-433C-4B23-A4EC-97B2ABAE273E}"/>
              </a:ext>
            </a:extLst>
          </p:cNvPr>
          <p:cNvGrpSpPr/>
          <p:nvPr/>
        </p:nvGrpSpPr>
        <p:grpSpPr>
          <a:xfrm>
            <a:off x="-1853189" y="4689651"/>
            <a:ext cx="535782" cy="151341"/>
            <a:chOff x="-423951" y="4495030"/>
            <a:chExt cx="1199252" cy="409480"/>
          </a:xfrm>
        </p:grpSpPr>
        <p:sp>
          <p:nvSpPr>
            <p:cNvPr id="602" name="Прямокутний трикутник 601">
              <a:extLst>
                <a:ext uri="{FF2B5EF4-FFF2-40B4-BE49-F238E27FC236}">
                  <a16:creationId xmlns:a16="http://schemas.microsoft.com/office/drawing/2014/main" id="{B6555ECE-03BF-42EF-B8A5-9EDF99F57CCE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03" name="Полілінія: фігура 602">
              <a:extLst>
                <a:ext uri="{FF2B5EF4-FFF2-40B4-BE49-F238E27FC236}">
                  <a16:creationId xmlns:a16="http://schemas.microsoft.com/office/drawing/2014/main" id="{B769092D-591B-4B1F-972E-A3EAB8D21918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04" name="Полілінія: фігура 603">
              <a:extLst>
                <a:ext uri="{FF2B5EF4-FFF2-40B4-BE49-F238E27FC236}">
                  <a16:creationId xmlns:a16="http://schemas.microsoft.com/office/drawing/2014/main" id="{A1C0FE15-46BE-4BE3-9390-397CE2C115A4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grpSp>
        <p:nvGrpSpPr>
          <p:cNvPr id="605" name="Групувати 604">
            <a:extLst>
              <a:ext uri="{FF2B5EF4-FFF2-40B4-BE49-F238E27FC236}">
                <a16:creationId xmlns:a16="http://schemas.microsoft.com/office/drawing/2014/main" id="{C439A94A-5920-4290-8B67-676E9ED5CCA2}"/>
              </a:ext>
            </a:extLst>
          </p:cNvPr>
          <p:cNvGrpSpPr/>
          <p:nvPr/>
        </p:nvGrpSpPr>
        <p:grpSpPr>
          <a:xfrm>
            <a:off x="-2788905" y="4696053"/>
            <a:ext cx="528349" cy="148083"/>
            <a:chOff x="-406760" y="4513503"/>
            <a:chExt cx="1182615" cy="400664"/>
          </a:xfrm>
        </p:grpSpPr>
        <p:sp>
          <p:nvSpPr>
            <p:cNvPr id="606" name="Прямокутний трикутник 605">
              <a:extLst>
                <a:ext uri="{FF2B5EF4-FFF2-40B4-BE49-F238E27FC236}">
                  <a16:creationId xmlns:a16="http://schemas.microsoft.com/office/drawing/2014/main" id="{FE6D6083-D20B-48C5-AAFA-A5BC5F59CB3A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07" name="Полілінія: фігура 606">
              <a:extLst>
                <a:ext uri="{FF2B5EF4-FFF2-40B4-BE49-F238E27FC236}">
                  <a16:creationId xmlns:a16="http://schemas.microsoft.com/office/drawing/2014/main" id="{944BE709-A886-43BC-BB23-0ABBAF0D5433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08" name="Групувати 607">
            <a:extLst>
              <a:ext uri="{FF2B5EF4-FFF2-40B4-BE49-F238E27FC236}">
                <a16:creationId xmlns:a16="http://schemas.microsoft.com/office/drawing/2014/main" id="{348E7006-6AC5-42AA-9202-622B199128F1}"/>
              </a:ext>
            </a:extLst>
          </p:cNvPr>
          <p:cNvGrpSpPr/>
          <p:nvPr/>
        </p:nvGrpSpPr>
        <p:grpSpPr>
          <a:xfrm>
            <a:off x="-2793745" y="4689651"/>
            <a:ext cx="535782" cy="151341"/>
            <a:chOff x="-423951" y="4495030"/>
            <a:chExt cx="1199252" cy="409480"/>
          </a:xfrm>
        </p:grpSpPr>
        <p:sp>
          <p:nvSpPr>
            <p:cNvPr id="609" name="Прямокутний трикутник 608">
              <a:extLst>
                <a:ext uri="{FF2B5EF4-FFF2-40B4-BE49-F238E27FC236}">
                  <a16:creationId xmlns:a16="http://schemas.microsoft.com/office/drawing/2014/main" id="{7BAE005F-5ECF-4ED6-B97B-98F4DAA75894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0" name="Полілінія: фігура 609">
              <a:extLst>
                <a:ext uri="{FF2B5EF4-FFF2-40B4-BE49-F238E27FC236}">
                  <a16:creationId xmlns:a16="http://schemas.microsoft.com/office/drawing/2014/main" id="{9AC090DF-5069-4498-9AE6-9C9338016D67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1" name="Полілінія: фігура 610">
              <a:extLst>
                <a:ext uri="{FF2B5EF4-FFF2-40B4-BE49-F238E27FC236}">
                  <a16:creationId xmlns:a16="http://schemas.microsoft.com/office/drawing/2014/main" id="{96A949FC-1D5E-4A27-9D4C-051F3470FF27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612" name="Куб 611">
            <a:extLst>
              <a:ext uri="{FF2B5EF4-FFF2-40B4-BE49-F238E27FC236}">
                <a16:creationId xmlns:a16="http://schemas.microsoft.com/office/drawing/2014/main" id="{2F0AF9A5-115E-4749-B13A-EAB7C51772C6}"/>
              </a:ext>
            </a:extLst>
          </p:cNvPr>
          <p:cNvSpPr/>
          <p:nvPr/>
        </p:nvSpPr>
        <p:spPr>
          <a:xfrm>
            <a:off x="-2637004" y="1640115"/>
            <a:ext cx="195880" cy="3088979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3" name="Куб 612">
            <a:extLst>
              <a:ext uri="{FF2B5EF4-FFF2-40B4-BE49-F238E27FC236}">
                <a16:creationId xmlns:a16="http://schemas.microsoft.com/office/drawing/2014/main" id="{24F7FB4A-7A6B-4AB3-9831-54FB2EC66E1A}"/>
              </a:ext>
            </a:extLst>
          </p:cNvPr>
          <p:cNvSpPr/>
          <p:nvPr/>
        </p:nvSpPr>
        <p:spPr>
          <a:xfrm>
            <a:off x="-1679558" y="1640115"/>
            <a:ext cx="195880" cy="3088979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4" name="Куб 613">
            <a:extLst>
              <a:ext uri="{FF2B5EF4-FFF2-40B4-BE49-F238E27FC236}">
                <a16:creationId xmlns:a16="http://schemas.microsoft.com/office/drawing/2014/main" id="{19FB29C8-C960-4BBE-92F4-66A19EA98C95}"/>
              </a:ext>
            </a:extLst>
          </p:cNvPr>
          <p:cNvSpPr/>
          <p:nvPr/>
        </p:nvSpPr>
        <p:spPr>
          <a:xfrm>
            <a:off x="-2662736" y="4519670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5" name="Блок-схема: вузол 614">
            <a:extLst>
              <a:ext uri="{FF2B5EF4-FFF2-40B4-BE49-F238E27FC236}">
                <a16:creationId xmlns:a16="http://schemas.microsoft.com/office/drawing/2014/main" id="{AF6616BF-0D52-44B6-8335-98093C2C7573}"/>
              </a:ext>
            </a:extLst>
          </p:cNvPr>
          <p:cNvSpPr/>
          <p:nvPr/>
        </p:nvSpPr>
        <p:spPr>
          <a:xfrm>
            <a:off x="-2619311" y="487816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16" name="Блок-схема: вузол 615">
            <a:extLst>
              <a:ext uri="{FF2B5EF4-FFF2-40B4-BE49-F238E27FC236}">
                <a16:creationId xmlns:a16="http://schemas.microsoft.com/office/drawing/2014/main" id="{84687AB3-2232-407F-8212-5CECB93D1725}"/>
              </a:ext>
            </a:extLst>
          </p:cNvPr>
          <p:cNvSpPr/>
          <p:nvPr/>
        </p:nvSpPr>
        <p:spPr>
          <a:xfrm>
            <a:off x="-2498005" y="487816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17" name="Блок-схема: вузол 616">
            <a:extLst>
              <a:ext uri="{FF2B5EF4-FFF2-40B4-BE49-F238E27FC236}">
                <a16:creationId xmlns:a16="http://schemas.microsoft.com/office/drawing/2014/main" id="{0E04AC17-DCCB-4AAD-810D-9067C40CCDA7}"/>
              </a:ext>
            </a:extLst>
          </p:cNvPr>
          <p:cNvSpPr/>
          <p:nvPr/>
        </p:nvSpPr>
        <p:spPr>
          <a:xfrm>
            <a:off x="-2619312" y="49589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18" name="Блок-схема: вузол 617">
            <a:extLst>
              <a:ext uri="{FF2B5EF4-FFF2-40B4-BE49-F238E27FC236}">
                <a16:creationId xmlns:a16="http://schemas.microsoft.com/office/drawing/2014/main" id="{3F41113C-A626-4711-98DE-20DD3A3C5C60}"/>
              </a:ext>
            </a:extLst>
          </p:cNvPr>
          <p:cNvSpPr/>
          <p:nvPr/>
        </p:nvSpPr>
        <p:spPr>
          <a:xfrm>
            <a:off x="-2498005" y="49589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19" name="Блок-схема: вузол 618">
            <a:extLst>
              <a:ext uri="{FF2B5EF4-FFF2-40B4-BE49-F238E27FC236}">
                <a16:creationId xmlns:a16="http://schemas.microsoft.com/office/drawing/2014/main" id="{B2EDD53F-0ED7-4FA5-AF16-7A18C9C6E45A}"/>
              </a:ext>
            </a:extLst>
          </p:cNvPr>
          <p:cNvSpPr/>
          <p:nvPr/>
        </p:nvSpPr>
        <p:spPr>
          <a:xfrm>
            <a:off x="-2604083" y="456867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20" name="Блок-схема: вузол 619">
            <a:extLst>
              <a:ext uri="{FF2B5EF4-FFF2-40B4-BE49-F238E27FC236}">
                <a16:creationId xmlns:a16="http://schemas.microsoft.com/office/drawing/2014/main" id="{5E3B5F4F-6A21-4A04-AE44-6D9887A2E076}"/>
              </a:ext>
            </a:extLst>
          </p:cNvPr>
          <p:cNvSpPr/>
          <p:nvPr/>
        </p:nvSpPr>
        <p:spPr>
          <a:xfrm>
            <a:off x="-2504281" y="45684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21" name="Блок-схема: вузол 620">
            <a:extLst>
              <a:ext uri="{FF2B5EF4-FFF2-40B4-BE49-F238E27FC236}">
                <a16:creationId xmlns:a16="http://schemas.microsoft.com/office/drawing/2014/main" id="{D58CA338-7A25-4B76-BCF2-B545E2768D40}"/>
              </a:ext>
            </a:extLst>
          </p:cNvPr>
          <p:cNvSpPr/>
          <p:nvPr/>
        </p:nvSpPr>
        <p:spPr>
          <a:xfrm>
            <a:off x="-2607366" y="46506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22" name="Блок-схема: вузол 621">
            <a:extLst>
              <a:ext uri="{FF2B5EF4-FFF2-40B4-BE49-F238E27FC236}">
                <a16:creationId xmlns:a16="http://schemas.microsoft.com/office/drawing/2014/main" id="{EC49C01A-5742-43F4-B770-A897AD3476E0}"/>
              </a:ext>
            </a:extLst>
          </p:cNvPr>
          <p:cNvSpPr/>
          <p:nvPr/>
        </p:nvSpPr>
        <p:spPr>
          <a:xfrm>
            <a:off x="-2507564" y="465043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23" name="Куб 622">
            <a:extLst>
              <a:ext uri="{FF2B5EF4-FFF2-40B4-BE49-F238E27FC236}">
                <a16:creationId xmlns:a16="http://schemas.microsoft.com/office/drawing/2014/main" id="{7D9EC37C-B768-4F3D-BA88-C67D5EBA6CD9}"/>
              </a:ext>
            </a:extLst>
          </p:cNvPr>
          <p:cNvSpPr/>
          <p:nvPr/>
        </p:nvSpPr>
        <p:spPr>
          <a:xfrm rot="2333793">
            <a:off x="-2878650" y="4330147"/>
            <a:ext cx="1753345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4" name="Куб 623">
            <a:extLst>
              <a:ext uri="{FF2B5EF4-FFF2-40B4-BE49-F238E27FC236}">
                <a16:creationId xmlns:a16="http://schemas.microsoft.com/office/drawing/2014/main" id="{FB988C4D-91A8-4B13-A390-28684709B3F1}"/>
              </a:ext>
            </a:extLst>
          </p:cNvPr>
          <p:cNvSpPr/>
          <p:nvPr/>
        </p:nvSpPr>
        <p:spPr>
          <a:xfrm>
            <a:off x="-2693468" y="3651569"/>
            <a:ext cx="118221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5" name="Куб 624">
            <a:extLst>
              <a:ext uri="{FF2B5EF4-FFF2-40B4-BE49-F238E27FC236}">
                <a16:creationId xmlns:a16="http://schemas.microsoft.com/office/drawing/2014/main" id="{FC3A47C7-0EBF-40BD-B260-3C830A528C5E}"/>
              </a:ext>
            </a:extLst>
          </p:cNvPr>
          <p:cNvSpPr/>
          <p:nvPr/>
        </p:nvSpPr>
        <p:spPr>
          <a:xfrm rot="19702646">
            <a:off x="-2798716" y="3145419"/>
            <a:ext cx="136942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6" name="Куб 625">
            <a:extLst>
              <a:ext uri="{FF2B5EF4-FFF2-40B4-BE49-F238E27FC236}">
                <a16:creationId xmlns:a16="http://schemas.microsoft.com/office/drawing/2014/main" id="{64E3AB70-F8A4-475F-97DF-5F2F309258DC}"/>
              </a:ext>
            </a:extLst>
          </p:cNvPr>
          <p:cNvSpPr/>
          <p:nvPr/>
        </p:nvSpPr>
        <p:spPr>
          <a:xfrm>
            <a:off x="-2697162" y="2643153"/>
            <a:ext cx="118221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7" name="Блок-схема: вузол 626">
            <a:extLst>
              <a:ext uri="{FF2B5EF4-FFF2-40B4-BE49-F238E27FC236}">
                <a16:creationId xmlns:a16="http://schemas.microsoft.com/office/drawing/2014/main" id="{ADBB0246-9B71-485B-8023-1C2E54A1FA69}"/>
              </a:ext>
            </a:extLst>
          </p:cNvPr>
          <p:cNvSpPr/>
          <p:nvPr/>
        </p:nvSpPr>
        <p:spPr>
          <a:xfrm>
            <a:off x="-1479492" y="487816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28" name="Блок-схема: вузол 627">
            <a:extLst>
              <a:ext uri="{FF2B5EF4-FFF2-40B4-BE49-F238E27FC236}">
                <a16:creationId xmlns:a16="http://schemas.microsoft.com/office/drawing/2014/main" id="{B8A83151-3D62-4093-98A5-2CC1B37631ED}"/>
              </a:ext>
            </a:extLst>
          </p:cNvPr>
          <p:cNvSpPr/>
          <p:nvPr/>
        </p:nvSpPr>
        <p:spPr>
          <a:xfrm>
            <a:off x="-1385410" y="493092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29" name="Блок-схема: вузол 628">
            <a:extLst>
              <a:ext uri="{FF2B5EF4-FFF2-40B4-BE49-F238E27FC236}">
                <a16:creationId xmlns:a16="http://schemas.microsoft.com/office/drawing/2014/main" id="{15506B38-6FBB-4928-8A2B-216267EA50D1}"/>
              </a:ext>
            </a:extLst>
          </p:cNvPr>
          <p:cNvSpPr/>
          <p:nvPr/>
        </p:nvSpPr>
        <p:spPr>
          <a:xfrm>
            <a:off x="-1405490" y="48656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30" name="Блок-схема: вузол 629">
            <a:extLst>
              <a:ext uri="{FF2B5EF4-FFF2-40B4-BE49-F238E27FC236}">
                <a16:creationId xmlns:a16="http://schemas.microsoft.com/office/drawing/2014/main" id="{EA0818C7-E5A0-45DC-8CB9-63F4EBE1DEC1}"/>
              </a:ext>
            </a:extLst>
          </p:cNvPr>
          <p:cNvSpPr/>
          <p:nvPr/>
        </p:nvSpPr>
        <p:spPr>
          <a:xfrm>
            <a:off x="-1654756" y="469832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31" name="Блок-схема: вузол 630">
            <a:extLst>
              <a:ext uri="{FF2B5EF4-FFF2-40B4-BE49-F238E27FC236}">
                <a16:creationId xmlns:a16="http://schemas.microsoft.com/office/drawing/2014/main" id="{2AC3EE0B-33F6-402E-A627-91E12D41AD6D}"/>
              </a:ext>
            </a:extLst>
          </p:cNvPr>
          <p:cNvSpPr/>
          <p:nvPr/>
        </p:nvSpPr>
        <p:spPr>
          <a:xfrm>
            <a:off x="-1669313" y="464043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32" name="Блок-схема: вузол 631">
            <a:extLst>
              <a:ext uri="{FF2B5EF4-FFF2-40B4-BE49-F238E27FC236}">
                <a16:creationId xmlns:a16="http://schemas.microsoft.com/office/drawing/2014/main" id="{176CEEF1-1A67-4DCD-A903-5167C7464CFF}"/>
              </a:ext>
            </a:extLst>
          </p:cNvPr>
          <p:cNvSpPr/>
          <p:nvPr/>
        </p:nvSpPr>
        <p:spPr>
          <a:xfrm>
            <a:off x="-2627975" y="39032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33" name="Блок-схема: вузол 632">
            <a:extLst>
              <a:ext uri="{FF2B5EF4-FFF2-40B4-BE49-F238E27FC236}">
                <a16:creationId xmlns:a16="http://schemas.microsoft.com/office/drawing/2014/main" id="{BC68286A-E8EC-4AC2-A42C-0AB7A2166869}"/>
              </a:ext>
            </a:extLst>
          </p:cNvPr>
          <p:cNvSpPr/>
          <p:nvPr/>
        </p:nvSpPr>
        <p:spPr>
          <a:xfrm>
            <a:off x="-1592979" y="47030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34" name="Блок-схема: вузол 633">
            <a:extLst>
              <a:ext uri="{FF2B5EF4-FFF2-40B4-BE49-F238E27FC236}">
                <a16:creationId xmlns:a16="http://schemas.microsoft.com/office/drawing/2014/main" id="{9C204EEE-D8E8-4761-91BF-5BE4D75BF706}"/>
              </a:ext>
            </a:extLst>
          </p:cNvPr>
          <p:cNvSpPr/>
          <p:nvPr/>
        </p:nvSpPr>
        <p:spPr>
          <a:xfrm>
            <a:off x="-2547727" y="393701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35" name="Блок-схема: вузол 634">
            <a:extLst>
              <a:ext uri="{FF2B5EF4-FFF2-40B4-BE49-F238E27FC236}">
                <a16:creationId xmlns:a16="http://schemas.microsoft.com/office/drawing/2014/main" id="{8CA4F873-A7F7-4D40-B8FE-7B5701AC0D7C}"/>
              </a:ext>
            </a:extLst>
          </p:cNvPr>
          <p:cNvSpPr/>
          <p:nvPr/>
        </p:nvSpPr>
        <p:spPr>
          <a:xfrm>
            <a:off x="-2585871" y="398385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36" name="Блок-схема: вузол 635">
            <a:extLst>
              <a:ext uri="{FF2B5EF4-FFF2-40B4-BE49-F238E27FC236}">
                <a16:creationId xmlns:a16="http://schemas.microsoft.com/office/drawing/2014/main" id="{EDBF422F-D8A8-4DBF-8A89-204A3CFA8839}"/>
              </a:ext>
            </a:extLst>
          </p:cNvPr>
          <p:cNvSpPr/>
          <p:nvPr/>
        </p:nvSpPr>
        <p:spPr>
          <a:xfrm>
            <a:off x="-2606779" y="35188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37" name="Блок-схема: вузол 636">
            <a:extLst>
              <a:ext uri="{FF2B5EF4-FFF2-40B4-BE49-F238E27FC236}">
                <a16:creationId xmlns:a16="http://schemas.microsoft.com/office/drawing/2014/main" id="{2FDC0297-2BDF-4BCB-92DB-563C670C25BB}"/>
              </a:ext>
            </a:extLst>
          </p:cNvPr>
          <p:cNvSpPr/>
          <p:nvPr/>
        </p:nvSpPr>
        <p:spPr>
          <a:xfrm>
            <a:off x="-2539766" y="344453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38" name="Блок-схема: вузол 637">
            <a:extLst>
              <a:ext uri="{FF2B5EF4-FFF2-40B4-BE49-F238E27FC236}">
                <a16:creationId xmlns:a16="http://schemas.microsoft.com/office/drawing/2014/main" id="{54724A54-ECCC-4E0F-A160-3415D6DD7018}"/>
              </a:ext>
            </a:extLst>
          </p:cNvPr>
          <p:cNvSpPr/>
          <p:nvPr/>
        </p:nvSpPr>
        <p:spPr>
          <a:xfrm>
            <a:off x="-2530464" y="35109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39" name="Блок-схема: вузол 638">
            <a:extLst>
              <a:ext uri="{FF2B5EF4-FFF2-40B4-BE49-F238E27FC236}">
                <a16:creationId xmlns:a16="http://schemas.microsoft.com/office/drawing/2014/main" id="{105C98C1-F829-41A5-A71A-C93B58A6B463}"/>
              </a:ext>
            </a:extLst>
          </p:cNvPr>
          <p:cNvSpPr/>
          <p:nvPr/>
        </p:nvSpPr>
        <p:spPr>
          <a:xfrm>
            <a:off x="-1575653" y="371992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40" name="Блок-схема: вузол 639">
            <a:extLst>
              <a:ext uri="{FF2B5EF4-FFF2-40B4-BE49-F238E27FC236}">
                <a16:creationId xmlns:a16="http://schemas.microsoft.com/office/drawing/2014/main" id="{057A467D-914C-4C3F-9D02-C81A65E1B80F}"/>
              </a:ext>
            </a:extLst>
          </p:cNvPr>
          <p:cNvSpPr/>
          <p:nvPr/>
        </p:nvSpPr>
        <p:spPr>
          <a:xfrm>
            <a:off x="-1642137" y="36958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41" name="Блок-схема: вузол 640">
            <a:extLst>
              <a:ext uri="{FF2B5EF4-FFF2-40B4-BE49-F238E27FC236}">
                <a16:creationId xmlns:a16="http://schemas.microsoft.com/office/drawing/2014/main" id="{B8B06F88-7C92-4378-BCF1-A68B4E15FE27}"/>
              </a:ext>
            </a:extLst>
          </p:cNvPr>
          <p:cNvSpPr/>
          <p:nvPr/>
        </p:nvSpPr>
        <p:spPr>
          <a:xfrm>
            <a:off x="-1642137" y="375975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42" name="Блок-схема: вузол 641">
            <a:extLst>
              <a:ext uri="{FF2B5EF4-FFF2-40B4-BE49-F238E27FC236}">
                <a16:creationId xmlns:a16="http://schemas.microsoft.com/office/drawing/2014/main" id="{2EB5FD03-A485-4828-B463-69C24CF7BCB0}"/>
              </a:ext>
            </a:extLst>
          </p:cNvPr>
          <p:cNvSpPr/>
          <p:nvPr/>
        </p:nvSpPr>
        <p:spPr>
          <a:xfrm>
            <a:off x="-1659749" y="28948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43" name="Блок-схема: вузол 642">
            <a:extLst>
              <a:ext uri="{FF2B5EF4-FFF2-40B4-BE49-F238E27FC236}">
                <a16:creationId xmlns:a16="http://schemas.microsoft.com/office/drawing/2014/main" id="{7A4CE660-3F67-460B-B08E-C14C2A85CFE6}"/>
              </a:ext>
            </a:extLst>
          </p:cNvPr>
          <p:cNvSpPr/>
          <p:nvPr/>
        </p:nvSpPr>
        <p:spPr>
          <a:xfrm>
            <a:off x="-1592979" y="289894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44" name="Блок-схема: вузол 643">
            <a:extLst>
              <a:ext uri="{FF2B5EF4-FFF2-40B4-BE49-F238E27FC236}">
                <a16:creationId xmlns:a16="http://schemas.microsoft.com/office/drawing/2014/main" id="{CE06CFDF-EB06-4961-AD21-0D17CAC4FF95}"/>
              </a:ext>
            </a:extLst>
          </p:cNvPr>
          <p:cNvSpPr/>
          <p:nvPr/>
        </p:nvSpPr>
        <p:spPr>
          <a:xfrm>
            <a:off x="-1651987" y="296267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45" name="Блок-схема: вузол 644">
            <a:extLst>
              <a:ext uri="{FF2B5EF4-FFF2-40B4-BE49-F238E27FC236}">
                <a16:creationId xmlns:a16="http://schemas.microsoft.com/office/drawing/2014/main" id="{8A0C5295-9F7D-47B5-B664-ED3722B5506F}"/>
              </a:ext>
            </a:extLst>
          </p:cNvPr>
          <p:cNvSpPr/>
          <p:nvPr/>
        </p:nvSpPr>
        <p:spPr>
          <a:xfrm>
            <a:off x="-2612746" y="372671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46" name="Блок-схема: вузол 645">
            <a:extLst>
              <a:ext uri="{FF2B5EF4-FFF2-40B4-BE49-F238E27FC236}">
                <a16:creationId xmlns:a16="http://schemas.microsoft.com/office/drawing/2014/main" id="{D4195955-5118-4F1C-9B89-774B3D49AAAB}"/>
              </a:ext>
            </a:extLst>
          </p:cNvPr>
          <p:cNvSpPr/>
          <p:nvPr/>
        </p:nvSpPr>
        <p:spPr>
          <a:xfrm>
            <a:off x="-2539127" y="36958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47" name="Блок-схема: вузол 646">
            <a:extLst>
              <a:ext uri="{FF2B5EF4-FFF2-40B4-BE49-F238E27FC236}">
                <a16:creationId xmlns:a16="http://schemas.microsoft.com/office/drawing/2014/main" id="{FB3CD256-28AF-420A-8169-51124DEE8367}"/>
              </a:ext>
            </a:extLst>
          </p:cNvPr>
          <p:cNvSpPr/>
          <p:nvPr/>
        </p:nvSpPr>
        <p:spPr>
          <a:xfrm>
            <a:off x="-2539127" y="375975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48" name="Блок-схема: вузол 647">
            <a:extLst>
              <a:ext uri="{FF2B5EF4-FFF2-40B4-BE49-F238E27FC236}">
                <a16:creationId xmlns:a16="http://schemas.microsoft.com/office/drawing/2014/main" id="{ADAD6699-740E-4E92-83DC-25CD742909CA}"/>
              </a:ext>
            </a:extLst>
          </p:cNvPr>
          <p:cNvSpPr/>
          <p:nvPr/>
        </p:nvSpPr>
        <p:spPr>
          <a:xfrm>
            <a:off x="-1578173" y="271265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49" name="Блок-схема: вузол 648">
            <a:extLst>
              <a:ext uri="{FF2B5EF4-FFF2-40B4-BE49-F238E27FC236}">
                <a16:creationId xmlns:a16="http://schemas.microsoft.com/office/drawing/2014/main" id="{34C17A6F-FA77-4EEA-B718-BFB7B4A9D8DF}"/>
              </a:ext>
            </a:extLst>
          </p:cNvPr>
          <p:cNvSpPr/>
          <p:nvPr/>
        </p:nvSpPr>
        <p:spPr>
          <a:xfrm>
            <a:off x="-1644657" y="268859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50" name="Блок-схема: вузол 649">
            <a:extLst>
              <a:ext uri="{FF2B5EF4-FFF2-40B4-BE49-F238E27FC236}">
                <a16:creationId xmlns:a16="http://schemas.microsoft.com/office/drawing/2014/main" id="{ADCFED0C-033C-4C24-BE23-316FBA5E32DD}"/>
              </a:ext>
            </a:extLst>
          </p:cNvPr>
          <p:cNvSpPr/>
          <p:nvPr/>
        </p:nvSpPr>
        <p:spPr>
          <a:xfrm>
            <a:off x="-1644657" y="27524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51" name="Блок-схема: вузол 650">
            <a:extLst>
              <a:ext uri="{FF2B5EF4-FFF2-40B4-BE49-F238E27FC236}">
                <a16:creationId xmlns:a16="http://schemas.microsoft.com/office/drawing/2014/main" id="{9E20DD61-71F1-4E38-955B-8736577820A6}"/>
              </a:ext>
            </a:extLst>
          </p:cNvPr>
          <p:cNvSpPr/>
          <p:nvPr/>
        </p:nvSpPr>
        <p:spPr>
          <a:xfrm>
            <a:off x="-2615266" y="27194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52" name="Блок-схема: вузол 651">
            <a:extLst>
              <a:ext uri="{FF2B5EF4-FFF2-40B4-BE49-F238E27FC236}">
                <a16:creationId xmlns:a16="http://schemas.microsoft.com/office/drawing/2014/main" id="{CE969EA2-8B63-4B89-9220-AEF0DDB444B1}"/>
              </a:ext>
            </a:extLst>
          </p:cNvPr>
          <p:cNvSpPr/>
          <p:nvPr/>
        </p:nvSpPr>
        <p:spPr>
          <a:xfrm>
            <a:off x="-2541647" y="268859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53" name="Блок-схема: вузол 652">
            <a:extLst>
              <a:ext uri="{FF2B5EF4-FFF2-40B4-BE49-F238E27FC236}">
                <a16:creationId xmlns:a16="http://schemas.microsoft.com/office/drawing/2014/main" id="{09A8862E-A7A3-4C51-B4FD-EC67FE938F20}"/>
              </a:ext>
            </a:extLst>
          </p:cNvPr>
          <p:cNvSpPr/>
          <p:nvPr/>
        </p:nvSpPr>
        <p:spPr>
          <a:xfrm>
            <a:off x="-2541647" y="27524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54" name="Куб 653">
            <a:extLst>
              <a:ext uri="{FF2B5EF4-FFF2-40B4-BE49-F238E27FC236}">
                <a16:creationId xmlns:a16="http://schemas.microsoft.com/office/drawing/2014/main" id="{B055676E-DC1C-43F7-A42C-192C9F890537}"/>
              </a:ext>
            </a:extLst>
          </p:cNvPr>
          <p:cNvSpPr/>
          <p:nvPr/>
        </p:nvSpPr>
        <p:spPr>
          <a:xfrm>
            <a:off x="-1373672" y="4072960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5" name="Блок-схема: вузол 654">
            <a:extLst>
              <a:ext uri="{FF2B5EF4-FFF2-40B4-BE49-F238E27FC236}">
                <a16:creationId xmlns:a16="http://schemas.microsoft.com/office/drawing/2014/main" id="{24C47CF4-7B92-49C9-9CDC-3EA437E61CB1}"/>
              </a:ext>
            </a:extLst>
          </p:cNvPr>
          <p:cNvSpPr/>
          <p:nvPr/>
        </p:nvSpPr>
        <p:spPr>
          <a:xfrm>
            <a:off x="-1268164" y="44344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56" name="Блок-схема: вузол 655">
            <a:extLst>
              <a:ext uri="{FF2B5EF4-FFF2-40B4-BE49-F238E27FC236}">
                <a16:creationId xmlns:a16="http://schemas.microsoft.com/office/drawing/2014/main" id="{1C4E99ED-933D-439D-882B-7F2EAB3546DA}"/>
              </a:ext>
            </a:extLst>
          </p:cNvPr>
          <p:cNvSpPr/>
          <p:nvPr/>
        </p:nvSpPr>
        <p:spPr>
          <a:xfrm>
            <a:off x="-1180570" y="44344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57" name="Блок-схема: вузол 656">
            <a:extLst>
              <a:ext uri="{FF2B5EF4-FFF2-40B4-BE49-F238E27FC236}">
                <a16:creationId xmlns:a16="http://schemas.microsoft.com/office/drawing/2014/main" id="{F4B7B71A-F7E5-4651-8436-458D506D3E20}"/>
              </a:ext>
            </a:extLst>
          </p:cNvPr>
          <p:cNvSpPr/>
          <p:nvPr/>
        </p:nvSpPr>
        <p:spPr>
          <a:xfrm>
            <a:off x="-1268165" y="451518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58" name="Блок-схема: вузол 657">
            <a:extLst>
              <a:ext uri="{FF2B5EF4-FFF2-40B4-BE49-F238E27FC236}">
                <a16:creationId xmlns:a16="http://schemas.microsoft.com/office/drawing/2014/main" id="{A0265BA3-384B-4C2E-AA21-6604E3CDCEE4}"/>
              </a:ext>
            </a:extLst>
          </p:cNvPr>
          <p:cNvSpPr/>
          <p:nvPr/>
        </p:nvSpPr>
        <p:spPr>
          <a:xfrm>
            <a:off x="-1180570" y="451518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59" name="Блок-схема: вузол 658">
            <a:extLst>
              <a:ext uri="{FF2B5EF4-FFF2-40B4-BE49-F238E27FC236}">
                <a16:creationId xmlns:a16="http://schemas.microsoft.com/office/drawing/2014/main" id="{E6AE4FDC-36A1-4149-A778-14577B3B7514}"/>
              </a:ext>
            </a:extLst>
          </p:cNvPr>
          <p:cNvSpPr/>
          <p:nvPr/>
        </p:nvSpPr>
        <p:spPr>
          <a:xfrm>
            <a:off x="-1247239" y="411522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60" name="Блок-схема: вузол 659">
            <a:extLst>
              <a:ext uri="{FF2B5EF4-FFF2-40B4-BE49-F238E27FC236}">
                <a16:creationId xmlns:a16="http://schemas.microsoft.com/office/drawing/2014/main" id="{C4F2F998-5D0E-4AED-A4D2-88BA51629392}"/>
              </a:ext>
            </a:extLst>
          </p:cNvPr>
          <p:cNvSpPr/>
          <p:nvPr/>
        </p:nvSpPr>
        <p:spPr>
          <a:xfrm>
            <a:off x="-1174808" y="41178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61" name="Блок-схема: вузол 660">
            <a:extLst>
              <a:ext uri="{FF2B5EF4-FFF2-40B4-BE49-F238E27FC236}">
                <a16:creationId xmlns:a16="http://schemas.microsoft.com/office/drawing/2014/main" id="{F2097DBA-9FEB-451A-8493-90DE6AFC35ED}"/>
              </a:ext>
            </a:extLst>
          </p:cNvPr>
          <p:cNvSpPr/>
          <p:nvPr/>
        </p:nvSpPr>
        <p:spPr>
          <a:xfrm>
            <a:off x="-1250522" y="419718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62" name="Блок-схема: вузол 661">
            <a:extLst>
              <a:ext uri="{FF2B5EF4-FFF2-40B4-BE49-F238E27FC236}">
                <a16:creationId xmlns:a16="http://schemas.microsoft.com/office/drawing/2014/main" id="{65B94A24-1FD8-4710-A148-EE3DCBC1329D}"/>
              </a:ext>
            </a:extLst>
          </p:cNvPr>
          <p:cNvSpPr/>
          <p:nvPr/>
        </p:nvSpPr>
        <p:spPr>
          <a:xfrm>
            <a:off x="-1178091" y="419983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663" name="Групувати 662">
            <a:extLst>
              <a:ext uri="{FF2B5EF4-FFF2-40B4-BE49-F238E27FC236}">
                <a16:creationId xmlns:a16="http://schemas.microsoft.com/office/drawing/2014/main" id="{0FB8A2BF-BF07-4F08-ABB3-F0DF1C56253C}"/>
              </a:ext>
            </a:extLst>
          </p:cNvPr>
          <p:cNvGrpSpPr/>
          <p:nvPr/>
        </p:nvGrpSpPr>
        <p:grpSpPr>
          <a:xfrm>
            <a:off x="-1525921" y="4059470"/>
            <a:ext cx="493397" cy="720000"/>
            <a:chOff x="-12773" y="4514556"/>
            <a:chExt cx="493397" cy="720000"/>
          </a:xfrm>
        </p:grpSpPr>
        <p:sp>
          <p:nvSpPr>
            <p:cNvPr id="664" name="Паралелограм 663">
              <a:extLst>
                <a:ext uri="{FF2B5EF4-FFF2-40B4-BE49-F238E27FC236}">
                  <a16:creationId xmlns:a16="http://schemas.microsoft.com/office/drawing/2014/main" id="{17A45533-272D-4265-8647-83A297A1E889}"/>
                </a:ext>
              </a:extLst>
            </p:cNvPr>
            <p:cNvSpPr/>
            <p:nvPr/>
          </p:nvSpPr>
          <p:spPr>
            <a:xfrm rot="18825440">
              <a:off x="-100656" y="4835736"/>
              <a:ext cx="720000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65" name="Прямокутник 664">
              <a:extLst>
                <a:ext uri="{FF2B5EF4-FFF2-40B4-BE49-F238E27FC236}">
                  <a16:creationId xmlns:a16="http://schemas.microsoft.com/office/drawing/2014/main" id="{A9BCADC4-40BC-4BE7-9BB9-7C4396EE15FD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66" name="Паралелограм 665">
              <a:extLst>
                <a:ext uri="{FF2B5EF4-FFF2-40B4-BE49-F238E27FC236}">
                  <a16:creationId xmlns:a16="http://schemas.microsoft.com/office/drawing/2014/main" id="{E82DC16E-0378-4ED7-9131-AC75C672E4A6}"/>
                </a:ext>
              </a:extLst>
            </p:cNvPr>
            <p:cNvSpPr/>
            <p:nvPr/>
          </p:nvSpPr>
          <p:spPr>
            <a:xfrm>
              <a:off x="-6789" y="4585365"/>
              <a:ext cx="487413" cy="45982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67" name="Групувати 666">
            <a:extLst>
              <a:ext uri="{FF2B5EF4-FFF2-40B4-BE49-F238E27FC236}">
                <a16:creationId xmlns:a16="http://schemas.microsoft.com/office/drawing/2014/main" id="{9AAD7578-BF1F-4E10-B929-026A21D25801}"/>
              </a:ext>
            </a:extLst>
          </p:cNvPr>
          <p:cNvGrpSpPr/>
          <p:nvPr/>
        </p:nvGrpSpPr>
        <p:grpSpPr>
          <a:xfrm>
            <a:off x="-1510381" y="3153240"/>
            <a:ext cx="467223" cy="685551"/>
            <a:chOff x="-12773" y="4544221"/>
            <a:chExt cx="467223" cy="685551"/>
          </a:xfrm>
        </p:grpSpPr>
        <p:sp>
          <p:nvSpPr>
            <p:cNvPr id="668" name="Паралелограм 667">
              <a:extLst>
                <a:ext uri="{FF2B5EF4-FFF2-40B4-BE49-F238E27FC236}">
                  <a16:creationId xmlns:a16="http://schemas.microsoft.com/office/drawing/2014/main" id="{D1B09F59-EAB6-4206-A7E1-FA323AF1CD17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69" name="Прямокутник 668">
              <a:extLst>
                <a:ext uri="{FF2B5EF4-FFF2-40B4-BE49-F238E27FC236}">
                  <a16:creationId xmlns:a16="http://schemas.microsoft.com/office/drawing/2014/main" id="{BFAAA8B3-22B2-4A7B-B4CA-CA2B769CDE1C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70" name="Паралелограм 669">
              <a:extLst>
                <a:ext uri="{FF2B5EF4-FFF2-40B4-BE49-F238E27FC236}">
                  <a16:creationId xmlns:a16="http://schemas.microsoft.com/office/drawing/2014/main" id="{87894221-09AA-41D0-9FFC-C256D01D7064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71" name="Групувати 670">
            <a:extLst>
              <a:ext uri="{FF2B5EF4-FFF2-40B4-BE49-F238E27FC236}">
                <a16:creationId xmlns:a16="http://schemas.microsoft.com/office/drawing/2014/main" id="{51C93841-B438-4A1F-AD90-45285AD18C58}"/>
              </a:ext>
            </a:extLst>
          </p:cNvPr>
          <p:cNvGrpSpPr/>
          <p:nvPr/>
        </p:nvGrpSpPr>
        <p:grpSpPr>
          <a:xfrm rot="20330432">
            <a:off x="-1716953" y="2366644"/>
            <a:ext cx="890929" cy="1292479"/>
            <a:chOff x="-12773" y="4021571"/>
            <a:chExt cx="890929" cy="1292479"/>
          </a:xfrm>
        </p:grpSpPr>
        <p:sp>
          <p:nvSpPr>
            <p:cNvPr id="672" name="Паралелограм 671">
              <a:extLst>
                <a:ext uri="{FF2B5EF4-FFF2-40B4-BE49-F238E27FC236}">
                  <a16:creationId xmlns:a16="http://schemas.microsoft.com/office/drawing/2014/main" id="{A81A1277-4F0C-47B9-B871-BA414ABA8F39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73" name="Прямокутник 672">
              <a:extLst>
                <a:ext uri="{FF2B5EF4-FFF2-40B4-BE49-F238E27FC236}">
                  <a16:creationId xmlns:a16="http://schemas.microsoft.com/office/drawing/2014/main" id="{6285C45B-7921-44EF-8B6C-F51447B70793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74" name="Паралелограм 673">
              <a:extLst>
                <a:ext uri="{FF2B5EF4-FFF2-40B4-BE49-F238E27FC236}">
                  <a16:creationId xmlns:a16="http://schemas.microsoft.com/office/drawing/2014/main" id="{43EEE010-0CF2-4688-BB8C-3B10FB3FD8C7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75" name="Групувати 674">
            <a:extLst>
              <a:ext uri="{FF2B5EF4-FFF2-40B4-BE49-F238E27FC236}">
                <a16:creationId xmlns:a16="http://schemas.microsoft.com/office/drawing/2014/main" id="{3040C734-46F7-4806-9CAC-E9FDAD2BA7DE}"/>
              </a:ext>
            </a:extLst>
          </p:cNvPr>
          <p:cNvGrpSpPr/>
          <p:nvPr/>
        </p:nvGrpSpPr>
        <p:grpSpPr>
          <a:xfrm>
            <a:off x="-1530821" y="989133"/>
            <a:ext cx="611378" cy="890688"/>
            <a:chOff x="-12773" y="4367570"/>
            <a:chExt cx="611378" cy="890688"/>
          </a:xfrm>
        </p:grpSpPr>
        <p:sp>
          <p:nvSpPr>
            <p:cNvPr id="676" name="Паралелограм 675">
              <a:extLst>
                <a:ext uri="{FF2B5EF4-FFF2-40B4-BE49-F238E27FC236}">
                  <a16:creationId xmlns:a16="http://schemas.microsoft.com/office/drawing/2014/main" id="{DDA07B45-F306-4142-A2B4-4CEC6A92967E}"/>
                </a:ext>
              </a:extLst>
            </p:cNvPr>
            <p:cNvSpPr/>
            <p:nvPr/>
          </p:nvSpPr>
          <p:spPr>
            <a:xfrm rot="18825440">
              <a:off x="-126976" y="4774094"/>
              <a:ext cx="890688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77" name="Прямокутник 676">
              <a:extLst>
                <a:ext uri="{FF2B5EF4-FFF2-40B4-BE49-F238E27FC236}">
                  <a16:creationId xmlns:a16="http://schemas.microsoft.com/office/drawing/2014/main" id="{60703EAA-2007-4DEA-A5E5-F9DB44DEC0BA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78" name="Паралелограм 677">
              <a:extLst>
                <a:ext uri="{FF2B5EF4-FFF2-40B4-BE49-F238E27FC236}">
                  <a16:creationId xmlns:a16="http://schemas.microsoft.com/office/drawing/2014/main" id="{C84F3394-64F2-4A90-A8FB-9E92F6902D2D}"/>
                </a:ext>
              </a:extLst>
            </p:cNvPr>
            <p:cNvSpPr/>
            <p:nvPr/>
          </p:nvSpPr>
          <p:spPr>
            <a:xfrm>
              <a:off x="-6789" y="4463929"/>
              <a:ext cx="605394" cy="58125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79" name="Групувати 678">
            <a:extLst>
              <a:ext uri="{FF2B5EF4-FFF2-40B4-BE49-F238E27FC236}">
                <a16:creationId xmlns:a16="http://schemas.microsoft.com/office/drawing/2014/main" id="{CAAA371B-0B46-4285-94DA-C01D1EAAF5F5}"/>
              </a:ext>
            </a:extLst>
          </p:cNvPr>
          <p:cNvGrpSpPr/>
          <p:nvPr/>
        </p:nvGrpSpPr>
        <p:grpSpPr>
          <a:xfrm rot="20977496">
            <a:off x="-1488051" y="1730247"/>
            <a:ext cx="393181" cy="580314"/>
            <a:chOff x="126841" y="2232757"/>
            <a:chExt cx="385174" cy="558308"/>
          </a:xfrm>
        </p:grpSpPr>
        <p:sp>
          <p:nvSpPr>
            <p:cNvPr id="680" name="Паралелограм 295">
              <a:extLst>
                <a:ext uri="{FF2B5EF4-FFF2-40B4-BE49-F238E27FC236}">
                  <a16:creationId xmlns:a16="http://schemas.microsoft.com/office/drawing/2014/main" id="{9282AD4E-A8F0-45B7-BA9C-516FCAAD272A}"/>
                </a:ext>
              </a:extLst>
            </p:cNvPr>
            <p:cNvSpPr/>
            <p:nvPr/>
          </p:nvSpPr>
          <p:spPr>
            <a:xfrm rot="3032554" flipH="1">
              <a:off x="34646" y="2445760"/>
              <a:ext cx="558308" cy="132302"/>
            </a:xfrm>
            <a:custGeom>
              <a:avLst/>
              <a:gdLst>
                <a:gd name="connsiteX0" fmla="*/ 0 w 596861"/>
                <a:gd name="connsiteY0" fmla="*/ 127730 h 127730"/>
                <a:gd name="connsiteX1" fmla="*/ 38497 w 596861"/>
                <a:gd name="connsiteY1" fmla="*/ 0 h 127730"/>
                <a:gd name="connsiteX2" fmla="*/ 596861 w 596861"/>
                <a:gd name="connsiteY2" fmla="*/ 0 h 127730"/>
                <a:gd name="connsiteX3" fmla="*/ 558364 w 596861"/>
                <a:gd name="connsiteY3" fmla="*/ 127730 h 127730"/>
                <a:gd name="connsiteX4" fmla="*/ 0 w 596861"/>
                <a:gd name="connsiteY4" fmla="*/ 127730 h 127730"/>
                <a:gd name="connsiteX0" fmla="*/ 0 w 596861"/>
                <a:gd name="connsiteY0" fmla="*/ 127730 h 146634"/>
                <a:gd name="connsiteX1" fmla="*/ 38497 w 596861"/>
                <a:gd name="connsiteY1" fmla="*/ 0 h 146634"/>
                <a:gd name="connsiteX2" fmla="*/ 596861 w 596861"/>
                <a:gd name="connsiteY2" fmla="*/ 0 h 146634"/>
                <a:gd name="connsiteX3" fmla="*/ 592972 w 596861"/>
                <a:gd name="connsiteY3" fmla="*/ 146634 h 146634"/>
                <a:gd name="connsiteX4" fmla="*/ 0 w 596861"/>
                <a:gd name="connsiteY4" fmla="*/ 127730 h 146634"/>
                <a:gd name="connsiteX0" fmla="*/ 0 w 596861"/>
                <a:gd name="connsiteY0" fmla="*/ 127730 h 149626"/>
                <a:gd name="connsiteX1" fmla="*/ 38497 w 596861"/>
                <a:gd name="connsiteY1" fmla="*/ 0 h 149626"/>
                <a:gd name="connsiteX2" fmla="*/ 596861 w 596861"/>
                <a:gd name="connsiteY2" fmla="*/ 0 h 149626"/>
                <a:gd name="connsiteX3" fmla="*/ 592972 w 596861"/>
                <a:gd name="connsiteY3" fmla="*/ 146634 h 149626"/>
                <a:gd name="connsiteX4" fmla="*/ 0 w 596861"/>
                <a:gd name="connsiteY4" fmla="*/ 127730 h 149626"/>
                <a:gd name="connsiteX0" fmla="*/ 0 w 596861"/>
                <a:gd name="connsiteY0" fmla="*/ 127730 h 146634"/>
                <a:gd name="connsiteX1" fmla="*/ 38497 w 596861"/>
                <a:gd name="connsiteY1" fmla="*/ 0 h 146634"/>
                <a:gd name="connsiteX2" fmla="*/ 596861 w 596861"/>
                <a:gd name="connsiteY2" fmla="*/ 0 h 146634"/>
                <a:gd name="connsiteX3" fmla="*/ 592972 w 596861"/>
                <a:gd name="connsiteY3" fmla="*/ 146634 h 146634"/>
                <a:gd name="connsiteX4" fmla="*/ 0 w 596861"/>
                <a:gd name="connsiteY4" fmla="*/ 127730 h 146634"/>
                <a:gd name="connsiteX0" fmla="*/ 0 w 596861"/>
                <a:gd name="connsiteY0" fmla="*/ 127730 h 148852"/>
                <a:gd name="connsiteX1" fmla="*/ 38497 w 596861"/>
                <a:gd name="connsiteY1" fmla="*/ 0 h 148852"/>
                <a:gd name="connsiteX2" fmla="*/ 596861 w 596861"/>
                <a:gd name="connsiteY2" fmla="*/ 0 h 148852"/>
                <a:gd name="connsiteX3" fmla="*/ 592972 w 596861"/>
                <a:gd name="connsiteY3" fmla="*/ 146634 h 148852"/>
                <a:gd name="connsiteX4" fmla="*/ 0 w 596861"/>
                <a:gd name="connsiteY4" fmla="*/ 127730 h 148852"/>
                <a:gd name="connsiteX0" fmla="*/ 0 w 593361"/>
                <a:gd name="connsiteY0" fmla="*/ 154629 h 157412"/>
                <a:gd name="connsiteX1" fmla="*/ 34997 w 593361"/>
                <a:gd name="connsiteY1" fmla="*/ 0 h 157412"/>
                <a:gd name="connsiteX2" fmla="*/ 593361 w 593361"/>
                <a:gd name="connsiteY2" fmla="*/ 0 h 157412"/>
                <a:gd name="connsiteX3" fmla="*/ 589472 w 593361"/>
                <a:gd name="connsiteY3" fmla="*/ 146634 h 157412"/>
                <a:gd name="connsiteX4" fmla="*/ 0 w 593361"/>
                <a:gd name="connsiteY4" fmla="*/ 154629 h 157412"/>
                <a:gd name="connsiteX0" fmla="*/ 0 w 593361"/>
                <a:gd name="connsiteY0" fmla="*/ 154629 h 155189"/>
                <a:gd name="connsiteX1" fmla="*/ 34997 w 593361"/>
                <a:gd name="connsiteY1" fmla="*/ 0 h 155189"/>
                <a:gd name="connsiteX2" fmla="*/ 593361 w 593361"/>
                <a:gd name="connsiteY2" fmla="*/ 0 h 155189"/>
                <a:gd name="connsiteX3" fmla="*/ 589472 w 593361"/>
                <a:gd name="connsiteY3" fmla="*/ 146634 h 155189"/>
                <a:gd name="connsiteX4" fmla="*/ 0 w 593361"/>
                <a:gd name="connsiteY4" fmla="*/ 154629 h 155189"/>
                <a:gd name="connsiteX0" fmla="*/ 0 w 602353"/>
                <a:gd name="connsiteY0" fmla="*/ 146211 h 150872"/>
                <a:gd name="connsiteX1" fmla="*/ 43989 w 602353"/>
                <a:gd name="connsiteY1" fmla="*/ 0 h 150872"/>
                <a:gd name="connsiteX2" fmla="*/ 602353 w 602353"/>
                <a:gd name="connsiteY2" fmla="*/ 0 h 150872"/>
                <a:gd name="connsiteX3" fmla="*/ 598464 w 602353"/>
                <a:gd name="connsiteY3" fmla="*/ 146634 h 150872"/>
                <a:gd name="connsiteX4" fmla="*/ 0 w 602353"/>
                <a:gd name="connsiteY4" fmla="*/ 146211 h 150872"/>
                <a:gd name="connsiteX0" fmla="*/ 0 w 566462"/>
                <a:gd name="connsiteY0" fmla="*/ 151130 h 151130"/>
                <a:gd name="connsiteX1" fmla="*/ 8098 w 566462"/>
                <a:gd name="connsiteY1" fmla="*/ 0 h 151130"/>
                <a:gd name="connsiteX2" fmla="*/ 566462 w 566462"/>
                <a:gd name="connsiteY2" fmla="*/ 0 h 151130"/>
                <a:gd name="connsiteX3" fmla="*/ 562573 w 566462"/>
                <a:gd name="connsiteY3" fmla="*/ 146634 h 151130"/>
                <a:gd name="connsiteX4" fmla="*/ 0 w 566462"/>
                <a:gd name="connsiteY4" fmla="*/ 151130 h 151130"/>
                <a:gd name="connsiteX0" fmla="*/ 11858 w 578320"/>
                <a:gd name="connsiteY0" fmla="*/ 151130 h 151130"/>
                <a:gd name="connsiteX1" fmla="*/ 19956 w 578320"/>
                <a:gd name="connsiteY1" fmla="*/ 0 h 151130"/>
                <a:gd name="connsiteX2" fmla="*/ 578320 w 578320"/>
                <a:gd name="connsiteY2" fmla="*/ 0 h 151130"/>
                <a:gd name="connsiteX3" fmla="*/ 574431 w 578320"/>
                <a:gd name="connsiteY3" fmla="*/ 146634 h 151130"/>
                <a:gd name="connsiteX4" fmla="*/ 11858 w 578320"/>
                <a:gd name="connsiteY4" fmla="*/ 151130 h 151130"/>
                <a:gd name="connsiteX0" fmla="*/ 15348 w 581810"/>
                <a:gd name="connsiteY0" fmla="*/ 151130 h 151130"/>
                <a:gd name="connsiteX1" fmla="*/ 23446 w 581810"/>
                <a:gd name="connsiteY1" fmla="*/ 0 h 151130"/>
                <a:gd name="connsiteX2" fmla="*/ 581810 w 581810"/>
                <a:gd name="connsiteY2" fmla="*/ 0 h 151130"/>
                <a:gd name="connsiteX3" fmla="*/ 577921 w 581810"/>
                <a:gd name="connsiteY3" fmla="*/ 146634 h 151130"/>
                <a:gd name="connsiteX4" fmla="*/ 15348 w 581810"/>
                <a:gd name="connsiteY4" fmla="*/ 151130 h 151130"/>
                <a:gd name="connsiteX0" fmla="*/ 0 w 566462"/>
                <a:gd name="connsiteY0" fmla="*/ 151130 h 151130"/>
                <a:gd name="connsiteX1" fmla="*/ 8098 w 566462"/>
                <a:gd name="connsiteY1" fmla="*/ 0 h 151130"/>
                <a:gd name="connsiteX2" fmla="*/ 566462 w 566462"/>
                <a:gd name="connsiteY2" fmla="*/ 0 h 151130"/>
                <a:gd name="connsiteX3" fmla="*/ 562573 w 566462"/>
                <a:gd name="connsiteY3" fmla="*/ 146634 h 151130"/>
                <a:gd name="connsiteX4" fmla="*/ 0 w 566462"/>
                <a:gd name="connsiteY4" fmla="*/ 151130 h 151130"/>
                <a:gd name="connsiteX0" fmla="*/ 0 w 600497"/>
                <a:gd name="connsiteY0" fmla="*/ 149635 h 149635"/>
                <a:gd name="connsiteX1" fmla="*/ 42133 w 600497"/>
                <a:gd name="connsiteY1" fmla="*/ 0 h 149635"/>
                <a:gd name="connsiteX2" fmla="*/ 600497 w 600497"/>
                <a:gd name="connsiteY2" fmla="*/ 0 h 149635"/>
                <a:gd name="connsiteX3" fmla="*/ 596608 w 600497"/>
                <a:gd name="connsiteY3" fmla="*/ 146634 h 149635"/>
                <a:gd name="connsiteX4" fmla="*/ 0 w 600497"/>
                <a:gd name="connsiteY4" fmla="*/ 149635 h 149635"/>
                <a:gd name="connsiteX0" fmla="*/ 0 w 600497"/>
                <a:gd name="connsiteY0" fmla="*/ 149635 h 149635"/>
                <a:gd name="connsiteX1" fmla="*/ 6967 w 600497"/>
                <a:gd name="connsiteY1" fmla="*/ 117197 h 149635"/>
                <a:gd name="connsiteX2" fmla="*/ 42133 w 600497"/>
                <a:gd name="connsiteY2" fmla="*/ 0 h 149635"/>
                <a:gd name="connsiteX3" fmla="*/ 600497 w 600497"/>
                <a:gd name="connsiteY3" fmla="*/ 0 h 149635"/>
                <a:gd name="connsiteX4" fmla="*/ 596608 w 600497"/>
                <a:gd name="connsiteY4" fmla="*/ 146634 h 149635"/>
                <a:gd name="connsiteX5" fmla="*/ 0 w 600497"/>
                <a:gd name="connsiteY5" fmla="*/ 149635 h 149635"/>
                <a:gd name="connsiteX0" fmla="*/ 24478 w 593581"/>
                <a:gd name="connsiteY0" fmla="*/ 150345 h 150345"/>
                <a:gd name="connsiteX1" fmla="*/ 51 w 593581"/>
                <a:gd name="connsiteY1" fmla="*/ 117197 h 150345"/>
                <a:gd name="connsiteX2" fmla="*/ 35217 w 593581"/>
                <a:gd name="connsiteY2" fmla="*/ 0 h 150345"/>
                <a:gd name="connsiteX3" fmla="*/ 593581 w 593581"/>
                <a:gd name="connsiteY3" fmla="*/ 0 h 150345"/>
                <a:gd name="connsiteX4" fmla="*/ 589692 w 593581"/>
                <a:gd name="connsiteY4" fmla="*/ 146634 h 150345"/>
                <a:gd name="connsiteX5" fmla="*/ 24478 w 593581"/>
                <a:gd name="connsiteY5" fmla="*/ 150345 h 150345"/>
                <a:gd name="connsiteX0" fmla="*/ 27610 w 596713"/>
                <a:gd name="connsiteY0" fmla="*/ 150345 h 150345"/>
                <a:gd name="connsiteX1" fmla="*/ 45 w 596713"/>
                <a:gd name="connsiteY1" fmla="*/ 127758 h 150345"/>
                <a:gd name="connsiteX2" fmla="*/ 38349 w 596713"/>
                <a:gd name="connsiteY2" fmla="*/ 0 h 150345"/>
                <a:gd name="connsiteX3" fmla="*/ 596713 w 596713"/>
                <a:gd name="connsiteY3" fmla="*/ 0 h 150345"/>
                <a:gd name="connsiteX4" fmla="*/ 592824 w 596713"/>
                <a:gd name="connsiteY4" fmla="*/ 146634 h 150345"/>
                <a:gd name="connsiteX5" fmla="*/ 27610 w 596713"/>
                <a:gd name="connsiteY5" fmla="*/ 150345 h 150345"/>
                <a:gd name="connsiteX0" fmla="*/ 27610 w 650228"/>
                <a:gd name="connsiteY0" fmla="*/ 150345 h 150345"/>
                <a:gd name="connsiteX1" fmla="*/ 45 w 650228"/>
                <a:gd name="connsiteY1" fmla="*/ 127758 h 150345"/>
                <a:gd name="connsiteX2" fmla="*/ 38349 w 650228"/>
                <a:gd name="connsiteY2" fmla="*/ 0 h 150345"/>
                <a:gd name="connsiteX3" fmla="*/ 650228 w 650228"/>
                <a:gd name="connsiteY3" fmla="*/ 14100 h 150345"/>
                <a:gd name="connsiteX4" fmla="*/ 592824 w 650228"/>
                <a:gd name="connsiteY4" fmla="*/ 146634 h 150345"/>
                <a:gd name="connsiteX5" fmla="*/ 27610 w 650228"/>
                <a:gd name="connsiteY5" fmla="*/ 150345 h 150345"/>
                <a:gd name="connsiteX0" fmla="*/ 27610 w 650228"/>
                <a:gd name="connsiteY0" fmla="*/ 150345 h 150345"/>
                <a:gd name="connsiteX1" fmla="*/ 45 w 650228"/>
                <a:gd name="connsiteY1" fmla="*/ 127758 h 150345"/>
                <a:gd name="connsiteX2" fmla="*/ 38349 w 650228"/>
                <a:gd name="connsiteY2" fmla="*/ 0 h 150345"/>
                <a:gd name="connsiteX3" fmla="*/ 650228 w 650228"/>
                <a:gd name="connsiteY3" fmla="*/ 14100 h 150345"/>
                <a:gd name="connsiteX4" fmla="*/ 592823 w 650228"/>
                <a:gd name="connsiteY4" fmla="*/ 146635 h 150345"/>
                <a:gd name="connsiteX5" fmla="*/ 27610 w 650228"/>
                <a:gd name="connsiteY5" fmla="*/ 150345 h 150345"/>
                <a:gd name="connsiteX0" fmla="*/ 27610 w 650228"/>
                <a:gd name="connsiteY0" fmla="*/ 150345 h 153933"/>
                <a:gd name="connsiteX1" fmla="*/ 45 w 650228"/>
                <a:gd name="connsiteY1" fmla="*/ 127758 h 153933"/>
                <a:gd name="connsiteX2" fmla="*/ 38349 w 650228"/>
                <a:gd name="connsiteY2" fmla="*/ 0 h 153933"/>
                <a:gd name="connsiteX3" fmla="*/ 650228 w 650228"/>
                <a:gd name="connsiteY3" fmla="*/ 14100 h 153933"/>
                <a:gd name="connsiteX4" fmla="*/ 587054 w 650228"/>
                <a:gd name="connsiteY4" fmla="*/ 153933 h 153933"/>
                <a:gd name="connsiteX5" fmla="*/ 27610 w 650228"/>
                <a:gd name="connsiteY5" fmla="*/ 150345 h 153933"/>
                <a:gd name="connsiteX0" fmla="*/ 32353 w 650223"/>
                <a:gd name="connsiteY0" fmla="*/ 159212 h 159212"/>
                <a:gd name="connsiteX1" fmla="*/ 40 w 650223"/>
                <a:gd name="connsiteY1" fmla="*/ 127758 h 159212"/>
                <a:gd name="connsiteX2" fmla="*/ 38344 w 650223"/>
                <a:gd name="connsiteY2" fmla="*/ 0 h 159212"/>
                <a:gd name="connsiteX3" fmla="*/ 650223 w 650223"/>
                <a:gd name="connsiteY3" fmla="*/ 14100 h 159212"/>
                <a:gd name="connsiteX4" fmla="*/ 587049 w 650223"/>
                <a:gd name="connsiteY4" fmla="*/ 153933 h 159212"/>
                <a:gd name="connsiteX5" fmla="*/ 32353 w 650223"/>
                <a:gd name="connsiteY5" fmla="*/ 159212 h 159212"/>
                <a:gd name="connsiteX0" fmla="*/ 21598 w 639468"/>
                <a:gd name="connsiteY0" fmla="*/ 159212 h 159212"/>
                <a:gd name="connsiteX1" fmla="*/ 57 w 639468"/>
                <a:gd name="connsiteY1" fmla="*/ 125288 h 159212"/>
                <a:gd name="connsiteX2" fmla="*/ 27589 w 639468"/>
                <a:gd name="connsiteY2" fmla="*/ 0 h 159212"/>
                <a:gd name="connsiteX3" fmla="*/ 639468 w 639468"/>
                <a:gd name="connsiteY3" fmla="*/ 14100 h 159212"/>
                <a:gd name="connsiteX4" fmla="*/ 576294 w 639468"/>
                <a:gd name="connsiteY4" fmla="*/ 153933 h 159212"/>
                <a:gd name="connsiteX5" fmla="*/ 21598 w 639468"/>
                <a:gd name="connsiteY5" fmla="*/ 159212 h 159212"/>
                <a:gd name="connsiteX0" fmla="*/ 20668 w 638538"/>
                <a:gd name="connsiteY0" fmla="*/ 159212 h 159212"/>
                <a:gd name="connsiteX1" fmla="*/ 59 w 638538"/>
                <a:gd name="connsiteY1" fmla="*/ 131544 h 159212"/>
                <a:gd name="connsiteX2" fmla="*/ 26659 w 638538"/>
                <a:gd name="connsiteY2" fmla="*/ 0 h 159212"/>
                <a:gd name="connsiteX3" fmla="*/ 638538 w 638538"/>
                <a:gd name="connsiteY3" fmla="*/ 14100 h 159212"/>
                <a:gd name="connsiteX4" fmla="*/ 575364 w 638538"/>
                <a:gd name="connsiteY4" fmla="*/ 153933 h 159212"/>
                <a:gd name="connsiteX5" fmla="*/ 20668 w 638538"/>
                <a:gd name="connsiteY5" fmla="*/ 159212 h 159212"/>
                <a:gd name="connsiteX0" fmla="*/ 19688 w 637558"/>
                <a:gd name="connsiteY0" fmla="*/ 159212 h 159212"/>
                <a:gd name="connsiteX1" fmla="*/ 61 w 637558"/>
                <a:gd name="connsiteY1" fmla="*/ 115711 h 159212"/>
                <a:gd name="connsiteX2" fmla="*/ 25679 w 637558"/>
                <a:gd name="connsiteY2" fmla="*/ 0 h 159212"/>
                <a:gd name="connsiteX3" fmla="*/ 637558 w 637558"/>
                <a:gd name="connsiteY3" fmla="*/ 14100 h 159212"/>
                <a:gd name="connsiteX4" fmla="*/ 574384 w 637558"/>
                <a:gd name="connsiteY4" fmla="*/ 153933 h 159212"/>
                <a:gd name="connsiteX5" fmla="*/ 19688 w 637558"/>
                <a:gd name="connsiteY5" fmla="*/ 159212 h 159212"/>
                <a:gd name="connsiteX0" fmla="*/ 15380 w 637571"/>
                <a:gd name="connsiteY0" fmla="*/ 146568 h 153933"/>
                <a:gd name="connsiteX1" fmla="*/ 74 w 637571"/>
                <a:gd name="connsiteY1" fmla="*/ 115711 h 153933"/>
                <a:gd name="connsiteX2" fmla="*/ 25692 w 637571"/>
                <a:gd name="connsiteY2" fmla="*/ 0 h 153933"/>
                <a:gd name="connsiteX3" fmla="*/ 637571 w 637571"/>
                <a:gd name="connsiteY3" fmla="*/ 14100 h 153933"/>
                <a:gd name="connsiteX4" fmla="*/ 574397 w 637571"/>
                <a:gd name="connsiteY4" fmla="*/ 153933 h 153933"/>
                <a:gd name="connsiteX5" fmla="*/ 15380 w 637571"/>
                <a:gd name="connsiteY5" fmla="*/ 146568 h 153933"/>
                <a:gd name="connsiteX0" fmla="*/ 15380 w 637571"/>
                <a:gd name="connsiteY0" fmla="*/ 146568 h 165206"/>
                <a:gd name="connsiteX1" fmla="*/ 74 w 637571"/>
                <a:gd name="connsiteY1" fmla="*/ 115711 h 165206"/>
                <a:gd name="connsiteX2" fmla="*/ 25692 w 637571"/>
                <a:gd name="connsiteY2" fmla="*/ 0 h 165206"/>
                <a:gd name="connsiteX3" fmla="*/ 637571 w 637571"/>
                <a:gd name="connsiteY3" fmla="*/ 14100 h 165206"/>
                <a:gd name="connsiteX4" fmla="*/ 565852 w 637571"/>
                <a:gd name="connsiteY4" fmla="*/ 165206 h 165206"/>
                <a:gd name="connsiteX5" fmla="*/ 15380 w 637571"/>
                <a:gd name="connsiteY5" fmla="*/ 146568 h 165206"/>
                <a:gd name="connsiteX0" fmla="*/ 15380 w 637571"/>
                <a:gd name="connsiteY0" fmla="*/ 146568 h 159496"/>
                <a:gd name="connsiteX1" fmla="*/ 74 w 637571"/>
                <a:gd name="connsiteY1" fmla="*/ 115711 h 159496"/>
                <a:gd name="connsiteX2" fmla="*/ 25692 w 637571"/>
                <a:gd name="connsiteY2" fmla="*/ 0 h 159496"/>
                <a:gd name="connsiteX3" fmla="*/ 637571 w 637571"/>
                <a:gd name="connsiteY3" fmla="*/ 14100 h 159496"/>
                <a:gd name="connsiteX4" fmla="*/ 559777 w 637571"/>
                <a:gd name="connsiteY4" fmla="*/ 159496 h 159496"/>
                <a:gd name="connsiteX5" fmla="*/ 15380 w 637571"/>
                <a:gd name="connsiteY5" fmla="*/ 146568 h 159496"/>
                <a:gd name="connsiteX0" fmla="*/ 15380 w 625422"/>
                <a:gd name="connsiteY0" fmla="*/ 146568 h 159496"/>
                <a:gd name="connsiteX1" fmla="*/ 74 w 625422"/>
                <a:gd name="connsiteY1" fmla="*/ 115711 h 159496"/>
                <a:gd name="connsiteX2" fmla="*/ 25692 w 625422"/>
                <a:gd name="connsiteY2" fmla="*/ 0 h 159496"/>
                <a:gd name="connsiteX3" fmla="*/ 625422 w 625422"/>
                <a:gd name="connsiteY3" fmla="*/ 2681 h 159496"/>
                <a:gd name="connsiteX4" fmla="*/ 559777 w 625422"/>
                <a:gd name="connsiteY4" fmla="*/ 159496 h 159496"/>
                <a:gd name="connsiteX5" fmla="*/ 15380 w 625422"/>
                <a:gd name="connsiteY5" fmla="*/ 146568 h 159496"/>
                <a:gd name="connsiteX0" fmla="*/ 5523 w 615565"/>
                <a:gd name="connsiteY0" fmla="*/ 146568 h 159496"/>
                <a:gd name="connsiteX1" fmla="*/ 157 w 615565"/>
                <a:gd name="connsiteY1" fmla="*/ 98025 h 159496"/>
                <a:gd name="connsiteX2" fmla="*/ 15835 w 615565"/>
                <a:gd name="connsiteY2" fmla="*/ 0 h 159496"/>
                <a:gd name="connsiteX3" fmla="*/ 615565 w 615565"/>
                <a:gd name="connsiteY3" fmla="*/ 2681 h 159496"/>
                <a:gd name="connsiteX4" fmla="*/ 549920 w 615565"/>
                <a:gd name="connsiteY4" fmla="*/ 159496 h 159496"/>
                <a:gd name="connsiteX5" fmla="*/ 5523 w 615565"/>
                <a:gd name="connsiteY5" fmla="*/ 146568 h 159496"/>
                <a:gd name="connsiteX0" fmla="*/ 1308 w 615715"/>
                <a:gd name="connsiteY0" fmla="*/ 138603 h 159496"/>
                <a:gd name="connsiteX1" fmla="*/ 307 w 615715"/>
                <a:gd name="connsiteY1" fmla="*/ 98025 h 159496"/>
                <a:gd name="connsiteX2" fmla="*/ 15985 w 615715"/>
                <a:gd name="connsiteY2" fmla="*/ 0 h 159496"/>
                <a:gd name="connsiteX3" fmla="*/ 615715 w 615715"/>
                <a:gd name="connsiteY3" fmla="*/ 2681 h 159496"/>
                <a:gd name="connsiteX4" fmla="*/ 550070 w 615715"/>
                <a:gd name="connsiteY4" fmla="*/ 159496 h 159496"/>
                <a:gd name="connsiteX5" fmla="*/ 1308 w 615715"/>
                <a:gd name="connsiteY5" fmla="*/ 138603 h 159496"/>
                <a:gd name="connsiteX0" fmla="*/ 12293 w 615498"/>
                <a:gd name="connsiteY0" fmla="*/ 137548 h 159496"/>
                <a:gd name="connsiteX1" fmla="*/ 90 w 615498"/>
                <a:gd name="connsiteY1" fmla="*/ 98025 h 159496"/>
                <a:gd name="connsiteX2" fmla="*/ 15768 w 615498"/>
                <a:gd name="connsiteY2" fmla="*/ 0 h 159496"/>
                <a:gd name="connsiteX3" fmla="*/ 615498 w 615498"/>
                <a:gd name="connsiteY3" fmla="*/ 2681 h 159496"/>
                <a:gd name="connsiteX4" fmla="*/ 549853 w 615498"/>
                <a:gd name="connsiteY4" fmla="*/ 159496 h 159496"/>
                <a:gd name="connsiteX5" fmla="*/ 12293 w 615498"/>
                <a:gd name="connsiteY5" fmla="*/ 137548 h 15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5498" h="159496">
                  <a:moveTo>
                    <a:pt x="12293" y="137548"/>
                  </a:moveTo>
                  <a:cubicBezTo>
                    <a:pt x="13665" y="133157"/>
                    <a:pt x="-1282" y="102416"/>
                    <a:pt x="90" y="98025"/>
                  </a:cubicBezTo>
                  <a:lnTo>
                    <a:pt x="15768" y="0"/>
                  </a:lnTo>
                  <a:lnTo>
                    <a:pt x="615498" y="2681"/>
                  </a:lnTo>
                  <a:lnTo>
                    <a:pt x="549853" y="159496"/>
                  </a:lnTo>
                  <a:lnTo>
                    <a:pt x="12293" y="13754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681" name="Паралелограм 680">
              <a:extLst>
                <a:ext uri="{FF2B5EF4-FFF2-40B4-BE49-F238E27FC236}">
                  <a16:creationId xmlns:a16="http://schemas.microsoft.com/office/drawing/2014/main" id="{04C4C3A2-037C-4F5F-8948-89E4752F0418}"/>
                </a:ext>
              </a:extLst>
            </p:cNvPr>
            <p:cNvSpPr/>
            <p:nvPr/>
          </p:nvSpPr>
          <p:spPr>
            <a:xfrm rot="622504" flipH="1">
              <a:off x="126841" y="2253595"/>
              <a:ext cx="45719" cy="135937"/>
            </a:xfrm>
            <a:prstGeom prst="parallelogram">
              <a:avLst>
                <a:gd name="adj" fmla="val 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cxnSp>
          <p:nvCxnSpPr>
            <p:cNvPr id="682" name="Пряма сполучна лінія 681">
              <a:extLst>
                <a:ext uri="{FF2B5EF4-FFF2-40B4-BE49-F238E27FC236}">
                  <a16:creationId xmlns:a16="http://schemas.microsoft.com/office/drawing/2014/main" id="{90CCF416-37CB-4E14-9273-4B689F511AAC}"/>
                </a:ext>
              </a:extLst>
            </p:cNvPr>
            <p:cNvCxnSpPr>
              <a:cxnSpLocks/>
              <a:endCxn id="680" idx="1"/>
            </p:cNvCxnSpPr>
            <p:nvPr/>
          </p:nvCxnSpPr>
          <p:spPr>
            <a:xfrm rot="622504">
              <a:off x="130653" y="2419538"/>
              <a:ext cx="381362" cy="2859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3" name="Групувати 682">
            <a:extLst>
              <a:ext uri="{FF2B5EF4-FFF2-40B4-BE49-F238E27FC236}">
                <a16:creationId xmlns:a16="http://schemas.microsoft.com/office/drawing/2014/main" id="{D94EE454-B381-4562-AEE9-FE83B38F2ACD}"/>
              </a:ext>
            </a:extLst>
          </p:cNvPr>
          <p:cNvGrpSpPr/>
          <p:nvPr/>
        </p:nvGrpSpPr>
        <p:grpSpPr>
          <a:xfrm>
            <a:off x="-1549173" y="3774522"/>
            <a:ext cx="563778" cy="363276"/>
            <a:chOff x="2249138" y="4165491"/>
            <a:chExt cx="563778" cy="363276"/>
          </a:xfrm>
        </p:grpSpPr>
        <p:grpSp>
          <p:nvGrpSpPr>
            <p:cNvPr id="684" name="Групувати 683">
              <a:extLst>
                <a:ext uri="{FF2B5EF4-FFF2-40B4-BE49-F238E27FC236}">
                  <a16:creationId xmlns:a16="http://schemas.microsoft.com/office/drawing/2014/main" id="{7E1DDBC5-9DD9-47C5-83CA-777B56353C8B}"/>
                </a:ext>
              </a:extLst>
            </p:cNvPr>
            <p:cNvGrpSpPr/>
            <p:nvPr/>
          </p:nvGrpSpPr>
          <p:grpSpPr>
            <a:xfrm>
              <a:off x="2249138" y="4165491"/>
              <a:ext cx="563778" cy="256032"/>
              <a:chOff x="-30374" y="4254766"/>
              <a:chExt cx="563778" cy="256032"/>
            </a:xfrm>
          </p:grpSpPr>
          <p:sp>
            <p:nvSpPr>
              <p:cNvPr id="686" name="Паралелограм 252">
                <a:extLst>
                  <a:ext uri="{FF2B5EF4-FFF2-40B4-BE49-F238E27FC236}">
                    <a16:creationId xmlns:a16="http://schemas.microsoft.com/office/drawing/2014/main" id="{498A2719-32AF-4C63-A0BB-79556F0E063D}"/>
                  </a:ext>
                </a:extLst>
              </p:cNvPr>
              <p:cNvSpPr/>
              <p:nvPr/>
            </p:nvSpPr>
            <p:spPr>
              <a:xfrm rot="1725805" flipH="1">
                <a:off x="-30374" y="4378157"/>
                <a:ext cx="563778" cy="132641"/>
              </a:xfrm>
              <a:custGeom>
                <a:avLst/>
                <a:gdLst>
                  <a:gd name="connsiteX0" fmla="*/ 0 w 569063"/>
                  <a:gd name="connsiteY0" fmla="*/ 109928 h 109928"/>
                  <a:gd name="connsiteX1" fmla="*/ 60279 w 569063"/>
                  <a:gd name="connsiteY1" fmla="*/ 0 h 109928"/>
                  <a:gd name="connsiteX2" fmla="*/ 569063 w 569063"/>
                  <a:gd name="connsiteY2" fmla="*/ 0 h 109928"/>
                  <a:gd name="connsiteX3" fmla="*/ 508784 w 569063"/>
                  <a:gd name="connsiteY3" fmla="*/ 109928 h 109928"/>
                  <a:gd name="connsiteX4" fmla="*/ 0 w 569063"/>
                  <a:gd name="connsiteY4" fmla="*/ 109928 h 109928"/>
                  <a:gd name="connsiteX0" fmla="*/ 0 w 569063"/>
                  <a:gd name="connsiteY0" fmla="*/ 109928 h 132641"/>
                  <a:gd name="connsiteX1" fmla="*/ 60279 w 569063"/>
                  <a:gd name="connsiteY1" fmla="*/ 0 h 132641"/>
                  <a:gd name="connsiteX2" fmla="*/ 569063 w 569063"/>
                  <a:gd name="connsiteY2" fmla="*/ 0 h 132641"/>
                  <a:gd name="connsiteX3" fmla="*/ 545212 w 569063"/>
                  <a:gd name="connsiteY3" fmla="*/ 132641 h 132641"/>
                  <a:gd name="connsiteX4" fmla="*/ 0 w 569063"/>
                  <a:gd name="connsiteY4" fmla="*/ 109928 h 132641"/>
                  <a:gd name="connsiteX0" fmla="*/ 0 w 524081"/>
                  <a:gd name="connsiteY0" fmla="*/ 131902 h 132641"/>
                  <a:gd name="connsiteX1" fmla="*/ 15297 w 524081"/>
                  <a:gd name="connsiteY1" fmla="*/ 0 h 132641"/>
                  <a:gd name="connsiteX2" fmla="*/ 524081 w 524081"/>
                  <a:gd name="connsiteY2" fmla="*/ 0 h 132641"/>
                  <a:gd name="connsiteX3" fmla="*/ 500230 w 524081"/>
                  <a:gd name="connsiteY3" fmla="*/ 132641 h 132641"/>
                  <a:gd name="connsiteX4" fmla="*/ 0 w 524081"/>
                  <a:gd name="connsiteY4" fmla="*/ 131902 h 132641"/>
                  <a:gd name="connsiteX0" fmla="*/ 0 w 569800"/>
                  <a:gd name="connsiteY0" fmla="*/ 101372 h 132641"/>
                  <a:gd name="connsiteX1" fmla="*/ 61016 w 569800"/>
                  <a:gd name="connsiteY1" fmla="*/ 0 h 132641"/>
                  <a:gd name="connsiteX2" fmla="*/ 569800 w 569800"/>
                  <a:gd name="connsiteY2" fmla="*/ 0 h 132641"/>
                  <a:gd name="connsiteX3" fmla="*/ 545949 w 569800"/>
                  <a:gd name="connsiteY3" fmla="*/ 132641 h 132641"/>
                  <a:gd name="connsiteX4" fmla="*/ 0 w 569800"/>
                  <a:gd name="connsiteY4" fmla="*/ 101372 h 132641"/>
                  <a:gd name="connsiteX0" fmla="*/ 0 w 526169"/>
                  <a:gd name="connsiteY0" fmla="*/ 130755 h 132641"/>
                  <a:gd name="connsiteX1" fmla="*/ 17385 w 526169"/>
                  <a:gd name="connsiteY1" fmla="*/ 0 h 132641"/>
                  <a:gd name="connsiteX2" fmla="*/ 526169 w 526169"/>
                  <a:gd name="connsiteY2" fmla="*/ 0 h 132641"/>
                  <a:gd name="connsiteX3" fmla="*/ 502318 w 526169"/>
                  <a:gd name="connsiteY3" fmla="*/ 132641 h 132641"/>
                  <a:gd name="connsiteX4" fmla="*/ 0 w 526169"/>
                  <a:gd name="connsiteY4" fmla="*/ 130755 h 132641"/>
                  <a:gd name="connsiteX0" fmla="*/ 30751 w 556920"/>
                  <a:gd name="connsiteY0" fmla="*/ 130755 h 132641"/>
                  <a:gd name="connsiteX1" fmla="*/ 99 w 556920"/>
                  <a:gd name="connsiteY1" fmla="*/ 86657 h 132641"/>
                  <a:gd name="connsiteX2" fmla="*/ 48136 w 556920"/>
                  <a:gd name="connsiteY2" fmla="*/ 0 h 132641"/>
                  <a:gd name="connsiteX3" fmla="*/ 556920 w 556920"/>
                  <a:gd name="connsiteY3" fmla="*/ 0 h 132641"/>
                  <a:gd name="connsiteX4" fmla="*/ 533069 w 556920"/>
                  <a:gd name="connsiteY4" fmla="*/ 132641 h 132641"/>
                  <a:gd name="connsiteX5" fmla="*/ 30751 w 556920"/>
                  <a:gd name="connsiteY5" fmla="*/ 130755 h 132641"/>
                  <a:gd name="connsiteX0" fmla="*/ 37609 w 563778"/>
                  <a:gd name="connsiteY0" fmla="*/ 130755 h 132641"/>
                  <a:gd name="connsiteX1" fmla="*/ 83 w 563778"/>
                  <a:gd name="connsiteY1" fmla="*/ 99182 h 132641"/>
                  <a:gd name="connsiteX2" fmla="*/ 54994 w 563778"/>
                  <a:gd name="connsiteY2" fmla="*/ 0 h 132641"/>
                  <a:gd name="connsiteX3" fmla="*/ 563778 w 563778"/>
                  <a:gd name="connsiteY3" fmla="*/ 0 h 132641"/>
                  <a:gd name="connsiteX4" fmla="*/ 539927 w 563778"/>
                  <a:gd name="connsiteY4" fmla="*/ 132641 h 132641"/>
                  <a:gd name="connsiteX5" fmla="*/ 37609 w 563778"/>
                  <a:gd name="connsiteY5" fmla="*/ 130755 h 13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3778" h="132641">
                    <a:moveTo>
                      <a:pt x="37609" y="130755"/>
                    </a:moveTo>
                    <a:cubicBezTo>
                      <a:pt x="39807" y="116532"/>
                      <a:pt x="-2115" y="113405"/>
                      <a:pt x="83" y="99182"/>
                    </a:cubicBezTo>
                    <a:lnTo>
                      <a:pt x="54994" y="0"/>
                    </a:lnTo>
                    <a:lnTo>
                      <a:pt x="563778" y="0"/>
                    </a:lnTo>
                    <a:lnTo>
                      <a:pt x="539927" y="132641"/>
                    </a:lnTo>
                    <a:lnTo>
                      <a:pt x="37609" y="13075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87" name="Прямокутник 686">
                <a:extLst>
                  <a:ext uri="{FF2B5EF4-FFF2-40B4-BE49-F238E27FC236}">
                    <a16:creationId xmlns:a16="http://schemas.microsoft.com/office/drawing/2014/main" id="{72014949-DB71-4AC5-A95A-EEEA9F6B5EB7}"/>
                  </a:ext>
                </a:extLst>
              </p:cNvPr>
              <p:cNvSpPr/>
              <p:nvPr/>
            </p:nvSpPr>
            <p:spPr>
              <a:xfrm>
                <a:off x="-6154" y="4254766"/>
                <a:ext cx="45719" cy="125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cxnSp>
          <p:nvCxnSpPr>
            <p:cNvPr id="685" name="Пряма сполучна лінія 684">
              <a:extLst>
                <a:ext uri="{FF2B5EF4-FFF2-40B4-BE49-F238E27FC236}">
                  <a16:creationId xmlns:a16="http://schemas.microsoft.com/office/drawing/2014/main" id="{441C333F-5FED-4F8F-89FA-DC1FC7695FFD}"/>
                </a:ext>
              </a:extLst>
            </p:cNvPr>
            <p:cNvCxnSpPr>
              <a:cxnSpLocks/>
            </p:cNvCxnSpPr>
            <p:nvPr/>
          </p:nvCxnSpPr>
          <p:spPr>
            <a:xfrm>
              <a:off x="2319628" y="4288127"/>
              <a:ext cx="442735" cy="2406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8" name="Куб 687">
            <a:extLst>
              <a:ext uri="{FF2B5EF4-FFF2-40B4-BE49-F238E27FC236}">
                <a16:creationId xmlns:a16="http://schemas.microsoft.com/office/drawing/2014/main" id="{172E3BDD-572E-40AA-9FAB-35224EE77303}"/>
              </a:ext>
            </a:extLst>
          </p:cNvPr>
          <p:cNvSpPr/>
          <p:nvPr/>
        </p:nvSpPr>
        <p:spPr>
          <a:xfrm>
            <a:off x="-2916503" y="1485203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9" name="Куб 688">
            <a:extLst>
              <a:ext uri="{FF2B5EF4-FFF2-40B4-BE49-F238E27FC236}">
                <a16:creationId xmlns:a16="http://schemas.microsoft.com/office/drawing/2014/main" id="{C72C8BDB-F30B-41C3-8814-F48AE5C3D4F0}"/>
              </a:ext>
            </a:extLst>
          </p:cNvPr>
          <p:cNvSpPr/>
          <p:nvPr/>
        </p:nvSpPr>
        <p:spPr>
          <a:xfrm>
            <a:off x="-1777743" y="1523925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0" name="Блок-схема: вузол 689">
            <a:extLst>
              <a:ext uri="{FF2B5EF4-FFF2-40B4-BE49-F238E27FC236}">
                <a16:creationId xmlns:a16="http://schemas.microsoft.com/office/drawing/2014/main" id="{D24B2627-7909-4348-A2C1-38217156E34D}"/>
              </a:ext>
            </a:extLst>
          </p:cNvPr>
          <p:cNvSpPr/>
          <p:nvPr/>
        </p:nvSpPr>
        <p:spPr>
          <a:xfrm>
            <a:off x="-1726234" y="15640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1" name="Блок-схема: вузол 690">
            <a:extLst>
              <a:ext uri="{FF2B5EF4-FFF2-40B4-BE49-F238E27FC236}">
                <a16:creationId xmlns:a16="http://schemas.microsoft.com/office/drawing/2014/main" id="{8BB6E3A0-0304-4F29-9731-F1F585E0D556}"/>
              </a:ext>
            </a:extLst>
          </p:cNvPr>
          <p:cNvSpPr/>
          <p:nvPr/>
        </p:nvSpPr>
        <p:spPr>
          <a:xfrm>
            <a:off x="-1626432" y="156385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2" name="Блок-схема: вузол 691">
            <a:extLst>
              <a:ext uri="{FF2B5EF4-FFF2-40B4-BE49-F238E27FC236}">
                <a16:creationId xmlns:a16="http://schemas.microsoft.com/office/drawing/2014/main" id="{68C8A55D-4E64-4820-8203-844055DBB14F}"/>
              </a:ext>
            </a:extLst>
          </p:cNvPr>
          <p:cNvSpPr/>
          <p:nvPr/>
        </p:nvSpPr>
        <p:spPr>
          <a:xfrm>
            <a:off x="-1729517" y="164601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3" name="Блок-схема: вузол 692">
            <a:extLst>
              <a:ext uri="{FF2B5EF4-FFF2-40B4-BE49-F238E27FC236}">
                <a16:creationId xmlns:a16="http://schemas.microsoft.com/office/drawing/2014/main" id="{DD6C493D-8DA3-43AB-9786-01E687179E95}"/>
              </a:ext>
            </a:extLst>
          </p:cNvPr>
          <p:cNvSpPr/>
          <p:nvPr/>
        </p:nvSpPr>
        <p:spPr>
          <a:xfrm>
            <a:off x="-1629715" y="164581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4" name="Блок-схема: вузол 693">
            <a:extLst>
              <a:ext uri="{FF2B5EF4-FFF2-40B4-BE49-F238E27FC236}">
                <a16:creationId xmlns:a16="http://schemas.microsoft.com/office/drawing/2014/main" id="{3FB9B706-8137-4D48-8D19-DE56805F026D}"/>
              </a:ext>
            </a:extLst>
          </p:cNvPr>
          <p:cNvSpPr/>
          <p:nvPr/>
        </p:nvSpPr>
        <p:spPr>
          <a:xfrm>
            <a:off x="-1669312" y="187541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5" name="Блок-схема: вузол 694">
            <a:extLst>
              <a:ext uri="{FF2B5EF4-FFF2-40B4-BE49-F238E27FC236}">
                <a16:creationId xmlns:a16="http://schemas.microsoft.com/office/drawing/2014/main" id="{A7B25EC5-7D18-411C-AE10-66262E51269C}"/>
              </a:ext>
            </a:extLst>
          </p:cNvPr>
          <p:cNvSpPr/>
          <p:nvPr/>
        </p:nvSpPr>
        <p:spPr>
          <a:xfrm>
            <a:off x="-1581718" y="187541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6" name="Блок-схема: вузол 695">
            <a:extLst>
              <a:ext uri="{FF2B5EF4-FFF2-40B4-BE49-F238E27FC236}">
                <a16:creationId xmlns:a16="http://schemas.microsoft.com/office/drawing/2014/main" id="{DCCBBBA0-ECA2-4F63-BBF8-2CF82BB1284B}"/>
              </a:ext>
            </a:extLst>
          </p:cNvPr>
          <p:cNvSpPr/>
          <p:nvPr/>
        </p:nvSpPr>
        <p:spPr>
          <a:xfrm>
            <a:off x="-1669313" y="195617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7" name="Блок-схема: вузол 696">
            <a:extLst>
              <a:ext uri="{FF2B5EF4-FFF2-40B4-BE49-F238E27FC236}">
                <a16:creationId xmlns:a16="http://schemas.microsoft.com/office/drawing/2014/main" id="{B64F60FB-6D00-4DC7-9AF9-250286D8BFAF}"/>
              </a:ext>
            </a:extLst>
          </p:cNvPr>
          <p:cNvSpPr/>
          <p:nvPr/>
        </p:nvSpPr>
        <p:spPr>
          <a:xfrm>
            <a:off x="-1581718" y="195617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8" name="Куб 697">
            <a:extLst>
              <a:ext uri="{FF2B5EF4-FFF2-40B4-BE49-F238E27FC236}">
                <a16:creationId xmlns:a16="http://schemas.microsoft.com/office/drawing/2014/main" id="{7F9BFE1F-EB51-479B-AA4D-6B3CB80B5E8B}"/>
              </a:ext>
            </a:extLst>
          </p:cNvPr>
          <p:cNvSpPr/>
          <p:nvPr/>
        </p:nvSpPr>
        <p:spPr>
          <a:xfrm>
            <a:off x="-2505983" y="1035950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9" name="Блок-схема: вузол 698">
            <a:extLst>
              <a:ext uri="{FF2B5EF4-FFF2-40B4-BE49-F238E27FC236}">
                <a16:creationId xmlns:a16="http://schemas.microsoft.com/office/drawing/2014/main" id="{C9D18E8F-199B-49C3-B8FD-51B6E9402F9E}"/>
              </a:ext>
            </a:extLst>
          </p:cNvPr>
          <p:cNvSpPr/>
          <p:nvPr/>
        </p:nvSpPr>
        <p:spPr>
          <a:xfrm>
            <a:off x="-1064116" y="419378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0" name="Блок-схема: вузол 699">
            <a:extLst>
              <a:ext uri="{FF2B5EF4-FFF2-40B4-BE49-F238E27FC236}">
                <a16:creationId xmlns:a16="http://schemas.microsoft.com/office/drawing/2014/main" id="{EC41C768-16CD-4D85-820D-41D71CA417B2}"/>
              </a:ext>
            </a:extLst>
          </p:cNvPr>
          <p:cNvSpPr/>
          <p:nvPr/>
        </p:nvSpPr>
        <p:spPr>
          <a:xfrm>
            <a:off x="-1104424" y="422107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1" name="Блок-схема: вузол 700">
            <a:extLst>
              <a:ext uri="{FF2B5EF4-FFF2-40B4-BE49-F238E27FC236}">
                <a16:creationId xmlns:a16="http://schemas.microsoft.com/office/drawing/2014/main" id="{33BA54B0-C49C-459B-A4D3-56D1661582D2}"/>
              </a:ext>
            </a:extLst>
          </p:cNvPr>
          <p:cNvSpPr/>
          <p:nvPr/>
        </p:nvSpPr>
        <p:spPr>
          <a:xfrm>
            <a:off x="-1087634" y="425724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2" name="Куб 701">
            <a:extLst>
              <a:ext uri="{FF2B5EF4-FFF2-40B4-BE49-F238E27FC236}">
                <a16:creationId xmlns:a16="http://schemas.microsoft.com/office/drawing/2014/main" id="{BDA90027-39B0-42C8-B996-BFC08F31CCB8}"/>
              </a:ext>
            </a:extLst>
          </p:cNvPr>
          <p:cNvSpPr/>
          <p:nvPr/>
        </p:nvSpPr>
        <p:spPr>
          <a:xfrm rot="2333793">
            <a:off x="-2956516" y="2012383"/>
            <a:ext cx="160548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3" name="Блок-схема: вузол 702">
            <a:extLst>
              <a:ext uri="{FF2B5EF4-FFF2-40B4-BE49-F238E27FC236}">
                <a16:creationId xmlns:a16="http://schemas.microsoft.com/office/drawing/2014/main" id="{75AFF13A-7D47-49EB-879A-B44C748E096F}"/>
              </a:ext>
            </a:extLst>
          </p:cNvPr>
          <p:cNvSpPr/>
          <p:nvPr/>
        </p:nvSpPr>
        <p:spPr>
          <a:xfrm>
            <a:off x="-2531103" y="176482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4" name="Блок-схема: вузол 703">
            <a:extLst>
              <a:ext uri="{FF2B5EF4-FFF2-40B4-BE49-F238E27FC236}">
                <a16:creationId xmlns:a16="http://schemas.microsoft.com/office/drawing/2014/main" id="{C19433F2-087C-4BB8-B19E-071007D0593A}"/>
              </a:ext>
            </a:extLst>
          </p:cNvPr>
          <p:cNvSpPr/>
          <p:nvPr/>
        </p:nvSpPr>
        <p:spPr>
          <a:xfrm>
            <a:off x="-2521607" y="184167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5" name="Блок-схема: вузол 704">
            <a:extLst>
              <a:ext uri="{FF2B5EF4-FFF2-40B4-BE49-F238E27FC236}">
                <a16:creationId xmlns:a16="http://schemas.microsoft.com/office/drawing/2014/main" id="{DF5B57A4-EC81-4B75-90E2-89BCE14AB2CB}"/>
              </a:ext>
            </a:extLst>
          </p:cNvPr>
          <p:cNvSpPr/>
          <p:nvPr/>
        </p:nvSpPr>
        <p:spPr>
          <a:xfrm>
            <a:off x="-2609895" y="17479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6" name="Блок-схема: вузол 705">
            <a:extLst>
              <a:ext uri="{FF2B5EF4-FFF2-40B4-BE49-F238E27FC236}">
                <a16:creationId xmlns:a16="http://schemas.microsoft.com/office/drawing/2014/main" id="{A9279F5B-2FD5-4714-8FC9-2446D890896B}"/>
              </a:ext>
            </a:extLst>
          </p:cNvPr>
          <p:cNvSpPr/>
          <p:nvPr/>
        </p:nvSpPr>
        <p:spPr>
          <a:xfrm>
            <a:off x="-2781268" y="161729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7" name="Блок-схема: вузол 706">
            <a:extLst>
              <a:ext uri="{FF2B5EF4-FFF2-40B4-BE49-F238E27FC236}">
                <a16:creationId xmlns:a16="http://schemas.microsoft.com/office/drawing/2014/main" id="{253F9CC4-769E-4516-90EB-72D676F02E55}"/>
              </a:ext>
            </a:extLst>
          </p:cNvPr>
          <p:cNvSpPr/>
          <p:nvPr/>
        </p:nvSpPr>
        <p:spPr>
          <a:xfrm>
            <a:off x="-2751227" y="157966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8" name="Блок-схема: вузол 707">
            <a:extLst>
              <a:ext uri="{FF2B5EF4-FFF2-40B4-BE49-F238E27FC236}">
                <a16:creationId xmlns:a16="http://schemas.microsoft.com/office/drawing/2014/main" id="{A7467494-2A54-45B0-A415-C58CBD853F79}"/>
              </a:ext>
            </a:extLst>
          </p:cNvPr>
          <p:cNvSpPr/>
          <p:nvPr/>
        </p:nvSpPr>
        <p:spPr>
          <a:xfrm>
            <a:off x="-2714488" y="16177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9" name="Блок-схема: вузол 708">
            <a:extLst>
              <a:ext uri="{FF2B5EF4-FFF2-40B4-BE49-F238E27FC236}">
                <a16:creationId xmlns:a16="http://schemas.microsoft.com/office/drawing/2014/main" id="{65C00EA1-6E96-4749-A2FD-AC2855C05646}"/>
              </a:ext>
            </a:extLst>
          </p:cNvPr>
          <p:cNvSpPr/>
          <p:nvPr/>
        </p:nvSpPr>
        <p:spPr>
          <a:xfrm>
            <a:off x="-1085594" y="132663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0" name="Блок-схема: вузол 709">
            <a:extLst>
              <a:ext uri="{FF2B5EF4-FFF2-40B4-BE49-F238E27FC236}">
                <a16:creationId xmlns:a16="http://schemas.microsoft.com/office/drawing/2014/main" id="{6805DB7F-85B6-40DA-BBAA-99026D58FFD6}"/>
              </a:ext>
            </a:extLst>
          </p:cNvPr>
          <p:cNvSpPr/>
          <p:nvPr/>
        </p:nvSpPr>
        <p:spPr>
          <a:xfrm>
            <a:off x="-1111697" y="13019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1" name="Блок-схема: вузол 710">
            <a:extLst>
              <a:ext uri="{FF2B5EF4-FFF2-40B4-BE49-F238E27FC236}">
                <a16:creationId xmlns:a16="http://schemas.microsoft.com/office/drawing/2014/main" id="{D3827E7E-D059-48F8-8E21-8C24C8379B9A}"/>
              </a:ext>
            </a:extLst>
          </p:cNvPr>
          <p:cNvSpPr/>
          <p:nvPr/>
        </p:nvSpPr>
        <p:spPr>
          <a:xfrm>
            <a:off x="-1111697" y="135469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2" name="Блок-схема: вузол 711">
            <a:extLst>
              <a:ext uri="{FF2B5EF4-FFF2-40B4-BE49-F238E27FC236}">
                <a16:creationId xmlns:a16="http://schemas.microsoft.com/office/drawing/2014/main" id="{A4A04824-F224-4089-BC45-740EF5917412}"/>
              </a:ext>
            </a:extLst>
          </p:cNvPr>
          <p:cNvSpPr/>
          <p:nvPr/>
        </p:nvSpPr>
        <p:spPr>
          <a:xfrm>
            <a:off x="-1436264" y="1707026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3" name="Блок-схема: вузол 712">
            <a:extLst>
              <a:ext uri="{FF2B5EF4-FFF2-40B4-BE49-F238E27FC236}">
                <a16:creationId xmlns:a16="http://schemas.microsoft.com/office/drawing/2014/main" id="{C4BEC990-6794-4C35-88C2-3A9D662ACE23}"/>
              </a:ext>
            </a:extLst>
          </p:cNvPr>
          <p:cNvSpPr/>
          <p:nvPr/>
        </p:nvSpPr>
        <p:spPr>
          <a:xfrm>
            <a:off x="-1467072" y="1696643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4" name="Блок-схема: вузол 713">
            <a:extLst>
              <a:ext uri="{FF2B5EF4-FFF2-40B4-BE49-F238E27FC236}">
                <a16:creationId xmlns:a16="http://schemas.microsoft.com/office/drawing/2014/main" id="{939807B5-78D1-4152-8BE8-1BE9651E6B18}"/>
              </a:ext>
            </a:extLst>
          </p:cNvPr>
          <p:cNvSpPr/>
          <p:nvPr/>
        </p:nvSpPr>
        <p:spPr>
          <a:xfrm>
            <a:off x="-1468997" y="1735283"/>
            <a:ext cx="7200" cy="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5" name="Блок-схема: вузол 714">
            <a:extLst>
              <a:ext uri="{FF2B5EF4-FFF2-40B4-BE49-F238E27FC236}">
                <a16:creationId xmlns:a16="http://schemas.microsoft.com/office/drawing/2014/main" id="{CFA78E19-B2AE-493A-9E17-00DD93C33C45}"/>
              </a:ext>
            </a:extLst>
          </p:cNvPr>
          <p:cNvSpPr/>
          <p:nvPr/>
        </p:nvSpPr>
        <p:spPr>
          <a:xfrm>
            <a:off x="-1462633" y="187555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6" name="Блок-схема: вузол 715">
            <a:extLst>
              <a:ext uri="{FF2B5EF4-FFF2-40B4-BE49-F238E27FC236}">
                <a16:creationId xmlns:a16="http://schemas.microsoft.com/office/drawing/2014/main" id="{85EB9F49-6940-4BFE-AE6D-3959C4D11839}"/>
              </a:ext>
            </a:extLst>
          </p:cNvPr>
          <p:cNvSpPr/>
          <p:nvPr/>
        </p:nvSpPr>
        <p:spPr>
          <a:xfrm>
            <a:off x="-1447488" y="18396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7" name="Блок-схема: вузол 716">
            <a:extLst>
              <a:ext uri="{FF2B5EF4-FFF2-40B4-BE49-F238E27FC236}">
                <a16:creationId xmlns:a16="http://schemas.microsoft.com/office/drawing/2014/main" id="{DF01C762-5644-4C74-BF51-10B95653A4CD}"/>
              </a:ext>
            </a:extLst>
          </p:cNvPr>
          <p:cNvSpPr/>
          <p:nvPr/>
        </p:nvSpPr>
        <p:spPr>
          <a:xfrm>
            <a:off x="-1439475" y="190660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8" name="Блок-схема: вузол 717">
            <a:extLst>
              <a:ext uri="{FF2B5EF4-FFF2-40B4-BE49-F238E27FC236}">
                <a16:creationId xmlns:a16="http://schemas.microsoft.com/office/drawing/2014/main" id="{36754C35-1CA7-4F93-AC43-321A72CEAD64}"/>
              </a:ext>
            </a:extLst>
          </p:cNvPr>
          <p:cNvSpPr/>
          <p:nvPr/>
        </p:nvSpPr>
        <p:spPr>
          <a:xfrm>
            <a:off x="-1078321" y="214714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9" name="Блок-схема: вузол 718">
            <a:extLst>
              <a:ext uri="{FF2B5EF4-FFF2-40B4-BE49-F238E27FC236}">
                <a16:creationId xmlns:a16="http://schemas.microsoft.com/office/drawing/2014/main" id="{D277B195-B6BF-46A0-849D-D621C9AD9B21}"/>
              </a:ext>
            </a:extLst>
          </p:cNvPr>
          <p:cNvSpPr/>
          <p:nvPr/>
        </p:nvSpPr>
        <p:spPr>
          <a:xfrm>
            <a:off x="-1104424" y="212247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0" name="Блок-схема: вузол 719">
            <a:extLst>
              <a:ext uri="{FF2B5EF4-FFF2-40B4-BE49-F238E27FC236}">
                <a16:creationId xmlns:a16="http://schemas.microsoft.com/office/drawing/2014/main" id="{1C158039-9651-440D-99C0-B3B333ED426D}"/>
              </a:ext>
            </a:extLst>
          </p:cNvPr>
          <p:cNvSpPr/>
          <p:nvPr/>
        </p:nvSpPr>
        <p:spPr>
          <a:xfrm>
            <a:off x="-1104424" y="217519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1" name="Блок-схема: вузол 720">
            <a:extLst>
              <a:ext uri="{FF2B5EF4-FFF2-40B4-BE49-F238E27FC236}">
                <a16:creationId xmlns:a16="http://schemas.microsoft.com/office/drawing/2014/main" id="{11070EFD-F65D-4456-AE7E-E567DCBD1B2D}"/>
              </a:ext>
            </a:extLst>
          </p:cNvPr>
          <p:cNvSpPr/>
          <p:nvPr/>
        </p:nvSpPr>
        <p:spPr>
          <a:xfrm>
            <a:off x="-1058096" y="253302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2" name="Блок-схема: вузол 721">
            <a:extLst>
              <a:ext uri="{FF2B5EF4-FFF2-40B4-BE49-F238E27FC236}">
                <a16:creationId xmlns:a16="http://schemas.microsoft.com/office/drawing/2014/main" id="{4E67CF74-D43A-4967-BFE7-C2392FC45BEB}"/>
              </a:ext>
            </a:extLst>
          </p:cNvPr>
          <p:cNvSpPr/>
          <p:nvPr/>
        </p:nvSpPr>
        <p:spPr>
          <a:xfrm>
            <a:off x="-1091251" y="25658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3" name="Блок-схема: вузол 722">
            <a:extLst>
              <a:ext uri="{FF2B5EF4-FFF2-40B4-BE49-F238E27FC236}">
                <a16:creationId xmlns:a16="http://schemas.microsoft.com/office/drawing/2014/main" id="{D61CB85B-4D93-4CB5-B5A8-61BF4C521CBB}"/>
              </a:ext>
            </a:extLst>
          </p:cNvPr>
          <p:cNvSpPr/>
          <p:nvPr/>
        </p:nvSpPr>
        <p:spPr>
          <a:xfrm>
            <a:off x="-1076834" y="26082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4" name="Блок-схема: вузол 723">
            <a:extLst>
              <a:ext uri="{FF2B5EF4-FFF2-40B4-BE49-F238E27FC236}">
                <a16:creationId xmlns:a16="http://schemas.microsoft.com/office/drawing/2014/main" id="{E51C7A27-AC04-4B74-B25B-A12ADC7BFF6A}"/>
              </a:ext>
            </a:extLst>
          </p:cNvPr>
          <p:cNvSpPr/>
          <p:nvPr/>
        </p:nvSpPr>
        <p:spPr>
          <a:xfrm>
            <a:off x="-1456037" y="347793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5" name="Блок-схема: вузол 724">
            <a:extLst>
              <a:ext uri="{FF2B5EF4-FFF2-40B4-BE49-F238E27FC236}">
                <a16:creationId xmlns:a16="http://schemas.microsoft.com/office/drawing/2014/main" id="{3C6D0A42-434E-4C50-A632-1BEDA7B21F56}"/>
              </a:ext>
            </a:extLst>
          </p:cNvPr>
          <p:cNvSpPr/>
          <p:nvPr/>
        </p:nvSpPr>
        <p:spPr>
          <a:xfrm>
            <a:off x="-1459591" y="353604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6" name="Блок-схема: вузол 725">
            <a:extLst>
              <a:ext uri="{FF2B5EF4-FFF2-40B4-BE49-F238E27FC236}">
                <a16:creationId xmlns:a16="http://schemas.microsoft.com/office/drawing/2014/main" id="{D217B28A-A54E-4F8F-8CAC-7EE930EA5256}"/>
              </a:ext>
            </a:extLst>
          </p:cNvPr>
          <p:cNvSpPr/>
          <p:nvPr/>
        </p:nvSpPr>
        <p:spPr>
          <a:xfrm>
            <a:off x="-1488764" y="350926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7" name="Блок-схема: вузол 726">
            <a:extLst>
              <a:ext uri="{FF2B5EF4-FFF2-40B4-BE49-F238E27FC236}">
                <a16:creationId xmlns:a16="http://schemas.microsoft.com/office/drawing/2014/main" id="{ACDE755C-771B-4BC0-B571-302402DFA1FD}"/>
              </a:ext>
            </a:extLst>
          </p:cNvPr>
          <p:cNvSpPr/>
          <p:nvPr/>
        </p:nvSpPr>
        <p:spPr>
          <a:xfrm>
            <a:off x="-1451343" y="369334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8" name="Блок-схема: вузол 727">
            <a:extLst>
              <a:ext uri="{FF2B5EF4-FFF2-40B4-BE49-F238E27FC236}">
                <a16:creationId xmlns:a16="http://schemas.microsoft.com/office/drawing/2014/main" id="{593171A7-7F92-457E-9AEB-900D035DB324}"/>
              </a:ext>
            </a:extLst>
          </p:cNvPr>
          <p:cNvSpPr/>
          <p:nvPr/>
        </p:nvSpPr>
        <p:spPr>
          <a:xfrm>
            <a:off x="-1432457" y="365162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9" name="Блок-схема: вузол 728">
            <a:extLst>
              <a:ext uri="{FF2B5EF4-FFF2-40B4-BE49-F238E27FC236}">
                <a16:creationId xmlns:a16="http://schemas.microsoft.com/office/drawing/2014/main" id="{B5F2F959-FBD3-4CE9-9647-232D773C7779}"/>
              </a:ext>
            </a:extLst>
          </p:cNvPr>
          <p:cNvSpPr/>
          <p:nvPr/>
        </p:nvSpPr>
        <p:spPr>
          <a:xfrm>
            <a:off x="-1419707" y="36882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0" name="Блок-схема: вузол 729">
            <a:extLst>
              <a:ext uri="{FF2B5EF4-FFF2-40B4-BE49-F238E27FC236}">
                <a16:creationId xmlns:a16="http://schemas.microsoft.com/office/drawing/2014/main" id="{920BC582-0612-4B5A-B0E4-3EC4600AAE9F}"/>
              </a:ext>
            </a:extLst>
          </p:cNvPr>
          <p:cNvSpPr/>
          <p:nvPr/>
        </p:nvSpPr>
        <p:spPr>
          <a:xfrm>
            <a:off x="-1098568" y="330566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1" name="Блок-схема: вузол 730">
            <a:extLst>
              <a:ext uri="{FF2B5EF4-FFF2-40B4-BE49-F238E27FC236}">
                <a16:creationId xmlns:a16="http://schemas.microsoft.com/office/drawing/2014/main" id="{CD583A7D-A331-4BCD-A965-B58FDC9485CF}"/>
              </a:ext>
            </a:extLst>
          </p:cNvPr>
          <p:cNvSpPr/>
          <p:nvPr/>
        </p:nvSpPr>
        <p:spPr>
          <a:xfrm>
            <a:off x="-1108256" y="334923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2" name="Блок-схема: вузол 731">
            <a:extLst>
              <a:ext uri="{FF2B5EF4-FFF2-40B4-BE49-F238E27FC236}">
                <a16:creationId xmlns:a16="http://schemas.microsoft.com/office/drawing/2014/main" id="{28ADD83A-D029-4AA0-8CEC-1CE271AA5E44}"/>
              </a:ext>
            </a:extLst>
          </p:cNvPr>
          <p:cNvSpPr/>
          <p:nvPr/>
        </p:nvSpPr>
        <p:spPr>
          <a:xfrm>
            <a:off x="-1064674" y="330571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3" name="Блок-схема: вузол 732">
            <a:extLst>
              <a:ext uri="{FF2B5EF4-FFF2-40B4-BE49-F238E27FC236}">
                <a16:creationId xmlns:a16="http://schemas.microsoft.com/office/drawing/2014/main" id="{68D67718-E14B-4EF4-84CC-82A4CB476F8B}"/>
              </a:ext>
            </a:extLst>
          </p:cNvPr>
          <p:cNvSpPr/>
          <p:nvPr/>
        </p:nvSpPr>
        <p:spPr>
          <a:xfrm>
            <a:off x="-1103364" y="40622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4" name="Блок-схема: вузол 733">
            <a:extLst>
              <a:ext uri="{FF2B5EF4-FFF2-40B4-BE49-F238E27FC236}">
                <a16:creationId xmlns:a16="http://schemas.microsoft.com/office/drawing/2014/main" id="{0E98BC35-5148-470F-A63B-CF9E7AD7AF53}"/>
              </a:ext>
            </a:extLst>
          </p:cNvPr>
          <p:cNvSpPr/>
          <p:nvPr/>
        </p:nvSpPr>
        <p:spPr>
          <a:xfrm>
            <a:off x="-1084478" y="402056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5" name="Блок-схема: вузол 734">
            <a:extLst>
              <a:ext uri="{FF2B5EF4-FFF2-40B4-BE49-F238E27FC236}">
                <a16:creationId xmlns:a16="http://schemas.microsoft.com/office/drawing/2014/main" id="{2813AF71-2A45-41FD-A2E5-FF7E7A1D066F}"/>
              </a:ext>
            </a:extLst>
          </p:cNvPr>
          <p:cNvSpPr/>
          <p:nvPr/>
        </p:nvSpPr>
        <p:spPr>
          <a:xfrm>
            <a:off x="-1071728" y="405721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6" name="Блок-схема: вузол 735">
            <a:extLst>
              <a:ext uri="{FF2B5EF4-FFF2-40B4-BE49-F238E27FC236}">
                <a16:creationId xmlns:a16="http://schemas.microsoft.com/office/drawing/2014/main" id="{DCDFA75B-1CE8-4C4C-8EB8-361CA41323BE}"/>
              </a:ext>
            </a:extLst>
          </p:cNvPr>
          <p:cNvSpPr/>
          <p:nvPr/>
        </p:nvSpPr>
        <p:spPr>
          <a:xfrm>
            <a:off x="-1451667" y="38735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7" name="Блок-схема: вузол 736">
            <a:extLst>
              <a:ext uri="{FF2B5EF4-FFF2-40B4-BE49-F238E27FC236}">
                <a16:creationId xmlns:a16="http://schemas.microsoft.com/office/drawing/2014/main" id="{B158BF6D-7649-4643-9184-6E9BC9DA90C1}"/>
              </a:ext>
            </a:extLst>
          </p:cNvPr>
          <p:cNvSpPr/>
          <p:nvPr/>
        </p:nvSpPr>
        <p:spPr>
          <a:xfrm>
            <a:off x="-1441559" y="381801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8" name="Блок-схема: вузол 737">
            <a:extLst>
              <a:ext uri="{FF2B5EF4-FFF2-40B4-BE49-F238E27FC236}">
                <a16:creationId xmlns:a16="http://schemas.microsoft.com/office/drawing/2014/main" id="{FE33CA3D-4605-401C-8A1B-8A61196DF7E4}"/>
              </a:ext>
            </a:extLst>
          </p:cNvPr>
          <p:cNvSpPr/>
          <p:nvPr/>
        </p:nvSpPr>
        <p:spPr>
          <a:xfrm>
            <a:off x="-1467072" y="383621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9" name="Блок-схема: вузол 738">
            <a:extLst>
              <a:ext uri="{FF2B5EF4-FFF2-40B4-BE49-F238E27FC236}">
                <a16:creationId xmlns:a16="http://schemas.microsoft.com/office/drawing/2014/main" id="{577DE2EE-0DFD-4254-BDA1-087869D0C438}"/>
              </a:ext>
            </a:extLst>
          </p:cNvPr>
          <p:cNvSpPr/>
          <p:nvPr/>
        </p:nvSpPr>
        <p:spPr>
          <a:xfrm>
            <a:off x="-1438799" y="457030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0" name="Блок-схема: вузол 739">
            <a:extLst>
              <a:ext uri="{FF2B5EF4-FFF2-40B4-BE49-F238E27FC236}">
                <a16:creationId xmlns:a16="http://schemas.microsoft.com/office/drawing/2014/main" id="{9C77783C-2680-45F4-B86F-25BBA2DD0D3A}"/>
              </a:ext>
            </a:extLst>
          </p:cNvPr>
          <p:cNvSpPr/>
          <p:nvPr/>
        </p:nvSpPr>
        <p:spPr>
          <a:xfrm>
            <a:off x="-1461905" y="46265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1" name="Блок-схема: вузол 740">
            <a:extLst>
              <a:ext uri="{FF2B5EF4-FFF2-40B4-BE49-F238E27FC236}">
                <a16:creationId xmlns:a16="http://schemas.microsoft.com/office/drawing/2014/main" id="{3F315C53-B745-498F-AF4D-87CED29BAF64}"/>
              </a:ext>
            </a:extLst>
          </p:cNvPr>
          <p:cNvSpPr/>
          <p:nvPr/>
        </p:nvSpPr>
        <p:spPr>
          <a:xfrm>
            <a:off x="-1426971" y="46156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742" name="Групувати 741">
            <a:extLst>
              <a:ext uri="{FF2B5EF4-FFF2-40B4-BE49-F238E27FC236}">
                <a16:creationId xmlns:a16="http://schemas.microsoft.com/office/drawing/2014/main" id="{9844F78E-642F-43C6-8A7B-D8F40D4AADFE}"/>
              </a:ext>
            </a:extLst>
          </p:cNvPr>
          <p:cNvGrpSpPr/>
          <p:nvPr/>
        </p:nvGrpSpPr>
        <p:grpSpPr>
          <a:xfrm>
            <a:off x="-1511324" y="2168225"/>
            <a:ext cx="467223" cy="685551"/>
            <a:chOff x="-12773" y="4544221"/>
            <a:chExt cx="467223" cy="685551"/>
          </a:xfrm>
        </p:grpSpPr>
        <p:sp>
          <p:nvSpPr>
            <p:cNvPr id="743" name="Паралелограм 742">
              <a:extLst>
                <a:ext uri="{FF2B5EF4-FFF2-40B4-BE49-F238E27FC236}">
                  <a16:creationId xmlns:a16="http://schemas.microsoft.com/office/drawing/2014/main" id="{1A69ABBC-465E-484E-8C7C-B5E738E53821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44" name="Прямокутник 743">
              <a:extLst>
                <a:ext uri="{FF2B5EF4-FFF2-40B4-BE49-F238E27FC236}">
                  <a16:creationId xmlns:a16="http://schemas.microsoft.com/office/drawing/2014/main" id="{91256691-7FCA-4606-855E-C6FA3688DA1F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45" name="Паралелограм 744">
              <a:extLst>
                <a:ext uri="{FF2B5EF4-FFF2-40B4-BE49-F238E27FC236}">
                  <a16:creationId xmlns:a16="http://schemas.microsoft.com/office/drawing/2014/main" id="{9B47045A-E268-4BBF-8BC2-D75F9524019F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746" name="Блок-схема: вузол 745">
            <a:extLst>
              <a:ext uri="{FF2B5EF4-FFF2-40B4-BE49-F238E27FC236}">
                <a16:creationId xmlns:a16="http://schemas.microsoft.com/office/drawing/2014/main" id="{BF82E8CD-4F76-42B4-AC2F-7F593B565A57}"/>
              </a:ext>
            </a:extLst>
          </p:cNvPr>
          <p:cNvSpPr/>
          <p:nvPr/>
        </p:nvSpPr>
        <p:spPr>
          <a:xfrm>
            <a:off x="-1074373" y="233529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7" name="Блок-схема: вузол 746">
            <a:extLst>
              <a:ext uri="{FF2B5EF4-FFF2-40B4-BE49-F238E27FC236}">
                <a16:creationId xmlns:a16="http://schemas.microsoft.com/office/drawing/2014/main" id="{A7F43620-55D5-4935-BA44-36A17419D8D7}"/>
              </a:ext>
            </a:extLst>
          </p:cNvPr>
          <p:cNvSpPr/>
          <p:nvPr/>
        </p:nvSpPr>
        <p:spPr>
          <a:xfrm>
            <a:off x="-1100476" y="231062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8" name="Блок-схема: вузол 747">
            <a:extLst>
              <a:ext uri="{FF2B5EF4-FFF2-40B4-BE49-F238E27FC236}">
                <a16:creationId xmlns:a16="http://schemas.microsoft.com/office/drawing/2014/main" id="{11574C47-1E89-434B-913C-4588650766B9}"/>
              </a:ext>
            </a:extLst>
          </p:cNvPr>
          <p:cNvSpPr/>
          <p:nvPr/>
        </p:nvSpPr>
        <p:spPr>
          <a:xfrm>
            <a:off x="-1100476" y="23633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9" name="Блок-схема: вузол 748">
            <a:extLst>
              <a:ext uri="{FF2B5EF4-FFF2-40B4-BE49-F238E27FC236}">
                <a16:creationId xmlns:a16="http://schemas.microsoft.com/office/drawing/2014/main" id="{C261C737-25C5-41A8-B72E-244B9F1A6A63}"/>
              </a:ext>
            </a:extLst>
          </p:cNvPr>
          <p:cNvSpPr/>
          <p:nvPr/>
        </p:nvSpPr>
        <p:spPr>
          <a:xfrm>
            <a:off x="-1421565" y="270391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0" name="Блок-схема: вузол 749">
            <a:extLst>
              <a:ext uri="{FF2B5EF4-FFF2-40B4-BE49-F238E27FC236}">
                <a16:creationId xmlns:a16="http://schemas.microsoft.com/office/drawing/2014/main" id="{E0C9BD5D-B4EA-4C6C-ADAD-21C656F078E7}"/>
              </a:ext>
            </a:extLst>
          </p:cNvPr>
          <p:cNvSpPr/>
          <p:nvPr/>
        </p:nvSpPr>
        <p:spPr>
          <a:xfrm>
            <a:off x="-1447668" y="267925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1" name="Блок-схема: вузол 750">
            <a:extLst>
              <a:ext uri="{FF2B5EF4-FFF2-40B4-BE49-F238E27FC236}">
                <a16:creationId xmlns:a16="http://schemas.microsoft.com/office/drawing/2014/main" id="{CC87B505-70F7-4E08-8051-F5F3B372AA9F}"/>
              </a:ext>
            </a:extLst>
          </p:cNvPr>
          <p:cNvSpPr/>
          <p:nvPr/>
        </p:nvSpPr>
        <p:spPr>
          <a:xfrm>
            <a:off x="-1447668" y="273197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2" name="Блок-схема: вузол 751">
            <a:extLst>
              <a:ext uri="{FF2B5EF4-FFF2-40B4-BE49-F238E27FC236}">
                <a16:creationId xmlns:a16="http://schemas.microsoft.com/office/drawing/2014/main" id="{D0DB0D9A-5B8B-40EC-BEB7-05DCAF2EFD45}"/>
              </a:ext>
            </a:extLst>
          </p:cNvPr>
          <p:cNvSpPr/>
          <p:nvPr/>
        </p:nvSpPr>
        <p:spPr>
          <a:xfrm>
            <a:off x="-1638378" y="24772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3" name="Блок-схема: вузол 752">
            <a:extLst>
              <a:ext uri="{FF2B5EF4-FFF2-40B4-BE49-F238E27FC236}">
                <a16:creationId xmlns:a16="http://schemas.microsoft.com/office/drawing/2014/main" id="{DA938166-3C17-4C87-A368-E15FF05DA925}"/>
              </a:ext>
            </a:extLst>
          </p:cNvPr>
          <p:cNvSpPr/>
          <p:nvPr/>
        </p:nvSpPr>
        <p:spPr>
          <a:xfrm>
            <a:off x="-1589772" y="255289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4" name="Блок-схема: вузол 753">
            <a:extLst>
              <a:ext uri="{FF2B5EF4-FFF2-40B4-BE49-F238E27FC236}">
                <a16:creationId xmlns:a16="http://schemas.microsoft.com/office/drawing/2014/main" id="{25DE7FE0-E864-4CC8-8FA9-2C01673B0606}"/>
              </a:ext>
            </a:extLst>
          </p:cNvPr>
          <p:cNvSpPr/>
          <p:nvPr/>
        </p:nvSpPr>
        <p:spPr>
          <a:xfrm>
            <a:off x="-1650310" y="253881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81586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05296">
        <p159:morph option="byWord"/>
      </p:transition>
    </mc:Choice>
    <mc:Fallback>
      <p:transition spd="slow" advTm="105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4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8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190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2300"/>
                            </p:stCondLst>
                            <p:childTnLst>
                              <p:par>
                                <p:cTn id="19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4800"/>
                            </p:stCondLst>
                            <p:childTnLst>
                              <p:par>
                                <p:cTn id="23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2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2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7300"/>
                            </p:stCondLst>
                            <p:childTnLst>
                              <p:par>
                                <p:cTn id="27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2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2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2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2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2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4" dur="2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8" dur="2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2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2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2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29800"/>
                            </p:stCondLst>
                            <p:childTnLst>
                              <p:par>
                                <p:cTn id="30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0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1800"/>
                            </p:stCondLst>
                            <p:childTnLst>
                              <p:par>
                                <p:cTn id="312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34300"/>
                            </p:stCondLst>
                            <p:childTnLst>
                              <p:par>
                                <p:cTn id="35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0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1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2" presetID="2" presetClass="entr" presetSubtype="9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4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6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36800"/>
                            </p:stCondLst>
                            <p:childTnLst>
                              <p:par>
                                <p:cTn id="37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8800"/>
                            </p:stCondLst>
                            <p:childTnLst>
                              <p:par>
                                <p:cTn id="378" presetID="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0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6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2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2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2" dur="2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2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6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0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4" dur="2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5" dur="2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2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2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41100"/>
                            </p:stCondLst>
                            <p:childTnLst>
                              <p:par>
                                <p:cTn id="4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6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43100"/>
                            </p:stCondLst>
                            <p:childTnLst>
                              <p:par>
                                <p:cTn id="418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45600"/>
                            </p:stCondLst>
                            <p:childTnLst>
                              <p:par>
                                <p:cTn id="44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5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8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47600"/>
                            </p:stCondLst>
                            <p:childTnLst>
                              <p:par>
                                <p:cTn id="45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2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6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50100"/>
                            </p:stCondLst>
                            <p:childTnLst>
                              <p:par>
                                <p:cTn id="48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9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52100"/>
                            </p:stCondLst>
                            <p:childTnLst>
                              <p:par>
                                <p:cTn id="4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4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6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54400"/>
                            </p:stCondLst>
                            <p:childTnLst>
                              <p:par>
                                <p:cTn id="501" presetID="2" presetClass="entr" presetSubtype="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7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56700"/>
                            </p:stCondLst>
                            <p:childTnLst>
                              <p:par>
                                <p:cTn id="5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2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5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6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8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8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521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2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4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5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6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2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9200"/>
                            </p:stCondLst>
                            <p:childTnLst>
                              <p:par>
                                <p:cTn id="529" presetID="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1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3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9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1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3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7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1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5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6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0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61500"/>
                            </p:stCondLst>
                            <p:childTnLst>
                              <p:par>
                                <p:cTn id="562" presetID="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4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5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6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8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2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3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4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6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7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1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4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5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8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9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2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3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63800"/>
                            </p:stCondLst>
                            <p:childTnLst>
                              <p:par>
                                <p:cTn id="59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9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7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66100"/>
                            </p:stCondLst>
                            <p:childTnLst>
                              <p:par>
                                <p:cTn id="62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0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3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68100"/>
                            </p:stCondLst>
                            <p:childTnLst>
                              <p:par>
                                <p:cTn id="63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9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0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1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3" dur="2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4" dur="2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5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7" dur="2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2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1" dur="2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2" dur="2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5" dur="2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6" dur="2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2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2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70600"/>
                            </p:stCondLst>
                            <p:childTnLst>
                              <p:par>
                                <p:cTn id="6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4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5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8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2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6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1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4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5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73100"/>
                            </p:stCondLst>
                            <p:childTnLst>
                              <p:par>
                                <p:cTn id="6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9" dur="2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0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1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4" dur="2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5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9" dur="2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0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4" dur="2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5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9" dur="2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0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4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9"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0" dur="2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1" dur="2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4"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5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9"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0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1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4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5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9" dur="2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0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4" dur="2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5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9" dur="2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0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4" dur="2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5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6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9" dur="2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0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1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4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5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9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0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2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5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75100"/>
                            </p:stCondLst>
                            <p:childTnLst>
                              <p:par>
                                <p:cTn id="788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0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1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4" dur="2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5" dur="2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8" dur="2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9" dur="2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2" dur="2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3" dur="2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6" dur="2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7" dur="2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0" dur="2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1" dur="2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2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4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5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6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9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2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3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4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6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7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8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0" dur="2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1" dur="2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2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4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5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6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8" dur="2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9" dur="2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2" dur="2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3" dur="2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6" dur="2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7" dur="2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0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1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4" dur="2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5" dur="2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8" dur="2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9" dur="2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77600"/>
                            </p:stCondLst>
                            <p:childTnLst>
                              <p:par>
                                <p:cTn id="861" presetID="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3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4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5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866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9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0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2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3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7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878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2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4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79900"/>
                            </p:stCondLst>
                            <p:childTnLst>
                              <p:par>
                                <p:cTn id="8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8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9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3" dur="2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4" dur="2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5" dur="2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8" dur="2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9" dur="2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3" dur="2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4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8" dur="2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9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3" dur="2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4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5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8" dur="2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9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3" dur="2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4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5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8" dur="2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9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0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3" dur="2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4" dur="2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5" dur="2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8" dur="2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0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3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4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81900"/>
                            </p:stCondLst>
                            <p:childTnLst>
                              <p:par>
                                <p:cTn id="9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9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3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7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3" dur="2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4" dur="2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7" dur="2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8" dur="2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1" dur="2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2" dur="2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3" presetID="2" presetClass="entr" presetSubtype="8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7" presetID="2" presetClass="entr" presetSubtype="8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1" presetID="2" presetClass="entr" presetSubtype="8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5" fill="hold">
                            <p:stCondLst>
                              <p:cond delay="84450"/>
                            </p:stCondLst>
                            <p:childTnLst>
                              <p:par>
                                <p:cTn id="996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87450"/>
                            </p:stCondLst>
                            <p:childTnLst>
                              <p:par>
                                <p:cTn id="10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4" fill="hold">
                            <p:stCondLst>
                              <p:cond delay="89450"/>
                            </p:stCondLst>
                            <p:childTnLst>
                              <p:par>
                                <p:cTn id="10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8" fill="hold">
                            <p:stCondLst>
                              <p:cond delay="91450"/>
                            </p:stCondLst>
                            <p:childTnLst>
                              <p:par>
                                <p:cTn id="10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2" fill="hold">
                            <p:stCondLst>
                              <p:cond delay="93450"/>
                            </p:stCondLst>
                            <p:childTnLst>
                              <p:par>
                                <p:cTn id="10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6" fill="hold">
                            <p:stCondLst>
                              <p:cond delay="95450"/>
                            </p:stCondLst>
                            <p:childTnLst>
                              <p:par>
                                <p:cTn id="10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" grpId="0" animBg="1"/>
      <p:bldP spid="425" grpId="0" animBg="1"/>
      <p:bldP spid="426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03" grpId="0" animBg="1"/>
      <p:bldP spid="404" grpId="0" animBg="1"/>
      <p:bldP spid="405" grpId="0" animBg="1"/>
      <p:bldP spid="400" grpId="0" animBg="1"/>
      <p:bldP spid="401" grpId="0" animBg="1"/>
      <p:bldP spid="40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9" grpId="0"/>
      <p:bldP spid="14" grpId="0"/>
      <p:bldP spid="15" grpId="0"/>
      <p:bldP spid="2" grpId="0"/>
      <p:bldP spid="4" grpId="0"/>
      <p:bldP spid="21" grpId="0" animBg="1"/>
      <p:bldP spid="22" grpId="0" animBg="1"/>
      <p:bldP spid="23" grpId="0" animBg="1"/>
      <p:bldP spid="28" grpId="0" animBg="1"/>
      <p:bldP spid="29" grpId="0" animBg="1"/>
      <p:bldP spid="46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5" grpId="0" animBg="1"/>
      <p:bldP spid="66" grpId="0" animBg="1"/>
      <p:bldP spid="67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26" grpId="0" animBg="1"/>
      <p:bldP spid="126" grpId="1" animBg="1"/>
      <p:bldP spid="127" grpId="0" animBg="1"/>
      <p:bldP spid="127" grpId="1" animBg="1"/>
      <p:bldP spid="128" grpId="0" animBg="1"/>
      <p:bldP spid="129" grpId="0" animBg="1"/>
      <p:bldP spid="129" grpId="1" animBg="1"/>
      <p:bldP spid="130" grpId="0" animBg="1"/>
      <p:bldP spid="130" grpId="1" animBg="1"/>
      <p:bldP spid="152" grpId="0" animBg="1"/>
      <p:bldP spid="152" grpId="1" animBg="1"/>
      <p:bldP spid="171" grpId="0" animBg="1"/>
      <p:bldP spid="171" grpId="1" animBg="1"/>
      <p:bldP spid="172" grpId="0" animBg="1"/>
      <p:bldP spid="172" grpId="1" animBg="1"/>
      <p:bldP spid="180" grpId="0" animBg="1"/>
      <p:bldP spid="181" grpId="0" animBg="1"/>
      <p:bldP spid="182" grpId="0" animBg="1"/>
      <p:bldP spid="182" grpId="1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206" grpId="0" animBg="1"/>
      <p:bldP spid="207" grpId="0" animBg="1"/>
      <p:bldP spid="208" grpId="0" animBg="1"/>
      <p:bldP spid="208" grpId="1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7" grpId="1" animBg="1"/>
      <p:bldP spid="218" grpId="0" animBg="1"/>
      <p:bldP spid="218" grpId="1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3" grpId="0" animBg="1"/>
      <p:bldP spid="234" grpId="0" animBg="1"/>
      <p:bldP spid="235" grpId="0" animBg="1"/>
      <p:bldP spid="239" grpId="0" animBg="1"/>
      <p:bldP spid="240" grpId="0" animBg="1"/>
      <p:bldP spid="241" grpId="0" animBg="1"/>
      <p:bldP spid="248" grpId="0" animBg="1"/>
      <p:bldP spid="248" grpId="1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93" grpId="0" animBg="1"/>
      <p:bldP spid="294" grpId="0" animBg="1"/>
      <p:bldP spid="295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292" grpId="0" animBg="1"/>
      <p:bldP spid="282" grpId="0" animBg="1"/>
      <p:bldP spid="219" grpId="0" animBg="1"/>
      <p:bldP spid="219" grpId="1" animBg="1"/>
      <p:bldP spid="230" grpId="0" animBg="1"/>
      <p:bldP spid="231" grpId="0" animBg="1"/>
      <p:bldP spid="232" grpId="0" animBg="1"/>
      <p:bldP spid="236" grpId="0" animBg="1"/>
      <p:bldP spid="237" grpId="0" animBg="1"/>
      <p:bldP spid="238" grpId="0" animBg="1"/>
      <p:bldP spid="349" grpId="0" animBg="1"/>
      <p:bldP spid="350" grpId="0" animBg="1"/>
      <p:bldP spid="351" grpId="0" animBg="1"/>
      <p:bldP spid="283" grpId="0" animBg="1"/>
      <p:bldP spid="283" grpId="1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39" y="1834719"/>
            <a:ext cx="5297617" cy="39732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409" y="1230198"/>
            <a:ext cx="3299513" cy="4949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Группа 8">
            <a:extLst>
              <a:ext uri="{FF2B5EF4-FFF2-40B4-BE49-F238E27FC236}">
                <a16:creationId xmlns:a16="http://schemas.microsoft.com/office/drawing/2014/main" id="{9529F615-A1E8-49B8-BE76-BBA64973F704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7" name="Прямокутник 6">
              <a:extLst>
                <a:ext uri="{FF2B5EF4-FFF2-40B4-BE49-F238E27FC236}">
                  <a16:creationId xmlns:a16="http://schemas.microsoft.com/office/drawing/2014/main" id="{C842EB73-3FA2-4E11-87D6-A28F88E78C74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36D658B-EA74-46A1-9EAD-76751D1B4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4DA2285F-C111-43DD-BEE0-9752A1B182F9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8799042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Вертикальне укріплення. Найбільш поширена конструкція </a:t>
            </a:r>
          </a:p>
          <a:p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LACED POST SHORE (Vertical Class 3)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Блок-схема: вузол 9">
            <a:extLst>
              <a:ext uri="{FF2B5EF4-FFF2-40B4-BE49-F238E27FC236}">
                <a16:creationId xmlns:a16="http://schemas.microsoft.com/office/drawing/2014/main" id="{933D3E9E-1326-4C4F-A431-A097399A28DD}"/>
              </a:ext>
            </a:extLst>
          </p:cNvPr>
          <p:cNvSpPr/>
          <p:nvPr/>
        </p:nvSpPr>
        <p:spPr>
          <a:xfrm>
            <a:off x="1136043" y="204183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Блок-схема: вузол 13">
            <a:extLst>
              <a:ext uri="{FF2B5EF4-FFF2-40B4-BE49-F238E27FC236}">
                <a16:creationId xmlns:a16="http://schemas.microsoft.com/office/drawing/2014/main" id="{C59F06B8-14AD-4F90-B4D6-7DBB680B171D}"/>
              </a:ext>
            </a:extLst>
          </p:cNvPr>
          <p:cNvSpPr/>
          <p:nvPr/>
        </p:nvSpPr>
        <p:spPr>
          <a:xfrm>
            <a:off x="1129676" y="209721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" name="Блок-схема: вузол 14">
            <a:extLst>
              <a:ext uri="{FF2B5EF4-FFF2-40B4-BE49-F238E27FC236}">
                <a16:creationId xmlns:a16="http://schemas.microsoft.com/office/drawing/2014/main" id="{70C21F22-DCD8-41B0-8F22-CE0DEF4F39AD}"/>
              </a:ext>
            </a:extLst>
          </p:cNvPr>
          <p:cNvSpPr/>
          <p:nvPr/>
        </p:nvSpPr>
        <p:spPr>
          <a:xfrm>
            <a:off x="1081855" y="206535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" name="Блок-схема: вузол 15">
            <a:extLst>
              <a:ext uri="{FF2B5EF4-FFF2-40B4-BE49-F238E27FC236}">
                <a16:creationId xmlns:a16="http://schemas.microsoft.com/office/drawing/2014/main" id="{E6AAAE19-497F-4DCB-B48D-3A5BA00B8A16}"/>
              </a:ext>
            </a:extLst>
          </p:cNvPr>
          <p:cNvSpPr/>
          <p:nvPr/>
        </p:nvSpPr>
        <p:spPr>
          <a:xfrm>
            <a:off x="1060879" y="318391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" name="Блок-схема: вузол 16">
            <a:extLst>
              <a:ext uri="{FF2B5EF4-FFF2-40B4-BE49-F238E27FC236}">
                <a16:creationId xmlns:a16="http://schemas.microsoft.com/office/drawing/2014/main" id="{B4E86B9D-D8A4-469A-8742-680C7B5C1C81}"/>
              </a:ext>
            </a:extLst>
          </p:cNvPr>
          <p:cNvSpPr/>
          <p:nvPr/>
        </p:nvSpPr>
        <p:spPr>
          <a:xfrm>
            <a:off x="1020571" y="32112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Блок-схема: вузол 17">
            <a:extLst>
              <a:ext uri="{FF2B5EF4-FFF2-40B4-BE49-F238E27FC236}">
                <a16:creationId xmlns:a16="http://schemas.microsoft.com/office/drawing/2014/main" id="{90E37997-6746-4F1C-8292-07C863154FB6}"/>
              </a:ext>
            </a:extLst>
          </p:cNvPr>
          <p:cNvSpPr/>
          <p:nvPr/>
        </p:nvSpPr>
        <p:spPr>
          <a:xfrm>
            <a:off x="1037361" y="32473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" name="Блок-схема: вузол 18">
            <a:extLst>
              <a:ext uri="{FF2B5EF4-FFF2-40B4-BE49-F238E27FC236}">
                <a16:creationId xmlns:a16="http://schemas.microsoft.com/office/drawing/2014/main" id="{48EE8AE8-C8CA-4174-8F15-9963E2338446}"/>
              </a:ext>
            </a:extLst>
          </p:cNvPr>
          <p:cNvSpPr/>
          <p:nvPr/>
        </p:nvSpPr>
        <p:spPr>
          <a:xfrm>
            <a:off x="638089" y="35923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" name="Блок-схема: вузол 19">
            <a:extLst>
              <a:ext uri="{FF2B5EF4-FFF2-40B4-BE49-F238E27FC236}">
                <a16:creationId xmlns:a16="http://schemas.microsoft.com/office/drawing/2014/main" id="{75E7A92F-4FAD-4E00-9588-3321E60D41DA}"/>
              </a:ext>
            </a:extLst>
          </p:cNvPr>
          <p:cNvSpPr/>
          <p:nvPr/>
        </p:nvSpPr>
        <p:spPr>
          <a:xfrm>
            <a:off x="614983" y="364859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Блок-схема: вузол 20">
            <a:extLst>
              <a:ext uri="{FF2B5EF4-FFF2-40B4-BE49-F238E27FC236}">
                <a16:creationId xmlns:a16="http://schemas.microsoft.com/office/drawing/2014/main" id="{DC9D7E17-CCEB-4789-9024-093283FB1F08}"/>
              </a:ext>
            </a:extLst>
          </p:cNvPr>
          <p:cNvSpPr/>
          <p:nvPr/>
        </p:nvSpPr>
        <p:spPr>
          <a:xfrm>
            <a:off x="649917" y="363775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" name="Блок-схема: вузол 21">
            <a:extLst>
              <a:ext uri="{FF2B5EF4-FFF2-40B4-BE49-F238E27FC236}">
                <a16:creationId xmlns:a16="http://schemas.microsoft.com/office/drawing/2014/main" id="{81AB593D-6047-4994-B083-DA669DB9DDE2}"/>
              </a:ext>
            </a:extLst>
          </p:cNvPr>
          <p:cNvSpPr/>
          <p:nvPr/>
        </p:nvSpPr>
        <p:spPr>
          <a:xfrm>
            <a:off x="1100428" y="23258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" name="Блок-схема: вузол 22">
            <a:extLst>
              <a:ext uri="{FF2B5EF4-FFF2-40B4-BE49-F238E27FC236}">
                <a16:creationId xmlns:a16="http://schemas.microsoft.com/office/drawing/2014/main" id="{315E6D87-49A0-47C8-A22D-B65ED36D1651}"/>
              </a:ext>
            </a:extLst>
          </p:cNvPr>
          <p:cNvSpPr/>
          <p:nvPr/>
        </p:nvSpPr>
        <p:spPr>
          <a:xfrm>
            <a:off x="1074325" y="230122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" name="Блок-схема: вузол 23">
            <a:extLst>
              <a:ext uri="{FF2B5EF4-FFF2-40B4-BE49-F238E27FC236}">
                <a16:creationId xmlns:a16="http://schemas.microsoft.com/office/drawing/2014/main" id="{844465BC-FBD9-4905-9CE5-C7FF458F6D66}"/>
              </a:ext>
            </a:extLst>
          </p:cNvPr>
          <p:cNvSpPr/>
          <p:nvPr/>
        </p:nvSpPr>
        <p:spPr>
          <a:xfrm>
            <a:off x="1074325" y="23539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" name="Блок-схема: вузол 24">
            <a:extLst>
              <a:ext uri="{FF2B5EF4-FFF2-40B4-BE49-F238E27FC236}">
                <a16:creationId xmlns:a16="http://schemas.microsoft.com/office/drawing/2014/main" id="{D5872D42-EA42-4149-9593-0A774D3C9FA3}"/>
              </a:ext>
            </a:extLst>
          </p:cNvPr>
          <p:cNvSpPr/>
          <p:nvPr/>
        </p:nvSpPr>
        <p:spPr>
          <a:xfrm>
            <a:off x="689087" y="26755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" name="Блок-схема: вузол 25">
            <a:extLst>
              <a:ext uri="{FF2B5EF4-FFF2-40B4-BE49-F238E27FC236}">
                <a16:creationId xmlns:a16="http://schemas.microsoft.com/office/drawing/2014/main" id="{3D7EAC1B-24FD-4371-9434-A35DC5166455}"/>
              </a:ext>
            </a:extLst>
          </p:cNvPr>
          <p:cNvSpPr/>
          <p:nvPr/>
        </p:nvSpPr>
        <p:spPr>
          <a:xfrm>
            <a:off x="662984" y="265092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" name="Блок-схема: вузол 26">
            <a:extLst>
              <a:ext uri="{FF2B5EF4-FFF2-40B4-BE49-F238E27FC236}">
                <a16:creationId xmlns:a16="http://schemas.microsoft.com/office/drawing/2014/main" id="{7A201BA2-96F0-46C0-9812-9F1406A749AD}"/>
              </a:ext>
            </a:extLst>
          </p:cNvPr>
          <p:cNvSpPr/>
          <p:nvPr/>
        </p:nvSpPr>
        <p:spPr>
          <a:xfrm>
            <a:off x="662984" y="270363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" name="Блок-схема: вузол 27">
            <a:extLst>
              <a:ext uri="{FF2B5EF4-FFF2-40B4-BE49-F238E27FC236}">
                <a16:creationId xmlns:a16="http://schemas.microsoft.com/office/drawing/2014/main" id="{99B0E92F-84FE-40BC-AA36-683B812C5D33}"/>
              </a:ext>
            </a:extLst>
          </p:cNvPr>
          <p:cNvSpPr/>
          <p:nvPr/>
        </p:nvSpPr>
        <p:spPr>
          <a:xfrm>
            <a:off x="1062830" y="128174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" name="Блок-схема: вузол 28">
            <a:extLst>
              <a:ext uri="{FF2B5EF4-FFF2-40B4-BE49-F238E27FC236}">
                <a16:creationId xmlns:a16="http://schemas.microsoft.com/office/drawing/2014/main" id="{8D1FF37D-8E04-48E6-89BA-B626BA53B901}"/>
              </a:ext>
            </a:extLst>
          </p:cNvPr>
          <p:cNvSpPr/>
          <p:nvPr/>
        </p:nvSpPr>
        <p:spPr>
          <a:xfrm>
            <a:off x="1036727" y="12570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Блок-схема: вузол 29">
            <a:extLst>
              <a:ext uri="{FF2B5EF4-FFF2-40B4-BE49-F238E27FC236}">
                <a16:creationId xmlns:a16="http://schemas.microsoft.com/office/drawing/2014/main" id="{C0DD391D-6A95-49B4-B8EF-4E9703819D03}"/>
              </a:ext>
            </a:extLst>
          </p:cNvPr>
          <p:cNvSpPr/>
          <p:nvPr/>
        </p:nvSpPr>
        <p:spPr>
          <a:xfrm>
            <a:off x="1036727" y="130979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" name="Блок-схема: вузол 30">
            <a:extLst>
              <a:ext uri="{FF2B5EF4-FFF2-40B4-BE49-F238E27FC236}">
                <a16:creationId xmlns:a16="http://schemas.microsoft.com/office/drawing/2014/main" id="{AAB5948F-8E56-4C4B-BD30-9DDA6B8436D1}"/>
              </a:ext>
            </a:extLst>
          </p:cNvPr>
          <p:cNvSpPr/>
          <p:nvPr/>
        </p:nvSpPr>
        <p:spPr>
          <a:xfrm>
            <a:off x="725638" y="163625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" name="Блок-схема: вузол 31">
            <a:extLst>
              <a:ext uri="{FF2B5EF4-FFF2-40B4-BE49-F238E27FC236}">
                <a16:creationId xmlns:a16="http://schemas.microsoft.com/office/drawing/2014/main" id="{F0A9F78E-7918-418F-9706-E15F342694FE}"/>
              </a:ext>
            </a:extLst>
          </p:cNvPr>
          <p:cNvSpPr/>
          <p:nvPr/>
        </p:nvSpPr>
        <p:spPr>
          <a:xfrm>
            <a:off x="630074" y="16139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" name="Блок-схема: вузол 32">
            <a:extLst>
              <a:ext uri="{FF2B5EF4-FFF2-40B4-BE49-F238E27FC236}">
                <a16:creationId xmlns:a16="http://schemas.microsoft.com/office/drawing/2014/main" id="{2011E5AA-9E36-4618-A282-EBC57A3C11BA}"/>
              </a:ext>
            </a:extLst>
          </p:cNvPr>
          <p:cNvSpPr/>
          <p:nvPr/>
        </p:nvSpPr>
        <p:spPr>
          <a:xfrm>
            <a:off x="674416" y="156395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Блок-схема: вузол 33">
            <a:extLst>
              <a:ext uri="{FF2B5EF4-FFF2-40B4-BE49-F238E27FC236}">
                <a16:creationId xmlns:a16="http://schemas.microsoft.com/office/drawing/2014/main" id="{638A3A31-0FE4-4F52-9C65-091E4BBC7845}"/>
              </a:ext>
            </a:extLst>
          </p:cNvPr>
          <p:cNvSpPr/>
          <p:nvPr/>
        </p:nvSpPr>
        <p:spPr>
          <a:xfrm>
            <a:off x="860261" y="344363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AE5E66BB-3390-43B6-90C4-84AE2703A4AC}"/>
              </a:ext>
            </a:extLst>
          </p:cNvPr>
          <p:cNvSpPr/>
          <p:nvPr/>
        </p:nvSpPr>
        <p:spPr>
          <a:xfrm>
            <a:off x="850573" y="348719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Блок-схема: вузол 35">
            <a:extLst>
              <a:ext uri="{FF2B5EF4-FFF2-40B4-BE49-F238E27FC236}">
                <a16:creationId xmlns:a16="http://schemas.microsoft.com/office/drawing/2014/main" id="{5A2E02C4-F4FB-4510-91F9-3F2E46665C60}"/>
              </a:ext>
            </a:extLst>
          </p:cNvPr>
          <p:cNvSpPr/>
          <p:nvPr/>
        </p:nvSpPr>
        <p:spPr>
          <a:xfrm>
            <a:off x="894155" y="344367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90AA4B85-F53E-417D-895B-58D647B9DD2B}"/>
              </a:ext>
            </a:extLst>
          </p:cNvPr>
          <p:cNvSpPr/>
          <p:nvPr/>
        </p:nvSpPr>
        <p:spPr>
          <a:xfrm>
            <a:off x="1136910" y="318018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3C04A6CC-81AB-408F-A0C9-31926DAE5437}"/>
              </a:ext>
            </a:extLst>
          </p:cNvPr>
          <p:cNvSpPr/>
          <p:nvPr/>
        </p:nvSpPr>
        <p:spPr>
          <a:xfrm>
            <a:off x="1127222" y="322374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AFA575C6-942D-4BC2-9FB7-014E521DF9DB}"/>
              </a:ext>
            </a:extLst>
          </p:cNvPr>
          <p:cNvSpPr/>
          <p:nvPr/>
        </p:nvSpPr>
        <p:spPr>
          <a:xfrm>
            <a:off x="1170804" y="318022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" name="Блок-схема: вузол 39">
            <a:extLst>
              <a:ext uri="{FF2B5EF4-FFF2-40B4-BE49-F238E27FC236}">
                <a16:creationId xmlns:a16="http://schemas.microsoft.com/office/drawing/2014/main" id="{306A34BE-9A12-4216-B472-CF4D4F8BB4EE}"/>
              </a:ext>
            </a:extLst>
          </p:cNvPr>
          <p:cNvSpPr/>
          <p:nvPr/>
        </p:nvSpPr>
        <p:spPr>
          <a:xfrm>
            <a:off x="2040640" y="115232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" name="Блок-схема: вузол 40">
            <a:extLst>
              <a:ext uri="{FF2B5EF4-FFF2-40B4-BE49-F238E27FC236}">
                <a16:creationId xmlns:a16="http://schemas.microsoft.com/office/drawing/2014/main" id="{D81E7A0D-306E-4520-9062-2E2F6A5BBCCE}"/>
              </a:ext>
            </a:extLst>
          </p:cNvPr>
          <p:cNvSpPr/>
          <p:nvPr/>
        </p:nvSpPr>
        <p:spPr>
          <a:xfrm>
            <a:off x="2140442" y="115212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" name="Блок-схема: вузол 41">
            <a:extLst>
              <a:ext uri="{FF2B5EF4-FFF2-40B4-BE49-F238E27FC236}">
                <a16:creationId xmlns:a16="http://schemas.microsoft.com/office/drawing/2014/main" id="{506C7DCF-E939-47AC-B63F-CEC3D9699696}"/>
              </a:ext>
            </a:extLst>
          </p:cNvPr>
          <p:cNvSpPr/>
          <p:nvPr/>
        </p:nvSpPr>
        <p:spPr>
          <a:xfrm>
            <a:off x="2037357" y="123428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" name="Блок-схема: вузол 42">
            <a:extLst>
              <a:ext uri="{FF2B5EF4-FFF2-40B4-BE49-F238E27FC236}">
                <a16:creationId xmlns:a16="http://schemas.microsoft.com/office/drawing/2014/main" id="{9D38852E-3196-4ACE-8D81-42FA0706CFB0}"/>
              </a:ext>
            </a:extLst>
          </p:cNvPr>
          <p:cNvSpPr/>
          <p:nvPr/>
        </p:nvSpPr>
        <p:spPr>
          <a:xfrm>
            <a:off x="2137159" y="123408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" name="Блок-схема: вузол 43">
            <a:extLst>
              <a:ext uri="{FF2B5EF4-FFF2-40B4-BE49-F238E27FC236}">
                <a16:creationId xmlns:a16="http://schemas.microsoft.com/office/drawing/2014/main" id="{F8DB0EFB-5860-4E5C-8D7F-E439DF107E41}"/>
              </a:ext>
            </a:extLst>
          </p:cNvPr>
          <p:cNvSpPr/>
          <p:nvPr/>
        </p:nvSpPr>
        <p:spPr>
          <a:xfrm>
            <a:off x="2023860" y="145856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" name="Блок-схема: вузол 44">
            <a:extLst>
              <a:ext uri="{FF2B5EF4-FFF2-40B4-BE49-F238E27FC236}">
                <a16:creationId xmlns:a16="http://schemas.microsoft.com/office/drawing/2014/main" id="{C4A54186-A17D-4779-A206-78A706380E37}"/>
              </a:ext>
            </a:extLst>
          </p:cNvPr>
          <p:cNvSpPr/>
          <p:nvPr/>
        </p:nvSpPr>
        <p:spPr>
          <a:xfrm>
            <a:off x="2111455" y="146328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" name="Блок-схема: вузол 45">
            <a:extLst>
              <a:ext uri="{FF2B5EF4-FFF2-40B4-BE49-F238E27FC236}">
                <a16:creationId xmlns:a16="http://schemas.microsoft.com/office/drawing/2014/main" id="{200A9D34-56D9-406C-81B9-6B553EC12500}"/>
              </a:ext>
            </a:extLst>
          </p:cNvPr>
          <p:cNvSpPr/>
          <p:nvPr/>
        </p:nvSpPr>
        <p:spPr>
          <a:xfrm>
            <a:off x="2023860" y="15440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" name="Блок-схема: вузол 46">
            <a:extLst>
              <a:ext uri="{FF2B5EF4-FFF2-40B4-BE49-F238E27FC236}">
                <a16:creationId xmlns:a16="http://schemas.microsoft.com/office/drawing/2014/main" id="{435CBDA0-E4EC-45ED-9E0A-0CD8F7FC4D8D}"/>
              </a:ext>
            </a:extLst>
          </p:cNvPr>
          <p:cNvSpPr/>
          <p:nvPr/>
        </p:nvSpPr>
        <p:spPr>
          <a:xfrm>
            <a:off x="2111455" y="15440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" name="Блок-схема: вузол 47">
            <a:extLst>
              <a:ext uri="{FF2B5EF4-FFF2-40B4-BE49-F238E27FC236}">
                <a16:creationId xmlns:a16="http://schemas.microsoft.com/office/drawing/2014/main" id="{9931242F-9FB0-4598-9B49-B50552EEF26F}"/>
              </a:ext>
            </a:extLst>
          </p:cNvPr>
          <p:cNvSpPr/>
          <p:nvPr/>
        </p:nvSpPr>
        <p:spPr>
          <a:xfrm>
            <a:off x="1627957" y="38998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Блок-схема: вузол 48">
            <a:extLst>
              <a:ext uri="{FF2B5EF4-FFF2-40B4-BE49-F238E27FC236}">
                <a16:creationId xmlns:a16="http://schemas.microsoft.com/office/drawing/2014/main" id="{BC97F096-5340-4831-BDFB-900E542EA3B0}"/>
              </a:ext>
            </a:extLst>
          </p:cNvPr>
          <p:cNvSpPr/>
          <p:nvPr/>
        </p:nvSpPr>
        <p:spPr>
          <a:xfrm>
            <a:off x="1749263" y="38998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" name="Блок-схема: вузол 49">
            <a:extLst>
              <a:ext uri="{FF2B5EF4-FFF2-40B4-BE49-F238E27FC236}">
                <a16:creationId xmlns:a16="http://schemas.microsoft.com/office/drawing/2014/main" id="{1DD20F22-80B6-4177-8192-FB828010B395}"/>
              </a:ext>
            </a:extLst>
          </p:cNvPr>
          <p:cNvSpPr/>
          <p:nvPr/>
        </p:nvSpPr>
        <p:spPr>
          <a:xfrm>
            <a:off x="1627956" y="398064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" name="Блок-схема: вузол 50">
            <a:extLst>
              <a:ext uri="{FF2B5EF4-FFF2-40B4-BE49-F238E27FC236}">
                <a16:creationId xmlns:a16="http://schemas.microsoft.com/office/drawing/2014/main" id="{8D88D945-A7C4-4CD6-BA05-A76BFC90A2C2}"/>
              </a:ext>
            </a:extLst>
          </p:cNvPr>
          <p:cNvSpPr/>
          <p:nvPr/>
        </p:nvSpPr>
        <p:spPr>
          <a:xfrm>
            <a:off x="1749263" y="398064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" name="Блок-схема: вузол 51">
            <a:extLst>
              <a:ext uri="{FF2B5EF4-FFF2-40B4-BE49-F238E27FC236}">
                <a16:creationId xmlns:a16="http://schemas.microsoft.com/office/drawing/2014/main" id="{15FA0983-81E5-4E76-AA13-F4A6CF2F4F3B}"/>
              </a:ext>
            </a:extLst>
          </p:cNvPr>
          <p:cNvSpPr/>
          <p:nvPr/>
        </p:nvSpPr>
        <p:spPr>
          <a:xfrm>
            <a:off x="1635964" y="36153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" name="Блок-схема: вузол 52">
            <a:extLst>
              <a:ext uri="{FF2B5EF4-FFF2-40B4-BE49-F238E27FC236}">
                <a16:creationId xmlns:a16="http://schemas.microsoft.com/office/drawing/2014/main" id="{9968BAEE-A2BA-4AF0-A3D0-8BBDE7B2F23D}"/>
              </a:ext>
            </a:extLst>
          </p:cNvPr>
          <p:cNvSpPr/>
          <p:nvPr/>
        </p:nvSpPr>
        <p:spPr>
          <a:xfrm>
            <a:off x="1734689" y="36153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4" name="Блок-схема: вузол 53">
            <a:extLst>
              <a:ext uri="{FF2B5EF4-FFF2-40B4-BE49-F238E27FC236}">
                <a16:creationId xmlns:a16="http://schemas.microsoft.com/office/drawing/2014/main" id="{7E4A1937-6C1E-4556-B91C-F6F1EFA3328D}"/>
              </a:ext>
            </a:extLst>
          </p:cNvPr>
          <p:cNvSpPr/>
          <p:nvPr/>
        </p:nvSpPr>
        <p:spPr>
          <a:xfrm>
            <a:off x="1634634" y="369856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5" name="Блок-схема: вузол 54">
            <a:extLst>
              <a:ext uri="{FF2B5EF4-FFF2-40B4-BE49-F238E27FC236}">
                <a16:creationId xmlns:a16="http://schemas.microsoft.com/office/drawing/2014/main" id="{A2F67B79-43E3-454D-BDE8-538FC7ED3849}"/>
              </a:ext>
            </a:extLst>
          </p:cNvPr>
          <p:cNvSpPr/>
          <p:nvPr/>
        </p:nvSpPr>
        <p:spPr>
          <a:xfrm>
            <a:off x="1731406" y="369729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6" name="Блок-схема: вузол 55">
            <a:extLst>
              <a:ext uri="{FF2B5EF4-FFF2-40B4-BE49-F238E27FC236}">
                <a16:creationId xmlns:a16="http://schemas.microsoft.com/office/drawing/2014/main" id="{1DBF6B7F-7FD1-4A33-9B22-0A6FE3E62AE0}"/>
              </a:ext>
            </a:extLst>
          </p:cNvPr>
          <p:cNvSpPr/>
          <p:nvPr/>
        </p:nvSpPr>
        <p:spPr>
          <a:xfrm>
            <a:off x="704169" y="389513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7" name="Блок-схема: вузол 56">
            <a:extLst>
              <a:ext uri="{FF2B5EF4-FFF2-40B4-BE49-F238E27FC236}">
                <a16:creationId xmlns:a16="http://schemas.microsoft.com/office/drawing/2014/main" id="{EB7674D2-3E22-40C9-BE13-47CE443F147B}"/>
              </a:ext>
            </a:extLst>
          </p:cNvPr>
          <p:cNvSpPr/>
          <p:nvPr/>
        </p:nvSpPr>
        <p:spPr>
          <a:xfrm>
            <a:off x="825475" y="389513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8" name="Блок-схема: вузол 57">
            <a:extLst>
              <a:ext uri="{FF2B5EF4-FFF2-40B4-BE49-F238E27FC236}">
                <a16:creationId xmlns:a16="http://schemas.microsoft.com/office/drawing/2014/main" id="{BFB8BC37-2270-4C23-B114-5BF767B0B523}"/>
              </a:ext>
            </a:extLst>
          </p:cNvPr>
          <p:cNvSpPr/>
          <p:nvPr/>
        </p:nvSpPr>
        <p:spPr>
          <a:xfrm>
            <a:off x="704168" y="397589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9" name="Блок-схема: вузол 58">
            <a:extLst>
              <a:ext uri="{FF2B5EF4-FFF2-40B4-BE49-F238E27FC236}">
                <a16:creationId xmlns:a16="http://schemas.microsoft.com/office/drawing/2014/main" id="{485FAB3B-D367-4E3D-A630-EC220EF3A226}"/>
              </a:ext>
            </a:extLst>
          </p:cNvPr>
          <p:cNvSpPr/>
          <p:nvPr/>
        </p:nvSpPr>
        <p:spPr>
          <a:xfrm>
            <a:off x="825475" y="397589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0" name="Блок-схема: вузол 59">
            <a:extLst>
              <a:ext uri="{FF2B5EF4-FFF2-40B4-BE49-F238E27FC236}">
                <a16:creationId xmlns:a16="http://schemas.microsoft.com/office/drawing/2014/main" id="{7F2F1DAF-38CD-47D4-85EF-7C6910DC1DE2}"/>
              </a:ext>
            </a:extLst>
          </p:cNvPr>
          <p:cNvSpPr/>
          <p:nvPr/>
        </p:nvSpPr>
        <p:spPr>
          <a:xfrm>
            <a:off x="712176" y="361057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1" name="Блок-схема: вузол 60">
            <a:extLst>
              <a:ext uri="{FF2B5EF4-FFF2-40B4-BE49-F238E27FC236}">
                <a16:creationId xmlns:a16="http://schemas.microsoft.com/office/drawing/2014/main" id="{227D40F8-A8E4-4975-BA78-F7C4128D9284}"/>
              </a:ext>
            </a:extLst>
          </p:cNvPr>
          <p:cNvSpPr/>
          <p:nvPr/>
        </p:nvSpPr>
        <p:spPr>
          <a:xfrm>
            <a:off x="810901" y="361057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2" name="Блок-схема: вузол 61">
            <a:extLst>
              <a:ext uri="{FF2B5EF4-FFF2-40B4-BE49-F238E27FC236}">
                <a16:creationId xmlns:a16="http://schemas.microsoft.com/office/drawing/2014/main" id="{1FA6F0B9-7F9C-4781-A0E2-6E74FDAEFE57}"/>
              </a:ext>
            </a:extLst>
          </p:cNvPr>
          <p:cNvSpPr/>
          <p:nvPr/>
        </p:nvSpPr>
        <p:spPr>
          <a:xfrm>
            <a:off x="710846" y="36938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3" name="Блок-схема: вузол 62">
            <a:extLst>
              <a:ext uri="{FF2B5EF4-FFF2-40B4-BE49-F238E27FC236}">
                <a16:creationId xmlns:a16="http://schemas.microsoft.com/office/drawing/2014/main" id="{54CA18B8-E101-4CD6-9618-595CC8D29548}"/>
              </a:ext>
            </a:extLst>
          </p:cNvPr>
          <p:cNvSpPr/>
          <p:nvPr/>
        </p:nvSpPr>
        <p:spPr>
          <a:xfrm>
            <a:off x="807618" y="369253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4" name="Блок-схема: вузол 63">
            <a:extLst>
              <a:ext uri="{FF2B5EF4-FFF2-40B4-BE49-F238E27FC236}">
                <a16:creationId xmlns:a16="http://schemas.microsoft.com/office/drawing/2014/main" id="{91A0C81E-CB4F-4C46-8AB3-A98DF8A35E45}"/>
              </a:ext>
            </a:extLst>
          </p:cNvPr>
          <p:cNvSpPr/>
          <p:nvPr/>
        </p:nvSpPr>
        <p:spPr>
          <a:xfrm>
            <a:off x="2050745" y="213167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5" name="Блок-схема: вузол 64">
            <a:extLst>
              <a:ext uri="{FF2B5EF4-FFF2-40B4-BE49-F238E27FC236}">
                <a16:creationId xmlns:a16="http://schemas.microsoft.com/office/drawing/2014/main" id="{0A516087-CDCD-4BA2-ABFC-7B4B1AA141F8}"/>
              </a:ext>
            </a:extLst>
          </p:cNvPr>
          <p:cNvSpPr/>
          <p:nvPr/>
        </p:nvSpPr>
        <p:spPr>
          <a:xfrm>
            <a:off x="2117758" y="205738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6" name="Блок-схема: вузол 65">
            <a:extLst>
              <a:ext uri="{FF2B5EF4-FFF2-40B4-BE49-F238E27FC236}">
                <a16:creationId xmlns:a16="http://schemas.microsoft.com/office/drawing/2014/main" id="{84A17A19-DB00-494A-83AB-46A93A0D284A}"/>
              </a:ext>
            </a:extLst>
          </p:cNvPr>
          <p:cNvSpPr/>
          <p:nvPr/>
        </p:nvSpPr>
        <p:spPr>
          <a:xfrm>
            <a:off x="2127060" y="212376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7" name="Блок-схема: вузол 66">
            <a:extLst>
              <a:ext uri="{FF2B5EF4-FFF2-40B4-BE49-F238E27FC236}">
                <a16:creationId xmlns:a16="http://schemas.microsoft.com/office/drawing/2014/main" id="{0EFF828B-49D9-44E2-B84F-ADCDBAB5B170}"/>
              </a:ext>
            </a:extLst>
          </p:cNvPr>
          <p:cNvSpPr/>
          <p:nvPr/>
        </p:nvSpPr>
        <p:spPr>
          <a:xfrm>
            <a:off x="721517" y="337735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8" name="Блок-схема: вузол 67">
            <a:extLst>
              <a:ext uri="{FF2B5EF4-FFF2-40B4-BE49-F238E27FC236}">
                <a16:creationId xmlns:a16="http://schemas.microsoft.com/office/drawing/2014/main" id="{540DAE65-4F1E-4E72-9A4F-58565BC3023A}"/>
              </a:ext>
            </a:extLst>
          </p:cNvPr>
          <p:cNvSpPr/>
          <p:nvPr/>
        </p:nvSpPr>
        <p:spPr>
          <a:xfrm>
            <a:off x="721517" y="345091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" name="Блок-схема: вузол 68">
            <a:extLst>
              <a:ext uri="{FF2B5EF4-FFF2-40B4-BE49-F238E27FC236}">
                <a16:creationId xmlns:a16="http://schemas.microsoft.com/office/drawing/2014/main" id="{337C2465-245D-453C-9FED-29901420C0B2}"/>
              </a:ext>
            </a:extLst>
          </p:cNvPr>
          <p:cNvSpPr/>
          <p:nvPr/>
        </p:nvSpPr>
        <p:spPr>
          <a:xfrm>
            <a:off x="1194280" y="229434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" name="Блок-схема: вузол 69">
            <a:extLst>
              <a:ext uri="{FF2B5EF4-FFF2-40B4-BE49-F238E27FC236}">
                <a16:creationId xmlns:a16="http://schemas.microsoft.com/office/drawing/2014/main" id="{6750A8DE-1557-4126-A75F-D6A5B30FD3C6}"/>
              </a:ext>
            </a:extLst>
          </p:cNvPr>
          <p:cNvSpPr/>
          <p:nvPr/>
        </p:nvSpPr>
        <p:spPr>
          <a:xfrm>
            <a:off x="658674" y="17077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" name="Блок-схема: вузол 70">
            <a:extLst>
              <a:ext uri="{FF2B5EF4-FFF2-40B4-BE49-F238E27FC236}">
                <a16:creationId xmlns:a16="http://schemas.microsoft.com/office/drawing/2014/main" id="{F37D9A0F-C389-4A58-807E-34E896FCA950}"/>
              </a:ext>
            </a:extLst>
          </p:cNvPr>
          <p:cNvSpPr/>
          <p:nvPr/>
        </p:nvSpPr>
        <p:spPr>
          <a:xfrm>
            <a:off x="647874" y="175896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" name="Блок-схема: вузол 71">
            <a:extLst>
              <a:ext uri="{FF2B5EF4-FFF2-40B4-BE49-F238E27FC236}">
                <a16:creationId xmlns:a16="http://schemas.microsoft.com/office/drawing/2014/main" id="{677133A7-CF5E-4C5B-A4A5-808618A2E2A7}"/>
              </a:ext>
            </a:extLst>
          </p:cNvPr>
          <p:cNvSpPr/>
          <p:nvPr/>
        </p:nvSpPr>
        <p:spPr>
          <a:xfrm>
            <a:off x="696712" y="17476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" name="Блок-схема: вузол 72">
            <a:extLst>
              <a:ext uri="{FF2B5EF4-FFF2-40B4-BE49-F238E27FC236}">
                <a16:creationId xmlns:a16="http://schemas.microsoft.com/office/drawing/2014/main" id="{44FD3D0D-5007-48D6-93F5-CC8834EB0675}"/>
              </a:ext>
            </a:extLst>
          </p:cNvPr>
          <p:cNvSpPr/>
          <p:nvPr/>
        </p:nvSpPr>
        <p:spPr>
          <a:xfrm>
            <a:off x="1179227" y="233545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" name="Блок-схема: вузол 73">
            <a:extLst>
              <a:ext uri="{FF2B5EF4-FFF2-40B4-BE49-F238E27FC236}">
                <a16:creationId xmlns:a16="http://schemas.microsoft.com/office/drawing/2014/main" id="{20421BBE-97B7-40DE-BBAF-02CF69F70B32}"/>
              </a:ext>
            </a:extLst>
          </p:cNvPr>
          <p:cNvSpPr/>
          <p:nvPr/>
        </p:nvSpPr>
        <p:spPr>
          <a:xfrm>
            <a:off x="660147" y="339358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" name="Блок-схема: вузол 74">
            <a:extLst>
              <a:ext uri="{FF2B5EF4-FFF2-40B4-BE49-F238E27FC236}">
                <a16:creationId xmlns:a16="http://schemas.microsoft.com/office/drawing/2014/main" id="{20D2584E-8C06-4237-97A3-B4A6CA56100E}"/>
              </a:ext>
            </a:extLst>
          </p:cNvPr>
          <p:cNvSpPr/>
          <p:nvPr/>
        </p:nvSpPr>
        <p:spPr>
          <a:xfrm>
            <a:off x="1213121" y="233549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6" name="Блок-схема: вузол 75">
            <a:extLst>
              <a:ext uri="{FF2B5EF4-FFF2-40B4-BE49-F238E27FC236}">
                <a16:creationId xmlns:a16="http://schemas.microsoft.com/office/drawing/2014/main" id="{21AAFD50-A9A5-4674-8905-898DC58DE05A}"/>
              </a:ext>
            </a:extLst>
          </p:cNvPr>
          <p:cNvSpPr/>
          <p:nvPr/>
        </p:nvSpPr>
        <p:spPr>
          <a:xfrm>
            <a:off x="1237732" y="128491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7" name="Блок-схема: вузол 76">
            <a:extLst>
              <a:ext uri="{FF2B5EF4-FFF2-40B4-BE49-F238E27FC236}">
                <a16:creationId xmlns:a16="http://schemas.microsoft.com/office/drawing/2014/main" id="{6F67B99D-67BD-45DB-9D2F-E32E6FBA9642}"/>
              </a:ext>
            </a:extLst>
          </p:cNvPr>
          <p:cNvSpPr/>
          <p:nvPr/>
        </p:nvSpPr>
        <p:spPr>
          <a:xfrm>
            <a:off x="1211629" y="126024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8" name="Блок-схема: вузол 77">
            <a:extLst>
              <a:ext uri="{FF2B5EF4-FFF2-40B4-BE49-F238E27FC236}">
                <a16:creationId xmlns:a16="http://schemas.microsoft.com/office/drawing/2014/main" id="{00F57F4F-BB8A-479A-883E-8E795294AEFB}"/>
              </a:ext>
            </a:extLst>
          </p:cNvPr>
          <p:cNvSpPr/>
          <p:nvPr/>
        </p:nvSpPr>
        <p:spPr>
          <a:xfrm>
            <a:off x="1211629" y="131296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9" name="Блок-схема: вузол 78">
            <a:extLst>
              <a:ext uri="{FF2B5EF4-FFF2-40B4-BE49-F238E27FC236}">
                <a16:creationId xmlns:a16="http://schemas.microsoft.com/office/drawing/2014/main" id="{37F45DF2-E476-49D1-BF94-01089BC2B546}"/>
              </a:ext>
            </a:extLst>
          </p:cNvPr>
          <p:cNvSpPr/>
          <p:nvPr/>
        </p:nvSpPr>
        <p:spPr>
          <a:xfrm>
            <a:off x="2076474" y="253307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0" name="Блок-схема: вузол 79">
            <a:extLst>
              <a:ext uri="{FF2B5EF4-FFF2-40B4-BE49-F238E27FC236}">
                <a16:creationId xmlns:a16="http://schemas.microsoft.com/office/drawing/2014/main" id="{CCDC1167-4F57-42B6-8ED5-5B99AA92C012}"/>
              </a:ext>
            </a:extLst>
          </p:cNvPr>
          <p:cNvSpPr/>
          <p:nvPr/>
        </p:nvSpPr>
        <p:spPr>
          <a:xfrm>
            <a:off x="2066786" y="257663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1" name="Блок-схема: вузол 80">
            <a:extLst>
              <a:ext uri="{FF2B5EF4-FFF2-40B4-BE49-F238E27FC236}">
                <a16:creationId xmlns:a16="http://schemas.microsoft.com/office/drawing/2014/main" id="{409488A7-604E-4603-A50D-A42D7ED3F012}"/>
              </a:ext>
            </a:extLst>
          </p:cNvPr>
          <p:cNvSpPr/>
          <p:nvPr/>
        </p:nvSpPr>
        <p:spPr>
          <a:xfrm>
            <a:off x="2110368" y="25331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2" name="Блок-схема: вузол 81">
            <a:extLst>
              <a:ext uri="{FF2B5EF4-FFF2-40B4-BE49-F238E27FC236}">
                <a16:creationId xmlns:a16="http://schemas.microsoft.com/office/drawing/2014/main" id="{239321D5-3772-4CFF-99F1-1D960748BFB0}"/>
              </a:ext>
            </a:extLst>
          </p:cNvPr>
          <p:cNvSpPr/>
          <p:nvPr/>
        </p:nvSpPr>
        <p:spPr>
          <a:xfrm>
            <a:off x="1122910" y="253335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3" name="Блок-схема: вузол 82">
            <a:extLst>
              <a:ext uri="{FF2B5EF4-FFF2-40B4-BE49-F238E27FC236}">
                <a16:creationId xmlns:a16="http://schemas.microsoft.com/office/drawing/2014/main" id="{D00AEDDE-C018-4496-8237-1E28B3ACC88E}"/>
              </a:ext>
            </a:extLst>
          </p:cNvPr>
          <p:cNvSpPr/>
          <p:nvPr/>
        </p:nvSpPr>
        <p:spPr>
          <a:xfrm>
            <a:off x="1120236" y="259325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4" name="Блок-схема: вузол 83">
            <a:extLst>
              <a:ext uri="{FF2B5EF4-FFF2-40B4-BE49-F238E27FC236}">
                <a16:creationId xmlns:a16="http://schemas.microsoft.com/office/drawing/2014/main" id="{5A4BC5E3-F2F0-4B0C-A577-2C17339D992C}"/>
              </a:ext>
            </a:extLst>
          </p:cNvPr>
          <p:cNvSpPr/>
          <p:nvPr/>
        </p:nvSpPr>
        <p:spPr>
          <a:xfrm>
            <a:off x="1076358" y="25524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5" name="Блок-схема: вузол 84">
            <a:extLst>
              <a:ext uri="{FF2B5EF4-FFF2-40B4-BE49-F238E27FC236}">
                <a16:creationId xmlns:a16="http://schemas.microsoft.com/office/drawing/2014/main" id="{AC2CEF6D-CAD4-4654-A82B-A3149A57F655}"/>
              </a:ext>
            </a:extLst>
          </p:cNvPr>
          <p:cNvSpPr/>
          <p:nvPr/>
        </p:nvSpPr>
        <p:spPr>
          <a:xfrm>
            <a:off x="2023523" y="336914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6" name="Блок-схема: вузол 85">
            <a:extLst>
              <a:ext uri="{FF2B5EF4-FFF2-40B4-BE49-F238E27FC236}">
                <a16:creationId xmlns:a16="http://schemas.microsoft.com/office/drawing/2014/main" id="{CC29031D-DE63-4FD0-B5AC-0C0EFBD7E04D}"/>
              </a:ext>
            </a:extLst>
          </p:cNvPr>
          <p:cNvSpPr/>
          <p:nvPr/>
        </p:nvSpPr>
        <p:spPr>
          <a:xfrm>
            <a:off x="2111117" y="336914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7" name="Блок-схема: вузол 86">
            <a:extLst>
              <a:ext uri="{FF2B5EF4-FFF2-40B4-BE49-F238E27FC236}">
                <a16:creationId xmlns:a16="http://schemas.microsoft.com/office/drawing/2014/main" id="{AECBFE8E-B547-4D88-8A2D-44D78D694AD3}"/>
              </a:ext>
            </a:extLst>
          </p:cNvPr>
          <p:cNvSpPr/>
          <p:nvPr/>
        </p:nvSpPr>
        <p:spPr>
          <a:xfrm>
            <a:off x="2023522" y="34499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8" name="Блок-схема: вузол 87">
            <a:extLst>
              <a:ext uri="{FF2B5EF4-FFF2-40B4-BE49-F238E27FC236}">
                <a16:creationId xmlns:a16="http://schemas.microsoft.com/office/drawing/2014/main" id="{ACE16634-1A9A-4E96-8258-EEFB56A8DED0}"/>
              </a:ext>
            </a:extLst>
          </p:cNvPr>
          <p:cNvSpPr/>
          <p:nvPr/>
        </p:nvSpPr>
        <p:spPr>
          <a:xfrm>
            <a:off x="2111117" y="34499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9" name="Блок-схема: вузол 88">
            <a:extLst>
              <a:ext uri="{FF2B5EF4-FFF2-40B4-BE49-F238E27FC236}">
                <a16:creationId xmlns:a16="http://schemas.microsoft.com/office/drawing/2014/main" id="{A4FBEF62-3F9C-4656-8A6E-AE47A2560F66}"/>
              </a:ext>
            </a:extLst>
          </p:cNvPr>
          <p:cNvSpPr/>
          <p:nvPr/>
        </p:nvSpPr>
        <p:spPr>
          <a:xfrm>
            <a:off x="2033073" y="312871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0" name="Блок-схема: вузол 89">
            <a:extLst>
              <a:ext uri="{FF2B5EF4-FFF2-40B4-BE49-F238E27FC236}">
                <a16:creationId xmlns:a16="http://schemas.microsoft.com/office/drawing/2014/main" id="{AC005938-D745-4139-8331-CCE903D25AAB}"/>
              </a:ext>
            </a:extLst>
          </p:cNvPr>
          <p:cNvSpPr/>
          <p:nvPr/>
        </p:nvSpPr>
        <p:spPr>
          <a:xfrm>
            <a:off x="2105504" y="313136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1" name="Блок-схема: вузол 90">
            <a:extLst>
              <a:ext uri="{FF2B5EF4-FFF2-40B4-BE49-F238E27FC236}">
                <a16:creationId xmlns:a16="http://schemas.microsoft.com/office/drawing/2014/main" id="{C71C5992-4091-4B9B-9425-7A719010BC48}"/>
              </a:ext>
            </a:extLst>
          </p:cNvPr>
          <p:cNvSpPr/>
          <p:nvPr/>
        </p:nvSpPr>
        <p:spPr>
          <a:xfrm>
            <a:off x="2034983" y="321786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2" name="Блок-схема: вузол 91">
            <a:extLst>
              <a:ext uri="{FF2B5EF4-FFF2-40B4-BE49-F238E27FC236}">
                <a16:creationId xmlns:a16="http://schemas.microsoft.com/office/drawing/2014/main" id="{6F04E524-E740-4149-AAE9-E7F37FEEC07B}"/>
              </a:ext>
            </a:extLst>
          </p:cNvPr>
          <p:cNvSpPr/>
          <p:nvPr/>
        </p:nvSpPr>
        <p:spPr>
          <a:xfrm>
            <a:off x="2107414" y="32205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3" name="Блок-схема: вузол 92">
            <a:extLst>
              <a:ext uri="{FF2B5EF4-FFF2-40B4-BE49-F238E27FC236}">
                <a16:creationId xmlns:a16="http://schemas.microsoft.com/office/drawing/2014/main" id="{D63DF029-AF72-4567-8D70-9ADFD79D8CDA}"/>
              </a:ext>
            </a:extLst>
          </p:cNvPr>
          <p:cNvSpPr/>
          <p:nvPr/>
        </p:nvSpPr>
        <p:spPr>
          <a:xfrm>
            <a:off x="2123486" y="227464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4" name="Блок-схема: вузол 93">
            <a:extLst>
              <a:ext uri="{FF2B5EF4-FFF2-40B4-BE49-F238E27FC236}">
                <a16:creationId xmlns:a16="http://schemas.microsoft.com/office/drawing/2014/main" id="{0139133B-BC51-49EA-93B9-D35166380E4F}"/>
              </a:ext>
            </a:extLst>
          </p:cNvPr>
          <p:cNvSpPr/>
          <p:nvPr/>
        </p:nvSpPr>
        <p:spPr>
          <a:xfrm>
            <a:off x="2057002" y="22505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5" name="Блок-схема: вузол 94">
            <a:extLst>
              <a:ext uri="{FF2B5EF4-FFF2-40B4-BE49-F238E27FC236}">
                <a16:creationId xmlns:a16="http://schemas.microsoft.com/office/drawing/2014/main" id="{C8D9CE8D-6CB0-48A4-B3D3-B32C089F8017}"/>
              </a:ext>
            </a:extLst>
          </p:cNvPr>
          <p:cNvSpPr/>
          <p:nvPr/>
        </p:nvSpPr>
        <p:spPr>
          <a:xfrm>
            <a:off x="2057002" y="231447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6" name="Блок-схема: вузол 95">
            <a:extLst>
              <a:ext uri="{FF2B5EF4-FFF2-40B4-BE49-F238E27FC236}">
                <a16:creationId xmlns:a16="http://schemas.microsoft.com/office/drawing/2014/main" id="{30C2C7BB-0756-4038-8091-78EA44226B6E}"/>
              </a:ext>
            </a:extLst>
          </p:cNvPr>
          <p:cNvSpPr/>
          <p:nvPr/>
        </p:nvSpPr>
        <p:spPr>
          <a:xfrm>
            <a:off x="1120661" y="116626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7" name="Блок-схема: вузол 96">
            <a:extLst>
              <a:ext uri="{FF2B5EF4-FFF2-40B4-BE49-F238E27FC236}">
                <a16:creationId xmlns:a16="http://schemas.microsoft.com/office/drawing/2014/main" id="{E13103B7-727E-4FA0-B3B4-9B252FB49A84}"/>
              </a:ext>
            </a:extLst>
          </p:cNvPr>
          <p:cNvSpPr/>
          <p:nvPr/>
        </p:nvSpPr>
        <p:spPr>
          <a:xfrm>
            <a:off x="1194280" y="11354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8" name="Блок-схема: вузол 97">
            <a:extLst>
              <a:ext uri="{FF2B5EF4-FFF2-40B4-BE49-F238E27FC236}">
                <a16:creationId xmlns:a16="http://schemas.microsoft.com/office/drawing/2014/main" id="{153B834B-7083-4BEB-A9DF-75E28A374CC2}"/>
              </a:ext>
            </a:extLst>
          </p:cNvPr>
          <p:cNvSpPr/>
          <p:nvPr/>
        </p:nvSpPr>
        <p:spPr>
          <a:xfrm>
            <a:off x="1194280" y="119931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9" name="Куб 98">
            <a:extLst>
              <a:ext uri="{FF2B5EF4-FFF2-40B4-BE49-F238E27FC236}">
                <a16:creationId xmlns:a16="http://schemas.microsoft.com/office/drawing/2014/main" id="{8B9E980D-94F6-427F-AE5B-F5924CB1D7F6}"/>
              </a:ext>
            </a:extLst>
          </p:cNvPr>
          <p:cNvSpPr/>
          <p:nvPr/>
        </p:nvSpPr>
        <p:spPr>
          <a:xfrm>
            <a:off x="1945570" y="3053902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Куб 99">
            <a:extLst>
              <a:ext uri="{FF2B5EF4-FFF2-40B4-BE49-F238E27FC236}">
                <a16:creationId xmlns:a16="http://schemas.microsoft.com/office/drawing/2014/main" id="{557A33B1-6B4A-492D-8100-B9D89FF69376}"/>
              </a:ext>
            </a:extLst>
          </p:cNvPr>
          <p:cNvSpPr/>
          <p:nvPr/>
        </p:nvSpPr>
        <p:spPr>
          <a:xfrm rot="19358704">
            <a:off x="598386" y="2903385"/>
            <a:ext cx="1753345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Куб 100">
            <a:extLst>
              <a:ext uri="{FF2B5EF4-FFF2-40B4-BE49-F238E27FC236}">
                <a16:creationId xmlns:a16="http://schemas.microsoft.com/office/drawing/2014/main" id="{B4FDDD5C-30B0-4EFF-9358-98292FB36AEC}"/>
              </a:ext>
            </a:extLst>
          </p:cNvPr>
          <p:cNvSpPr/>
          <p:nvPr/>
        </p:nvSpPr>
        <p:spPr>
          <a:xfrm>
            <a:off x="777077" y="3384329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Куб 101">
            <a:extLst>
              <a:ext uri="{FF2B5EF4-FFF2-40B4-BE49-F238E27FC236}">
                <a16:creationId xmlns:a16="http://schemas.microsoft.com/office/drawing/2014/main" id="{3CF4012C-C49A-4869-9352-6F85C550D926}"/>
              </a:ext>
            </a:extLst>
          </p:cNvPr>
          <p:cNvSpPr/>
          <p:nvPr/>
        </p:nvSpPr>
        <p:spPr>
          <a:xfrm>
            <a:off x="665493" y="3480880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3" name="Куб 102">
            <a:extLst>
              <a:ext uri="{FF2B5EF4-FFF2-40B4-BE49-F238E27FC236}">
                <a16:creationId xmlns:a16="http://schemas.microsoft.com/office/drawing/2014/main" id="{C4D2C72F-100A-4599-B5D6-B50657A92FD0}"/>
              </a:ext>
            </a:extLst>
          </p:cNvPr>
          <p:cNvSpPr/>
          <p:nvPr/>
        </p:nvSpPr>
        <p:spPr>
          <a:xfrm>
            <a:off x="1572282" y="3545235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3C45FC24-1DE6-4C60-9C32-FD328B7D2F21}"/>
              </a:ext>
            </a:extLst>
          </p:cNvPr>
          <p:cNvGrpSpPr/>
          <p:nvPr/>
        </p:nvGrpSpPr>
        <p:grpSpPr>
          <a:xfrm rot="341809">
            <a:off x="672754" y="1775755"/>
            <a:ext cx="563778" cy="363276"/>
            <a:chOff x="2249138" y="4165491"/>
            <a:chExt cx="563778" cy="363276"/>
          </a:xfrm>
        </p:grpSpPr>
        <p:grpSp>
          <p:nvGrpSpPr>
            <p:cNvPr id="105" name="Групувати 104">
              <a:extLst>
                <a:ext uri="{FF2B5EF4-FFF2-40B4-BE49-F238E27FC236}">
                  <a16:creationId xmlns:a16="http://schemas.microsoft.com/office/drawing/2014/main" id="{C6B80B57-9824-4EE1-BF91-C956335D5ED6}"/>
                </a:ext>
              </a:extLst>
            </p:cNvPr>
            <p:cNvGrpSpPr/>
            <p:nvPr/>
          </p:nvGrpSpPr>
          <p:grpSpPr>
            <a:xfrm>
              <a:off x="2249138" y="4165491"/>
              <a:ext cx="563778" cy="256032"/>
              <a:chOff x="-30374" y="4254766"/>
              <a:chExt cx="563778" cy="256032"/>
            </a:xfrm>
          </p:grpSpPr>
          <p:sp>
            <p:nvSpPr>
              <p:cNvPr id="108" name="Паралелограм 252">
                <a:extLst>
                  <a:ext uri="{FF2B5EF4-FFF2-40B4-BE49-F238E27FC236}">
                    <a16:creationId xmlns:a16="http://schemas.microsoft.com/office/drawing/2014/main" id="{BC474AF5-FEF6-42DC-98CC-CEEADBC56367}"/>
                  </a:ext>
                </a:extLst>
              </p:cNvPr>
              <p:cNvSpPr/>
              <p:nvPr/>
            </p:nvSpPr>
            <p:spPr>
              <a:xfrm rot="1725805" flipH="1">
                <a:off x="-30374" y="4378157"/>
                <a:ext cx="563778" cy="132641"/>
              </a:xfrm>
              <a:custGeom>
                <a:avLst/>
                <a:gdLst>
                  <a:gd name="connsiteX0" fmla="*/ 0 w 569063"/>
                  <a:gd name="connsiteY0" fmla="*/ 109928 h 109928"/>
                  <a:gd name="connsiteX1" fmla="*/ 60279 w 569063"/>
                  <a:gd name="connsiteY1" fmla="*/ 0 h 109928"/>
                  <a:gd name="connsiteX2" fmla="*/ 569063 w 569063"/>
                  <a:gd name="connsiteY2" fmla="*/ 0 h 109928"/>
                  <a:gd name="connsiteX3" fmla="*/ 508784 w 569063"/>
                  <a:gd name="connsiteY3" fmla="*/ 109928 h 109928"/>
                  <a:gd name="connsiteX4" fmla="*/ 0 w 569063"/>
                  <a:gd name="connsiteY4" fmla="*/ 109928 h 109928"/>
                  <a:gd name="connsiteX0" fmla="*/ 0 w 569063"/>
                  <a:gd name="connsiteY0" fmla="*/ 109928 h 132641"/>
                  <a:gd name="connsiteX1" fmla="*/ 60279 w 569063"/>
                  <a:gd name="connsiteY1" fmla="*/ 0 h 132641"/>
                  <a:gd name="connsiteX2" fmla="*/ 569063 w 569063"/>
                  <a:gd name="connsiteY2" fmla="*/ 0 h 132641"/>
                  <a:gd name="connsiteX3" fmla="*/ 545212 w 569063"/>
                  <a:gd name="connsiteY3" fmla="*/ 132641 h 132641"/>
                  <a:gd name="connsiteX4" fmla="*/ 0 w 569063"/>
                  <a:gd name="connsiteY4" fmla="*/ 109928 h 132641"/>
                  <a:gd name="connsiteX0" fmla="*/ 0 w 524081"/>
                  <a:gd name="connsiteY0" fmla="*/ 131902 h 132641"/>
                  <a:gd name="connsiteX1" fmla="*/ 15297 w 524081"/>
                  <a:gd name="connsiteY1" fmla="*/ 0 h 132641"/>
                  <a:gd name="connsiteX2" fmla="*/ 524081 w 524081"/>
                  <a:gd name="connsiteY2" fmla="*/ 0 h 132641"/>
                  <a:gd name="connsiteX3" fmla="*/ 500230 w 524081"/>
                  <a:gd name="connsiteY3" fmla="*/ 132641 h 132641"/>
                  <a:gd name="connsiteX4" fmla="*/ 0 w 524081"/>
                  <a:gd name="connsiteY4" fmla="*/ 131902 h 132641"/>
                  <a:gd name="connsiteX0" fmla="*/ 0 w 569800"/>
                  <a:gd name="connsiteY0" fmla="*/ 101372 h 132641"/>
                  <a:gd name="connsiteX1" fmla="*/ 61016 w 569800"/>
                  <a:gd name="connsiteY1" fmla="*/ 0 h 132641"/>
                  <a:gd name="connsiteX2" fmla="*/ 569800 w 569800"/>
                  <a:gd name="connsiteY2" fmla="*/ 0 h 132641"/>
                  <a:gd name="connsiteX3" fmla="*/ 545949 w 569800"/>
                  <a:gd name="connsiteY3" fmla="*/ 132641 h 132641"/>
                  <a:gd name="connsiteX4" fmla="*/ 0 w 569800"/>
                  <a:gd name="connsiteY4" fmla="*/ 101372 h 132641"/>
                  <a:gd name="connsiteX0" fmla="*/ 0 w 526169"/>
                  <a:gd name="connsiteY0" fmla="*/ 130755 h 132641"/>
                  <a:gd name="connsiteX1" fmla="*/ 17385 w 526169"/>
                  <a:gd name="connsiteY1" fmla="*/ 0 h 132641"/>
                  <a:gd name="connsiteX2" fmla="*/ 526169 w 526169"/>
                  <a:gd name="connsiteY2" fmla="*/ 0 h 132641"/>
                  <a:gd name="connsiteX3" fmla="*/ 502318 w 526169"/>
                  <a:gd name="connsiteY3" fmla="*/ 132641 h 132641"/>
                  <a:gd name="connsiteX4" fmla="*/ 0 w 526169"/>
                  <a:gd name="connsiteY4" fmla="*/ 130755 h 132641"/>
                  <a:gd name="connsiteX0" fmla="*/ 30751 w 556920"/>
                  <a:gd name="connsiteY0" fmla="*/ 130755 h 132641"/>
                  <a:gd name="connsiteX1" fmla="*/ 99 w 556920"/>
                  <a:gd name="connsiteY1" fmla="*/ 86657 h 132641"/>
                  <a:gd name="connsiteX2" fmla="*/ 48136 w 556920"/>
                  <a:gd name="connsiteY2" fmla="*/ 0 h 132641"/>
                  <a:gd name="connsiteX3" fmla="*/ 556920 w 556920"/>
                  <a:gd name="connsiteY3" fmla="*/ 0 h 132641"/>
                  <a:gd name="connsiteX4" fmla="*/ 533069 w 556920"/>
                  <a:gd name="connsiteY4" fmla="*/ 132641 h 132641"/>
                  <a:gd name="connsiteX5" fmla="*/ 30751 w 556920"/>
                  <a:gd name="connsiteY5" fmla="*/ 130755 h 132641"/>
                  <a:gd name="connsiteX0" fmla="*/ 37609 w 563778"/>
                  <a:gd name="connsiteY0" fmla="*/ 130755 h 132641"/>
                  <a:gd name="connsiteX1" fmla="*/ 83 w 563778"/>
                  <a:gd name="connsiteY1" fmla="*/ 99182 h 132641"/>
                  <a:gd name="connsiteX2" fmla="*/ 54994 w 563778"/>
                  <a:gd name="connsiteY2" fmla="*/ 0 h 132641"/>
                  <a:gd name="connsiteX3" fmla="*/ 563778 w 563778"/>
                  <a:gd name="connsiteY3" fmla="*/ 0 h 132641"/>
                  <a:gd name="connsiteX4" fmla="*/ 539927 w 563778"/>
                  <a:gd name="connsiteY4" fmla="*/ 132641 h 132641"/>
                  <a:gd name="connsiteX5" fmla="*/ 37609 w 563778"/>
                  <a:gd name="connsiteY5" fmla="*/ 130755 h 13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3778" h="132641">
                    <a:moveTo>
                      <a:pt x="37609" y="130755"/>
                    </a:moveTo>
                    <a:cubicBezTo>
                      <a:pt x="39807" y="116532"/>
                      <a:pt x="-2115" y="113405"/>
                      <a:pt x="83" y="99182"/>
                    </a:cubicBezTo>
                    <a:lnTo>
                      <a:pt x="54994" y="0"/>
                    </a:lnTo>
                    <a:lnTo>
                      <a:pt x="563778" y="0"/>
                    </a:lnTo>
                    <a:lnTo>
                      <a:pt x="539927" y="132641"/>
                    </a:lnTo>
                    <a:lnTo>
                      <a:pt x="37609" y="13075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09" name="Прямокутник 108">
                <a:extLst>
                  <a:ext uri="{FF2B5EF4-FFF2-40B4-BE49-F238E27FC236}">
                    <a16:creationId xmlns:a16="http://schemas.microsoft.com/office/drawing/2014/main" id="{91DB2260-BCFD-4BC4-A18C-B4BD46426DCE}"/>
                  </a:ext>
                </a:extLst>
              </p:cNvPr>
              <p:cNvSpPr/>
              <p:nvPr/>
            </p:nvSpPr>
            <p:spPr>
              <a:xfrm>
                <a:off x="-6154" y="4254766"/>
                <a:ext cx="45719" cy="125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cxnSp>
          <p:nvCxnSpPr>
            <p:cNvPr id="106" name="Пряма сполучна лінія 105">
              <a:extLst>
                <a:ext uri="{FF2B5EF4-FFF2-40B4-BE49-F238E27FC236}">
                  <a16:creationId xmlns:a16="http://schemas.microsoft.com/office/drawing/2014/main" id="{918E75D1-6E9F-46AC-99BF-A22886C74A42}"/>
                </a:ext>
              </a:extLst>
            </p:cNvPr>
            <p:cNvCxnSpPr>
              <a:cxnSpLocks/>
            </p:cNvCxnSpPr>
            <p:nvPr/>
          </p:nvCxnSpPr>
          <p:spPr>
            <a:xfrm>
              <a:off x="2319628" y="4288127"/>
              <a:ext cx="442735" cy="2406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 сполучна лінія 106">
              <a:extLst>
                <a:ext uri="{FF2B5EF4-FFF2-40B4-BE49-F238E27FC236}">
                  <a16:creationId xmlns:a16="http://schemas.microsoft.com/office/drawing/2014/main" id="{8B8C0B7C-78A8-4DBE-8BAD-243541B99F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4099" y="4521248"/>
              <a:ext cx="39462" cy="61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Групувати 109">
            <a:extLst>
              <a:ext uri="{FF2B5EF4-FFF2-40B4-BE49-F238E27FC236}">
                <a16:creationId xmlns:a16="http://schemas.microsoft.com/office/drawing/2014/main" id="{A0833F9A-ACF6-4BDF-BC3E-63F5A0F01893}"/>
              </a:ext>
            </a:extLst>
          </p:cNvPr>
          <p:cNvGrpSpPr/>
          <p:nvPr/>
        </p:nvGrpSpPr>
        <p:grpSpPr>
          <a:xfrm rot="20643451">
            <a:off x="471115" y="2271708"/>
            <a:ext cx="890929" cy="1292479"/>
            <a:chOff x="-12773" y="4021571"/>
            <a:chExt cx="890929" cy="1292479"/>
          </a:xfrm>
        </p:grpSpPr>
        <p:sp>
          <p:nvSpPr>
            <p:cNvPr id="111" name="Паралелограм 110">
              <a:extLst>
                <a:ext uri="{FF2B5EF4-FFF2-40B4-BE49-F238E27FC236}">
                  <a16:creationId xmlns:a16="http://schemas.microsoft.com/office/drawing/2014/main" id="{48C8CBE1-9360-4908-935F-CAF787A8D287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2" name="Прямокутник 111">
              <a:extLst>
                <a:ext uri="{FF2B5EF4-FFF2-40B4-BE49-F238E27FC236}">
                  <a16:creationId xmlns:a16="http://schemas.microsoft.com/office/drawing/2014/main" id="{86D98869-3ACE-4B59-8B8C-DCE541E72C0E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3" name="Паралелограм 112">
              <a:extLst>
                <a:ext uri="{FF2B5EF4-FFF2-40B4-BE49-F238E27FC236}">
                  <a16:creationId xmlns:a16="http://schemas.microsoft.com/office/drawing/2014/main" id="{B181BE03-CAD7-4E34-9D29-FE84F3D85335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B2DDF8C7-452B-46AF-82CC-2F5A106C0121}"/>
              </a:ext>
            </a:extLst>
          </p:cNvPr>
          <p:cNvGrpSpPr/>
          <p:nvPr/>
        </p:nvGrpSpPr>
        <p:grpSpPr>
          <a:xfrm>
            <a:off x="904674" y="3273236"/>
            <a:ext cx="528349" cy="148083"/>
            <a:chOff x="-406760" y="4513503"/>
            <a:chExt cx="1182615" cy="400664"/>
          </a:xfrm>
        </p:grpSpPr>
        <p:sp>
          <p:nvSpPr>
            <p:cNvPr id="115" name="Прямокутний трикутник 114">
              <a:extLst>
                <a:ext uri="{FF2B5EF4-FFF2-40B4-BE49-F238E27FC236}">
                  <a16:creationId xmlns:a16="http://schemas.microsoft.com/office/drawing/2014/main" id="{86EC86C5-3B1E-4B0F-B5F2-0AE8228951EC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6" name="Полілінія: фігура 115">
              <a:extLst>
                <a:ext uri="{FF2B5EF4-FFF2-40B4-BE49-F238E27FC236}">
                  <a16:creationId xmlns:a16="http://schemas.microsoft.com/office/drawing/2014/main" id="{A6902424-36D7-4623-8E56-8450237E1761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17" name="Групувати 116">
            <a:extLst>
              <a:ext uri="{FF2B5EF4-FFF2-40B4-BE49-F238E27FC236}">
                <a16:creationId xmlns:a16="http://schemas.microsoft.com/office/drawing/2014/main" id="{23A8F766-C352-4A68-AEED-3BB6B0F63A0B}"/>
              </a:ext>
            </a:extLst>
          </p:cNvPr>
          <p:cNvGrpSpPr/>
          <p:nvPr/>
        </p:nvGrpSpPr>
        <p:grpSpPr>
          <a:xfrm>
            <a:off x="899834" y="3266834"/>
            <a:ext cx="535782" cy="151341"/>
            <a:chOff x="-423951" y="4495030"/>
            <a:chExt cx="1199252" cy="409480"/>
          </a:xfrm>
        </p:grpSpPr>
        <p:sp>
          <p:nvSpPr>
            <p:cNvPr id="118" name="Прямокутний трикутник 117">
              <a:extLst>
                <a:ext uri="{FF2B5EF4-FFF2-40B4-BE49-F238E27FC236}">
                  <a16:creationId xmlns:a16="http://schemas.microsoft.com/office/drawing/2014/main" id="{8A016622-6855-4BB8-9A4C-76A46E54CCF0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9" name="Полілінія: фігура 118">
              <a:extLst>
                <a:ext uri="{FF2B5EF4-FFF2-40B4-BE49-F238E27FC236}">
                  <a16:creationId xmlns:a16="http://schemas.microsoft.com/office/drawing/2014/main" id="{199CCBF3-031D-47AD-8F78-2BED339FF1CB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0" name="Полілінія: фігура 119">
              <a:extLst>
                <a:ext uri="{FF2B5EF4-FFF2-40B4-BE49-F238E27FC236}">
                  <a16:creationId xmlns:a16="http://schemas.microsoft.com/office/drawing/2014/main" id="{3BDB1299-ECBA-4FD8-8733-DC51EBE0851D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21" name="Куб 120">
            <a:extLst>
              <a:ext uri="{FF2B5EF4-FFF2-40B4-BE49-F238E27FC236}">
                <a16:creationId xmlns:a16="http://schemas.microsoft.com/office/drawing/2014/main" id="{34985E79-6976-4BDF-8B71-C65AC2CA9862}"/>
              </a:ext>
            </a:extLst>
          </p:cNvPr>
          <p:cNvSpPr/>
          <p:nvPr/>
        </p:nvSpPr>
        <p:spPr>
          <a:xfrm>
            <a:off x="1948251" y="1084800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2" name="Групувати 121">
            <a:extLst>
              <a:ext uri="{FF2B5EF4-FFF2-40B4-BE49-F238E27FC236}">
                <a16:creationId xmlns:a16="http://schemas.microsoft.com/office/drawing/2014/main" id="{0D5CD91E-22CC-4851-8F1B-BE12D13B4873}"/>
              </a:ext>
            </a:extLst>
          </p:cNvPr>
          <p:cNvGrpSpPr/>
          <p:nvPr/>
        </p:nvGrpSpPr>
        <p:grpSpPr>
          <a:xfrm>
            <a:off x="576218" y="3055399"/>
            <a:ext cx="493397" cy="720000"/>
            <a:chOff x="-12773" y="4514556"/>
            <a:chExt cx="493397" cy="720000"/>
          </a:xfrm>
        </p:grpSpPr>
        <p:sp>
          <p:nvSpPr>
            <p:cNvPr id="123" name="Паралелограм 122">
              <a:extLst>
                <a:ext uri="{FF2B5EF4-FFF2-40B4-BE49-F238E27FC236}">
                  <a16:creationId xmlns:a16="http://schemas.microsoft.com/office/drawing/2014/main" id="{0F10CCAE-274E-4485-AAD7-BEE74F9188E5}"/>
                </a:ext>
              </a:extLst>
            </p:cNvPr>
            <p:cNvSpPr/>
            <p:nvPr/>
          </p:nvSpPr>
          <p:spPr>
            <a:xfrm rot="18825440">
              <a:off x="-100656" y="4835736"/>
              <a:ext cx="720000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4" name="Прямокутник 123">
              <a:extLst>
                <a:ext uri="{FF2B5EF4-FFF2-40B4-BE49-F238E27FC236}">
                  <a16:creationId xmlns:a16="http://schemas.microsoft.com/office/drawing/2014/main" id="{6717B3B8-6431-46BC-BD95-A2BE8CB30466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5" name="Паралелограм 124">
              <a:extLst>
                <a:ext uri="{FF2B5EF4-FFF2-40B4-BE49-F238E27FC236}">
                  <a16:creationId xmlns:a16="http://schemas.microsoft.com/office/drawing/2014/main" id="{2D3470CD-6BE1-450B-8EA1-3F98E50A14D4}"/>
                </a:ext>
              </a:extLst>
            </p:cNvPr>
            <p:cNvSpPr/>
            <p:nvPr/>
          </p:nvSpPr>
          <p:spPr>
            <a:xfrm>
              <a:off x="-6789" y="4585365"/>
              <a:ext cx="487413" cy="45982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26" name="Групувати 125">
            <a:extLst>
              <a:ext uri="{FF2B5EF4-FFF2-40B4-BE49-F238E27FC236}">
                <a16:creationId xmlns:a16="http://schemas.microsoft.com/office/drawing/2014/main" id="{617EFB4F-42E3-40AF-AA07-A2F15E837E52}"/>
              </a:ext>
            </a:extLst>
          </p:cNvPr>
          <p:cNvGrpSpPr/>
          <p:nvPr/>
        </p:nvGrpSpPr>
        <p:grpSpPr>
          <a:xfrm>
            <a:off x="621429" y="2186717"/>
            <a:ext cx="467223" cy="685551"/>
            <a:chOff x="-12773" y="4544221"/>
            <a:chExt cx="467223" cy="685551"/>
          </a:xfrm>
        </p:grpSpPr>
        <p:sp>
          <p:nvSpPr>
            <p:cNvPr id="127" name="Паралелограм 126">
              <a:extLst>
                <a:ext uri="{FF2B5EF4-FFF2-40B4-BE49-F238E27FC236}">
                  <a16:creationId xmlns:a16="http://schemas.microsoft.com/office/drawing/2014/main" id="{C4157195-74B0-465A-B087-B8188715C5D3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8" name="Прямокутник 127">
              <a:extLst>
                <a:ext uri="{FF2B5EF4-FFF2-40B4-BE49-F238E27FC236}">
                  <a16:creationId xmlns:a16="http://schemas.microsoft.com/office/drawing/2014/main" id="{CBD1CCE6-3E22-4CE6-800D-9806398F58CD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9" name="Паралелограм 128">
              <a:extLst>
                <a:ext uri="{FF2B5EF4-FFF2-40B4-BE49-F238E27FC236}">
                  <a16:creationId xmlns:a16="http://schemas.microsoft.com/office/drawing/2014/main" id="{7F2F4146-BD8F-4651-9D20-91C57604DE54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30" name="Групувати 129">
            <a:extLst>
              <a:ext uri="{FF2B5EF4-FFF2-40B4-BE49-F238E27FC236}">
                <a16:creationId xmlns:a16="http://schemas.microsoft.com/office/drawing/2014/main" id="{D252132A-C823-4E5D-B3F0-94BA36295782}"/>
              </a:ext>
            </a:extLst>
          </p:cNvPr>
          <p:cNvGrpSpPr/>
          <p:nvPr/>
        </p:nvGrpSpPr>
        <p:grpSpPr>
          <a:xfrm>
            <a:off x="625756" y="1183113"/>
            <a:ext cx="467223" cy="685551"/>
            <a:chOff x="-12773" y="4544221"/>
            <a:chExt cx="467223" cy="685551"/>
          </a:xfrm>
        </p:grpSpPr>
        <p:sp>
          <p:nvSpPr>
            <p:cNvPr id="131" name="Паралелограм 130">
              <a:extLst>
                <a:ext uri="{FF2B5EF4-FFF2-40B4-BE49-F238E27FC236}">
                  <a16:creationId xmlns:a16="http://schemas.microsoft.com/office/drawing/2014/main" id="{339E6BCA-C944-4DCC-BFA6-4004AE3EA6AC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2" name="Прямокутник 131">
              <a:extLst>
                <a:ext uri="{FF2B5EF4-FFF2-40B4-BE49-F238E27FC236}">
                  <a16:creationId xmlns:a16="http://schemas.microsoft.com/office/drawing/2014/main" id="{17B1CEA4-293E-4E59-A9BC-979915849097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3" name="Паралелограм 132">
              <a:extLst>
                <a:ext uri="{FF2B5EF4-FFF2-40B4-BE49-F238E27FC236}">
                  <a16:creationId xmlns:a16="http://schemas.microsoft.com/office/drawing/2014/main" id="{6D0423C1-9E68-45F6-A0BD-ABCFE6D7317E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34" name="Куб 133">
            <a:extLst>
              <a:ext uri="{FF2B5EF4-FFF2-40B4-BE49-F238E27FC236}">
                <a16:creationId xmlns:a16="http://schemas.microsoft.com/office/drawing/2014/main" id="{DFC186D8-791C-48F6-B1BC-11DA8C80E5AB}"/>
              </a:ext>
            </a:extLst>
          </p:cNvPr>
          <p:cNvSpPr/>
          <p:nvPr/>
        </p:nvSpPr>
        <p:spPr>
          <a:xfrm rot="2643312">
            <a:off x="934703" y="1590450"/>
            <a:ext cx="1477129" cy="152405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5" name="Куб 134">
            <a:extLst>
              <a:ext uri="{FF2B5EF4-FFF2-40B4-BE49-F238E27FC236}">
                <a16:creationId xmlns:a16="http://schemas.microsoft.com/office/drawing/2014/main" id="{5E3BA9DA-6BB1-4702-9851-45993E0B692E}"/>
              </a:ext>
            </a:extLst>
          </p:cNvPr>
          <p:cNvSpPr/>
          <p:nvPr/>
        </p:nvSpPr>
        <p:spPr>
          <a:xfrm>
            <a:off x="1060967" y="2228752"/>
            <a:ext cx="1121362" cy="147392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36" name="Групувати 135">
            <a:extLst>
              <a:ext uri="{FF2B5EF4-FFF2-40B4-BE49-F238E27FC236}">
                <a16:creationId xmlns:a16="http://schemas.microsoft.com/office/drawing/2014/main" id="{D251636A-2B0F-49A0-9BD4-D8FA9EDD3EDE}"/>
              </a:ext>
            </a:extLst>
          </p:cNvPr>
          <p:cNvGrpSpPr/>
          <p:nvPr/>
        </p:nvGrpSpPr>
        <p:grpSpPr>
          <a:xfrm>
            <a:off x="1845230" y="3273236"/>
            <a:ext cx="528349" cy="148083"/>
            <a:chOff x="-406760" y="4513503"/>
            <a:chExt cx="1182615" cy="400664"/>
          </a:xfrm>
        </p:grpSpPr>
        <p:sp>
          <p:nvSpPr>
            <p:cNvPr id="137" name="Прямокутний трикутник 136">
              <a:extLst>
                <a:ext uri="{FF2B5EF4-FFF2-40B4-BE49-F238E27FC236}">
                  <a16:creationId xmlns:a16="http://schemas.microsoft.com/office/drawing/2014/main" id="{88D3C980-614F-4249-8BC4-44A3915E5420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8" name="Полілінія: фігура 137">
              <a:extLst>
                <a:ext uri="{FF2B5EF4-FFF2-40B4-BE49-F238E27FC236}">
                  <a16:creationId xmlns:a16="http://schemas.microsoft.com/office/drawing/2014/main" id="{FF38091E-AE58-417C-A67F-D628BB023A75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39" name="Групувати 138">
            <a:extLst>
              <a:ext uri="{FF2B5EF4-FFF2-40B4-BE49-F238E27FC236}">
                <a16:creationId xmlns:a16="http://schemas.microsoft.com/office/drawing/2014/main" id="{6EE3E01F-66BA-4439-AAA6-885849F0B3CA}"/>
              </a:ext>
            </a:extLst>
          </p:cNvPr>
          <p:cNvGrpSpPr/>
          <p:nvPr/>
        </p:nvGrpSpPr>
        <p:grpSpPr>
          <a:xfrm>
            <a:off x="1840390" y="3266834"/>
            <a:ext cx="535782" cy="151341"/>
            <a:chOff x="-423951" y="4495030"/>
            <a:chExt cx="1199252" cy="409480"/>
          </a:xfrm>
        </p:grpSpPr>
        <p:sp>
          <p:nvSpPr>
            <p:cNvPr id="140" name="Прямокутний трикутник 139">
              <a:extLst>
                <a:ext uri="{FF2B5EF4-FFF2-40B4-BE49-F238E27FC236}">
                  <a16:creationId xmlns:a16="http://schemas.microsoft.com/office/drawing/2014/main" id="{8DF0EF37-0651-49F0-8975-01F9B3614B88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1" name="Полілінія: фігура 140">
              <a:extLst>
                <a:ext uri="{FF2B5EF4-FFF2-40B4-BE49-F238E27FC236}">
                  <a16:creationId xmlns:a16="http://schemas.microsoft.com/office/drawing/2014/main" id="{EA29F776-8D81-4EAB-9DDE-18E3A2525655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2" name="Полілінія: фігура 141">
              <a:extLst>
                <a:ext uri="{FF2B5EF4-FFF2-40B4-BE49-F238E27FC236}">
                  <a16:creationId xmlns:a16="http://schemas.microsoft.com/office/drawing/2014/main" id="{C644BCA6-B530-4B49-89B3-F7ACF83544F6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43" name="Куб 142">
            <a:extLst>
              <a:ext uri="{FF2B5EF4-FFF2-40B4-BE49-F238E27FC236}">
                <a16:creationId xmlns:a16="http://schemas.microsoft.com/office/drawing/2014/main" id="{E4832DD6-8209-4843-80B7-4CC7956AB88F}"/>
              </a:ext>
            </a:extLst>
          </p:cNvPr>
          <p:cNvSpPr/>
          <p:nvPr/>
        </p:nvSpPr>
        <p:spPr>
          <a:xfrm>
            <a:off x="1056575" y="1250267"/>
            <a:ext cx="195880" cy="2056010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4" name="Куб 143">
            <a:extLst>
              <a:ext uri="{FF2B5EF4-FFF2-40B4-BE49-F238E27FC236}">
                <a16:creationId xmlns:a16="http://schemas.microsoft.com/office/drawing/2014/main" id="{2C6A8C19-AABF-4BF7-931A-B9394A1EEDE6}"/>
              </a:ext>
            </a:extLst>
          </p:cNvPr>
          <p:cNvSpPr/>
          <p:nvPr/>
        </p:nvSpPr>
        <p:spPr>
          <a:xfrm>
            <a:off x="2014021" y="1250267"/>
            <a:ext cx="195880" cy="2056010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5" name="Куб 144">
            <a:extLst>
              <a:ext uri="{FF2B5EF4-FFF2-40B4-BE49-F238E27FC236}">
                <a16:creationId xmlns:a16="http://schemas.microsoft.com/office/drawing/2014/main" id="{D82ABF08-9967-48F3-83C0-C749EFC5A790}"/>
              </a:ext>
            </a:extLst>
          </p:cNvPr>
          <p:cNvSpPr/>
          <p:nvPr/>
        </p:nvSpPr>
        <p:spPr>
          <a:xfrm>
            <a:off x="1030843" y="3096853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6" name="Блок-схема: вузол 145">
            <a:extLst>
              <a:ext uri="{FF2B5EF4-FFF2-40B4-BE49-F238E27FC236}">
                <a16:creationId xmlns:a16="http://schemas.microsoft.com/office/drawing/2014/main" id="{33A5A0AC-3AAB-42FD-B1ED-449C38D9CC06}"/>
              </a:ext>
            </a:extLst>
          </p:cNvPr>
          <p:cNvSpPr/>
          <p:nvPr/>
        </p:nvSpPr>
        <p:spPr>
          <a:xfrm>
            <a:off x="1073917" y="34496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7" name="Блок-схема: вузол 146">
            <a:extLst>
              <a:ext uri="{FF2B5EF4-FFF2-40B4-BE49-F238E27FC236}">
                <a16:creationId xmlns:a16="http://schemas.microsoft.com/office/drawing/2014/main" id="{042E09B9-DDE0-4645-89A1-A13AE5CE6780}"/>
              </a:ext>
            </a:extLst>
          </p:cNvPr>
          <p:cNvSpPr/>
          <p:nvPr/>
        </p:nvSpPr>
        <p:spPr>
          <a:xfrm>
            <a:off x="1195223" y="34496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8" name="Блок-схема: вузол 147">
            <a:extLst>
              <a:ext uri="{FF2B5EF4-FFF2-40B4-BE49-F238E27FC236}">
                <a16:creationId xmlns:a16="http://schemas.microsoft.com/office/drawing/2014/main" id="{E2FFA2DF-C987-471A-91C7-2FE0C58F5738}"/>
              </a:ext>
            </a:extLst>
          </p:cNvPr>
          <p:cNvSpPr/>
          <p:nvPr/>
        </p:nvSpPr>
        <p:spPr>
          <a:xfrm>
            <a:off x="1073916" y="35303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9" name="Блок-схема: вузол 148">
            <a:extLst>
              <a:ext uri="{FF2B5EF4-FFF2-40B4-BE49-F238E27FC236}">
                <a16:creationId xmlns:a16="http://schemas.microsoft.com/office/drawing/2014/main" id="{E015CB18-26D9-4D54-82C0-1FA6A42407BB}"/>
              </a:ext>
            </a:extLst>
          </p:cNvPr>
          <p:cNvSpPr/>
          <p:nvPr/>
        </p:nvSpPr>
        <p:spPr>
          <a:xfrm>
            <a:off x="1195223" y="35303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0" name="Блок-схема: вузол 149">
            <a:extLst>
              <a:ext uri="{FF2B5EF4-FFF2-40B4-BE49-F238E27FC236}">
                <a16:creationId xmlns:a16="http://schemas.microsoft.com/office/drawing/2014/main" id="{A6BC751F-B852-40EB-8FC3-90B7A67EB422}"/>
              </a:ext>
            </a:extLst>
          </p:cNvPr>
          <p:cNvSpPr/>
          <p:nvPr/>
        </p:nvSpPr>
        <p:spPr>
          <a:xfrm>
            <a:off x="1089145" y="314013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1" name="Блок-схема: вузол 150">
            <a:extLst>
              <a:ext uri="{FF2B5EF4-FFF2-40B4-BE49-F238E27FC236}">
                <a16:creationId xmlns:a16="http://schemas.microsoft.com/office/drawing/2014/main" id="{2B98E5E6-3C39-44BD-A165-8653E631197F}"/>
              </a:ext>
            </a:extLst>
          </p:cNvPr>
          <p:cNvSpPr/>
          <p:nvPr/>
        </p:nvSpPr>
        <p:spPr>
          <a:xfrm>
            <a:off x="1188947" y="313992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2" name="Блок-схема: вузол 151">
            <a:extLst>
              <a:ext uri="{FF2B5EF4-FFF2-40B4-BE49-F238E27FC236}">
                <a16:creationId xmlns:a16="http://schemas.microsoft.com/office/drawing/2014/main" id="{9B54A028-469C-4A0E-9113-B5B1AFEAEDCE}"/>
              </a:ext>
            </a:extLst>
          </p:cNvPr>
          <p:cNvSpPr/>
          <p:nvPr/>
        </p:nvSpPr>
        <p:spPr>
          <a:xfrm>
            <a:off x="1085862" y="322209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3" name="Блок-схема: вузол 152">
            <a:extLst>
              <a:ext uri="{FF2B5EF4-FFF2-40B4-BE49-F238E27FC236}">
                <a16:creationId xmlns:a16="http://schemas.microsoft.com/office/drawing/2014/main" id="{13604768-2365-4D24-947C-2C002B9035D8}"/>
              </a:ext>
            </a:extLst>
          </p:cNvPr>
          <p:cNvSpPr/>
          <p:nvPr/>
        </p:nvSpPr>
        <p:spPr>
          <a:xfrm>
            <a:off x="1185664" y="322189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4" name="Куб 153">
            <a:extLst>
              <a:ext uri="{FF2B5EF4-FFF2-40B4-BE49-F238E27FC236}">
                <a16:creationId xmlns:a16="http://schemas.microsoft.com/office/drawing/2014/main" id="{413831BB-8433-48DD-B702-F080A5156CAE}"/>
              </a:ext>
            </a:extLst>
          </p:cNvPr>
          <p:cNvSpPr/>
          <p:nvPr/>
        </p:nvSpPr>
        <p:spPr>
          <a:xfrm>
            <a:off x="366557" y="3833582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55" name="Групувати 154">
            <a:extLst>
              <a:ext uri="{FF2B5EF4-FFF2-40B4-BE49-F238E27FC236}">
                <a16:creationId xmlns:a16="http://schemas.microsoft.com/office/drawing/2014/main" id="{DD6EF2E3-E22A-45F2-B24D-99CF5BB65E1C}"/>
              </a:ext>
            </a:extLst>
          </p:cNvPr>
          <p:cNvGrpSpPr/>
          <p:nvPr/>
        </p:nvGrpSpPr>
        <p:grpSpPr>
          <a:xfrm>
            <a:off x="1434710" y="3722489"/>
            <a:ext cx="528349" cy="148083"/>
            <a:chOff x="-406760" y="4513503"/>
            <a:chExt cx="1182615" cy="400664"/>
          </a:xfrm>
        </p:grpSpPr>
        <p:sp>
          <p:nvSpPr>
            <p:cNvPr id="156" name="Прямокутний трикутник 155">
              <a:extLst>
                <a:ext uri="{FF2B5EF4-FFF2-40B4-BE49-F238E27FC236}">
                  <a16:creationId xmlns:a16="http://schemas.microsoft.com/office/drawing/2014/main" id="{E870972D-F615-439C-B675-55E4B77BE6A0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7" name="Полілінія: фігура 156">
              <a:extLst>
                <a:ext uri="{FF2B5EF4-FFF2-40B4-BE49-F238E27FC236}">
                  <a16:creationId xmlns:a16="http://schemas.microsoft.com/office/drawing/2014/main" id="{7AEBDEE5-79E8-41FB-974C-B930AA2C259A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58" name="Групувати 157">
            <a:extLst>
              <a:ext uri="{FF2B5EF4-FFF2-40B4-BE49-F238E27FC236}">
                <a16:creationId xmlns:a16="http://schemas.microsoft.com/office/drawing/2014/main" id="{B32FF9EF-3A0E-4CD5-B6D3-7E5B821E37A2}"/>
              </a:ext>
            </a:extLst>
          </p:cNvPr>
          <p:cNvGrpSpPr/>
          <p:nvPr/>
        </p:nvGrpSpPr>
        <p:grpSpPr>
          <a:xfrm>
            <a:off x="1429870" y="3716087"/>
            <a:ext cx="535782" cy="151341"/>
            <a:chOff x="-423951" y="4495030"/>
            <a:chExt cx="1199252" cy="409480"/>
          </a:xfrm>
        </p:grpSpPr>
        <p:sp>
          <p:nvSpPr>
            <p:cNvPr id="159" name="Прямокутний трикутник 158">
              <a:extLst>
                <a:ext uri="{FF2B5EF4-FFF2-40B4-BE49-F238E27FC236}">
                  <a16:creationId xmlns:a16="http://schemas.microsoft.com/office/drawing/2014/main" id="{EE00168A-FDAD-4D4C-B6A7-4A5389D2BD05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0" name="Полілінія: фігура 159">
              <a:extLst>
                <a:ext uri="{FF2B5EF4-FFF2-40B4-BE49-F238E27FC236}">
                  <a16:creationId xmlns:a16="http://schemas.microsoft.com/office/drawing/2014/main" id="{DFAE4C51-B07B-48CB-BBAE-7791209DD36C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1" name="Полілінія: фігура 160">
              <a:extLst>
                <a:ext uri="{FF2B5EF4-FFF2-40B4-BE49-F238E27FC236}">
                  <a16:creationId xmlns:a16="http://schemas.microsoft.com/office/drawing/2014/main" id="{7113FCC7-E8E6-4658-B6B2-5204CC9A63A5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grpSp>
        <p:nvGrpSpPr>
          <p:cNvPr id="162" name="Групувати 161">
            <a:extLst>
              <a:ext uri="{FF2B5EF4-FFF2-40B4-BE49-F238E27FC236}">
                <a16:creationId xmlns:a16="http://schemas.microsoft.com/office/drawing/2014/main" id="{F814FE60-BEBB-42F0-81A5-C54A73BD3316}"/>
              </a:ext>
            </a:extLst>
          </p:cNvPr>
          <p:cNvGrpSpPr/>
          <p:nvPr/>
        </p:nvGrpSpPr>
        <p:grpSpPr>
          <a:xfrm>
            <a:off x="494154" y="3722489"/>
            <a:ext cx="528349" cy="148083"/>
            <a:chOff x="-406760" y="4513503"/>
            <a:chExt cx="1182615" cy="400664"/>
          </a:xfrm>
        </p:grpSpPr>
        <p:sp>
          <p:nvSpPr>
            <p:cNvPr id="163" name="Прямокутний трикутник 162">
              <a:extLst>
                <a:ext uri="{FF2B5EF4-FFF2-40B4-BE49-F238E27FC236}">
                  <a16:creationId xmlns:a16="http://schemas.microsoft.com/office/drawing/2014/main" id="{F6CB2F25-4158-4FC2-A28C-F51A22AB20A0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4" name="Полілінія: фігура 163">
              <a:extLst>
                <a:ext uri="{FF2B5EF4-FFF2-40B4-BE49-F238E27FC236}">
                  <a16:creationId xmlns:a16="http://schemas.microsoft.com/office/drawing/2014/main" id="{647DF4F8-E5BF-426E-958F-38279F79976E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65" name="Групувати 164">
            <a:extLst>
              <a:ext uri="{FF2B5EF4-FFF2-40B4-BE49-F238E27FC236}">
                <a16:creationId xmlns:a16="http://schemas.microsoft.com/office/drawing/2014/main" id="{C66F468C-7817-44D4-B903-3C3FCE74B70B}"/>
              </a:ext>
            </a:extLst>
          </p:cNvPr>
          <p:cNvGrpSpPr/>
          <p:nvPr/>
        </p:nvGrpSpPr>
        <p:grpSpPr>
          <a:xfrm>
            <a:off x="489314" y="3716087"/>
            <a:ext cx="535782" cy="151341"/>
            <a:chOff x="-423951" y="4495030"/>
            <a:chExt cx="1199252" cy="409480"/>
          </a:xfrm>
        </p:grpSpPr>
        <p:sp>
          <p:nvSpPr>
            <p:cNvPr id="166" name="Прямокутний трикутник 165">
              <a:extLst>
                <a:ext uri="{FF2B5EF4-FFF2-40B4-BE49-F238E27FC236}">
                  <a16:creationId xmlns:a16="http://schemas.microsoft.com/office/drawing/2014/main" id="{FF2E3166-F296-444C-B195-07576069384A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7" name="Полілінія: фігура 166">
              <a:extLst>
                <a:ext uri="{FF2B5EF4-FFF2-40B4-BE49-F238E27FC236}">
                  <a16:creationId xmlns:a16="http://schemas.microsoft.com/office/drawing/2014/main" id="{5D2C2B1F-B2B9-4B19-810C-8C7251D34813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8" name="Полілінія: фігура 167">
              <a:extLst>
                <a:ext uri="{FF2B5EF4-FFF2-40B4-BE49-F238E27FC236}">
                  <a16:creationId xmlns:a16="http://schemas.microsoft.com/office/drawing/2014/main" id="{3FF903E6-A011-4D2E-A35F-535C1639318C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69" name="Куб 168">
            <a:extLst>
              <a:ext uri="{FF2B5EF4-FFF2-40B4-BE49-F238E27FC236}">
                <a16:creationId xmlns:a16="http://schemas.microsoft.com/office/drawing/2014/main" id="{BC5FDEBD-EE3D-4A38-89DE-8954682A1923}"/>
              </a:ext>
            </a:extLst>
          </p:cNvPr>
          <p:cNvSpPr/>
          <p:nvPr/>
        </p:nvSpPr>
        <p:spPr>
          <a:xfrm>
            <a:off x="646055" y="1645520"/>
            <a:ext cx="195880" cy="2110010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0" name="Куб 169">
            <a:extLst>
              <a:ext uri="{FF2B5EF4-FFF2-40B4-BE49-F238E27FC236}">
                <a16:creationId xmlns:a16="http://schemas.microsoft.com/office/drawing/2014/main" id="{3CD2D227-6E86-4510-A005-506344AD9F22}"/>
              </a:ext>
            </a:extLst>
          </p:cNvPr>
          <p:cNvSpPr/>
          <p:nvPr/>
        </p:nvSpPr>
        <p:spPr>
          <a:xfrm>
            <a:off x="1603501" y="1645520"/>
            <a:ext cx="195880" cy="2110010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1" name="Куб 170">
            <a:extLst>
              <a:ext uri="{FF2B5EF4-FFF2-40B4-BE49-F238E27FC236}">
                <a16:creationId xmlns:a16="http://schemas.microsoft.com/office/drawing/2014/main" id="{82FF55AF-6D90-4B4D-921B-26B559168672}"/>
              </a:ext>
            </a:extLst>
          </p:cNvPr>
          <p:cNvSpPr/>
          <p:nvPr/>
        </p:nvSpPr>
        <p:spPr>
          <a:xfrm>
            <a:off x="620323" y="3546106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2" name="Блок-схема: вузол 171">
            <a:extLst>
              <a:ext uri="{FF2B5EF4-FFF2-40B4-BE49-F238E27FC236}">
                <a16:creationId xmlns:a16="http://schemas.microsoft.com/office/drawing/2014/main" id="{E81A40DF-704A-4AF9-AFF9-61540195B647}"/>
              </a:ext>
            </a:extLst>
          </p:cNvPr>
          <p:cNvSpPr/>
          <p:nvPr/>
        </p:nvSpPr>
        <p:spPr>
          <a:xfrm>
            <a:off x="664631" y="39045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3" name="Блок-схема: вузол 172">
            <a:extLst>
              <a:ext uri="{FF2B5EF4-FFF2-40B4-BE49-F238E27FC236}">
                <a16:creationId xmlns:a16="http://schemas.microsoft.com/office/drawing/2014/main" id="{16FD8D10-1C5C-4E37-B704-607EB724A7B0}"/>
              </a:ext>
            </a:extLst>
          </p:cNvPr>
          <p:cNvSpPr/>
          <p:nvPr/>
        </p:nvSpPr>
        <p:spPr>
          <a:xfrm>
            <a:off x="785937" y="39045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4" name="Блок-схема: вузол 173">
            <a:extLst>
              <a:ext uri="{FF2B5EF4-FFF2-40B4-BE49-F238E27FC236}">
                <a16:creationId xmlns:a16="http://schemas.microsoft.com/office/drawing/2014/main" id="{DA8C5439-15BA-4B05-8EFC-C6B1133E361E}"/>
              </a:ext>
            </a:extLst>
          </p:cNvPr>
          <p:cNvSpPr/>
          <p:nvPr/>
        </p:nvSpPr>
        <p:spPr>
          <a:xfrm>
            <a:off x="664630" y="398535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5" name="Блок-схема: вузол 174">
            <a:extLst>
              <a:ext uri="{FF2B5EF4-FFF2-40B4-BE49-F238E27FC236}">
                <a16:creationId xmlns:a16="http://schemas.microsoft.com/office/drawing/2014/main" id="{85D6F967-D950-4C2B-A9EC-F82E8E2C508E}"/>
              </a:ext>
            </a:extLst>
          </p:cNvPr>
          <p:cNvSpPr/>
          <p:nvPr/>
        </p:nvSpPr>
        <p:spPr>
          <a:xfrm>
            <a:off x="785937" y="398535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6" name="Блок-схема: вузол 175">
            <a:extLst>
              <a:ext uri="{FF2B5EF4-FFF2-40B4-BE49-F238E27FC236}">
                <a16:creationId xmlns:a16="http://schemas.microsoft.com/office/drawing/2014/main" id="{2CEAE621-880B-4B81-AF16-64BA94FD3EC5}"/>
              </a:ext>
            </a:extLst>
          </p:cNvPr>
          <p:cNvSpPr/>
          <p:nvPr/>
        </p:nvSpPr>
        <p:spPr>
          <a:xfrm>
            <a:off x="672638" y="362003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7" name="Блок-схема: вузол 176">
            <a:extLst>
              <a:ext uri="{FF2B5EF4-FFF2-40B4-BE49-F238E27FC236}">
                <a16:creationId xmlns:a16="http://schemas.microsoft.com/office/drawing/2014/main" id="{C749BC83-5297-47A9-90FB-FB2A0F55EB59}"/>
              </a:ext>
            </a:extLst>
          </p:cNvPr>
          <p:cNvSpPr/>
          <p:nvPr/>
        </p:nvSpPr>
        <p:spPr>
          <a:xfrm>
            <a:off x="771363" y="362003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8" name="Блок-схема: вузол 177">
            <a:extLst>
              <a:ext uri="{FF2B5EF4-FFF2-40B4-BE49-F238E27FC236}">
                <a16:creationId xmlns:a16="http://schemas.microsoft.com/office/drawing/2014/main" id="{845F0A9A-ED4A-4E6C-A494-CB861C7F1631}"/>
              </a:ext>
            </a:extLst>
          </p:cNvPr>
          <p:cNvSpPr/>
          <p:nvPr/>
        </p:nvSpPr>
        <p:spPr>
          <a:xfrm>
            <a:off x="671308" y="370326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9" name="Блок-схема: вузол 178">
            <a:extLst>
              <a:ext uri="{FF2B5EF4-FFF2-40B4-BE49-F238E27FC236}">
                <a16:creationId xmlns:a16="http://schemas.microsoft.com/office/drawing/2014/main" id="{34F06D0D-150F-4133-8EBC-38D936701F66}"/>
              </a:ext>
            </a:extLst>
          </p:cNvPr>
          <p:cNvSpPr/>
          <p:nvPr/>
        </p:nvSpPr>
        <p:spPr>
          <a:xfrm>
            <a:off x="768080" y="370199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0" name="Куб 179">
            <a:extLst>
              <a:ext uri="{FF2B5EF4-FFF2-40B4-BE49-F238E27FC236}">
                <a16:creationId xmlns:a16="http://schemas.microsoft.com/office/drawing/2014/main" id="{7BA98DBB-B6A2-4448-B5EA-3546E50CB111}"/>
              </a:ext>
            </a:extLst>
          </p:cNvPr>
          <p:cNvSpPr/>
          <p:nvPr/>
        </p:nvSpPr>
        <p:spPr>
          <a:xfrm rot="2333793">
            <a:off x="404409" y="3356583"/>
            <a:ext cx="1753345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1" name="Куб 180">
            <a:extLst>
              <a:ext uri="{FF2B5EF4-FFF2-40B4-BE49-F238E27FC236}">
                <a16:creationId xmlns:a16="http://schemas.microsoft.com/office/drawing/2014/main" id="{8409F24F-DBE3-4205-80B4-E27E2D751531}"/>
              </a:ext>
            </a:extLst>
          </p:cNvPr>
          <p:cNvSpPr/>
          <p:nvPr/>
        </p:nvSpPr>
        <p:spPr>
          <a:xfrm>
            <a:off x="589591" y="2678005"/>
            <a:ext cx="118221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2" name="Блок-схема: вузол 181">
            <a:extLst>
              <a:ext uri="{FF2B5EF4-FFF2-40B4-BE49-F238E27FC236}">
                <a16:creationId xmlns:a16="http://schemas.microsoft.com/office/drawing/2014/main" id="{607FF291-0A6B-47EE-9750-BA2BF3147D64}"/>
              </a:ext>
            </a:extLst>
          </p:cNvPr>
          <p:cNvSpPr/>
          <p:nvPr/>
        </p:nvSpPr>
        <p:spPr>
          <a:xfrm>
            <a:off x="1807038" y="390611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3" name="Блок-схема: вузол 182">
            <a:extLst>
              <a:ext uri="{FF2B5EF4-FFF2-40B4-BE49-F238E27FC236}">
                <a16:creationId xmlns:a16="http://schemas.microsoft.com/office/drawing/2014/main" id="{E0260E73-7A33-4581-97B3-3354B878069A}"/>
              </a:ext>
            </a:extLst>
          </p:cNvPr>
          <p:cNvSpPr/>
          <p:nvPr/>
        </p:nvSpPr>
        <p:spPr>
          <a:xfrm>
            <a:off x="1901120" y="395887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4" name="Блок-схема: вузол 183">
            <a:extLst>
              <a:ext uri="{FF2B5EF4-FFF2-40B4-BE49-F238E27FC236}">
                <a16:creationId xmlns:a16="http://schemas.microsoft.com/office/drawing/2014/main" id="{D9DE17A6-FF8A-49F1-B86B-4572F203A5B9}"/>
              </a:ext>
            </a:extLst>
          </p:cNvPr>
          <p:cNvSpPr/>
          <p:nvPr/>
        </p:nvSpPr>
        <p:spPr>
          <a:xfrm>
            <a:off x="1881040" y="389363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5" name="Блок-схема: вузол 184">
            <a:extLst>
              <a:ext uri="{FF2B5EF4-FFF2-40B4-BE49-F238E27FC236}">
                <a16:creationId xmlns:a16="http://schemas.microsoft.com/office/drawing/2014/main" id="{8EF06290-B633-4B91-B518-5738543D6C9D}"/>
              </a:ext>
            </a:extLst>
          </p:cNvPr>
          <p:cNvSpPr/>
          <p:nvPr/>
        </p:nvSpPr>
        <p:spPr>
          <a:xfrm>
            <a:off x="1625310" y="37248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6" name="Блок-схема: вузол 185">
            <a:extLst>
              <a:ext uri="{FF2B5EF4-FFF2-40B4-BE49-F238E27FC236}">
                <a16:creationId xmlns:a16="http://schemas.microsoft.com/office/drawing/2014/main" id="{E9DBEA8C-C6A4-435F-9E45-8EBC4016257E}"/>
              </a:ext>
            </a:extLst>
          </p:cNvPr>
          <p:cNvSpPr/>
          <p:nvPr/>
        </p:nvSpPr>
        <p:spPr>
          <a:xfrm>
            <a:off x="1617748" y="366216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7" name="Блок-схема: вузол 186">
            <a:extLst>
              <a:ext uri="{FF2B5EF4-FFF2-40B4-BE49-F238E27FC236}">
                <a16:creationId xmlns:a16="http://schemas.microsoft.com/office/drawing/2014/main" id="{16AD20F8-0E6B-4FA3-8D2B-B18DA5C0D4B7}"/>
              </a:ext>
            </a:extLst>
          </p:cNvPr>
          <p:cNvSpPr/>
          <p:nvPr/>
        </p:nvSpPr>
        <p:spPr>
          <a:xfrm>
            <a:off x="655084" y="292966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8" name="Блок-схема: вузол 187">
            <a:extLst>
              <a:ext uri="{FF2B5EF4-FFF2-40B4-BE49-F238E27FC236}">
                <a16:creationId xmlns:a16="http://schemas.microsoft.com/office/drawing/2014/main" id="{7CF1CC67-C402-46E2-B4AC-7337980F8656}"/>
              </a:ext>
            </a:extLst>
          </p:cNvPr>
          <p:cNvSpPr/>
          <p:nvPr/>
        </p:nvSpPr>
        <p:spPr>
          <a:xfrm>
            <a:off x="1694082" y="37248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9" name="Блок-схема: вузол 188">
            <a:extLst>
              <a:ext uri="{FF2B5EF4-FFF2-40B4-BE49-F238E27FC236}">
                <a16:creationId xmlns:a16="http://schemas.microsoft.com/office/drawing/2014/main" id="{3091C2E6-B8B0-4265-BA69-6572BD840BA9}"/>
              </a:ext>
            </a:extLst>
          </p:cNvPr>
          <p:cNvSpPr/>
          <p:nvPr/>
        </p:nvSpPr>
        <p:spPr>
          <a:xfrm>
            <a:off x="735332" y="296344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0" name="Блок-схема: вузол 189">
            <a:extLst>
              <a:ext uri="{FF2B5EF4-FFF2-40B4-BE49-F238E27FC236}">
                <a16:creationId xmlns:a16="http://schemas.microsoft.com/office/drawing/2014/main" id="{B19057F3-ED19-4BB5-B928-3B33EC38B0EE}"/>
              </a:ext>
            </a:extLst>
          </p:cNvPr>
          <p:cNvSpPr/>
          <p:nvPr/>
        </p:nvSpPr>
        <p:spPr>
          <a:xfrm>
            <a:off x="697188" y="301028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1" name="Блок-схема: вузол 190">
            <a:extLst>
              <a:ext uri="{FF2B5EF4-FFF2-40B4-BE49-F238E27FC236}">
                <a16:creationId xmlns:a16="http://schemas.microsoft.com/office/drawing/2014/main" id="{64ED0D82-50BE-4601-BB3A-46135002BEB5}"/>
              </a:ext>
            </a:extLst>
          </p:cNvPr>
          <p:cNvSpPr/>
          <p:nvPr/>
        </p:nvSpPr>
        <p:spPr>
          <a:xfrm>
            <a:off x="1707406" y="274636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2" name="Блок-схема: вузол 191">
            <a:extLst>
              <a:ext uri="{FF2B5EF4-FFF2-40B4-BE49-F238E27FC236}">
                <a16:creationId xmlns:a16="http://schemas.microsoft.com/office/drawing/2014/main" id="{2DE075B6-B56B-4318-AB93-E4EF4BE4BFD0}"/>
              </a:ext>
            </a:extLst>
          </p:cNvPr>
          <p:cNvSpPr/>
          <p:nvPr/>
        </p:nvSpPr>
        <p:spPr>
          <a:xfrm>
            <a:off x="1640922" y="272230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3" name="Блок-схема: вузол 192">
            <a:extLst>
              <a:ext uri="{FF2B5EF4-FFF2-40B4-BE49-F238E27FC236}">
                <a16:creationId xmlns:a16="http://schemas.microsoft.com/office/drawing/2014/main" id="{4ABB4C59-CC12-455A-B7A5-CC34A22D2FA0}"/>
              </a:ext>
            </a:extLst>
          </p:cNvPr>
          <p:cNvSpPr/>
          <p:nvPr/>
        </p:nvSpPr>
        <p:spPr>
          <a:xfrm>
            <a:off x="1640922" y="278619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4" name="Блок-схема: вузол 193">
            <a:extLst>
              <a:ext uri="{FF2B5EF4-FFF2-40B4-BE49-F238E27FC236}">
                <a16:creationId xmlns:a16="http://schemas.microsoft.com/office/drawing/2014/main" id="{A3E0B203-0D1E-4BD0-ACC0-BEFAB3B4BB4C}"/>
              </a:ext>
            </a:extLst>
          </p:cNvPr>
          <p:cNvSpPr/>
          <p:nvPr/>
        </p:nvSpPr>
        <p:spPr>
          <a:xfrm>
            <a:off x="673092" y="274949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5" name="Блок-схема: вузол 194">
            <a:extLst>
              <a:ext uri="{FF2B5EF4-FFF2-40B4-BE49-F238E27FC236}">
                <a16:creationId xmlns:a16="http://schemas.microsoft.com/office/drawing/2014/main" id="{CE27F22B-BC15-4BFA-A195-12D117275700}"/>
              </a:ext>
            </a:extLst>
          </p:cNvPr>
          <p:cNvSpPr/>
          <p:nvPr/>
        </p:nvSpPr>
        <p:spPr>
          <a:xfrm>
            <a:off x="747049" y="27723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6" name="Блок-схема: вузол 195">
            <a:extLst>
              <a:ext uri="{FF2B5EF4-FFF2-40B4-BE49-F238E27FC236}">
                <a16:creationId xmlns:a16="http://schemas.microsoft.com/office/drawing/2014/main" id="{A204364F-4B1A-4D49-9571-6B1D2D1C7D99}"/>
              </a:ext>
            </a:extLst>
          </p:cNvPr>
          <p:cNvSpPr/>
          <p:nvPr/>
        </p:nvSpPr>
        <p:spPr>
          <a:xfrm>
            <a:off x="749039" y="271652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7" name="Куб 196">
            <a:extLst>
              <a:ext uri="{FF2B5EF4-FFF2-40B4-BE49-F238E27FC236}">
                <a16:creationId xmlns:a16="http://schemas.microsoft.com/office/drawing/2014/main" id="{8252B035-6FDD-454B-A6B6-07BE48A327F9}"/>
              </a:ext>
            </a:extLst>
          </p:cNvPr>
          <p:cNvSpPr/>
          <p:nvPr/>
        </p:nvSpPr>
        <p:spPr>
          <a:xfrm>
            <a:off x="1909387" y="3099396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8" name="Блок-схема: вузол 197">
            <a:extLst>
              <a:ext uri="{FF2B5EF4-FFF2-40B4-BE49-F238E27FC236}">
                <a16:creationId xmlns:a16="http://schemas.microsoft.com/office/drawing/2014/main" id="{D06AC08B-6A08-4361-9897-F74FC2D5516A}"/>
              </a:ext>
            </a:extLst>
          </p:cNvPr>
          <p:cNvSpPr/>
          <p:nvPr/>
        </p:nvSpPr>
        <p:spPr>
          <a:xfrm>
            <a:off x="2017688" y="34565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9" name="Блок-схема: вузол 198">
            <a:extLst>
              <a:ext uri="{FF2B5EF4-FFF2-40B4-BE49-F238E27FC236}">
                <a16:creationId xmlns:a16="http://schemas.microsoft.com/office/drawing/2014/main" id="{D3675DB0-98CF-4359-AA87-D965C1A8C830}"/>
              </a:ext>
            </a:extLst>
          </p:cNvPr>
          <p:cNvSpPr/>
          <p:nvPr/>
        </p:nvSpPr>
        <p:spPr>
          <a:xfrm>
            <a:off x="2105282" y="34565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0" name="Блок-схема: вузол 199">
            <a:extLst>
              <a:ext uri="{FF2B5EF4-FFF2-40B4-BE49-F238E27FC236}">
                <a16:creationId xmlns:a16="http://schemas.microsoft.com/office/drawing/2014/main" id="{B82EBE02-E29B-4990-8C1F-E829325E18B0}"/>
              </a:ext>
            </a:extLst>
          </p:cNvPr>
          <p:cNvSpPr/>
          <p:nvPr/>
        </p:nvSpPr>
        <p:spPr>
          <a:xfrm>
            <a:off x="2017687" y="35372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1" name="Блок-схема: вузол 200">
            <a:extLst>
              <a:ext uri="{FF2B5EF4-FFF2-40B4-BE49-F238E27FC236}">
                <a16:creationId xmlns:a16="http://schemas.microsoft.com/office/drawing/2014/main" id="{DA821389-B592-435D-A0BC-A40150AD77A3}"/>
              </a:ext>
            </a:extLst>
          </p:cNvPr>
          <p:cNvSpPr/>
          <p:nvPr/>
        </p:nvSpPr>
        <p:spPr>
          <a:xfrm>
            <a:off x="2104344" y="353187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2" name="Блок-схема: вузол 201">
            <a:extLst>
              <a:ext uri="{FF2B5EF4-FFF2-40B4-BE49-F238E27FC236}">
                <a16:creationId xmlns:a16="http://schemas.microsoft.com/office/drawing/2014/main" id="{6E4A7078-9E65-4820-B87D-FE9961B5BE9C}"/>
              </a:ext>
            </a:extLst>
          </p:cNvPr>
          <p:cNvSpPr/>
          <p:nvPr/>
        </p:nvSpPr>
        <p:spPr>
          <a:xfrm>
            <a:off x="2034322" y="317424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3" name="Блок-схема: вузол 202">
            <a:extLst>
              <a:ext uri="{FF2B5EF4-FFF2-40B4-BE49-F238E27FC236}">
                <a16:creationId xmlns:a16="http://schemas.microsoft.com/office/drawing/2014/main" id="{93242E88-9FB5-4BD1-8A9E-51CE623B0533}"/>
              </a:ext>
            </a:extLst>
          </p:cNvPr>
          <p:cNvSpPr/>
          <p:nvPr/>
        </p:nvSpPr>
        <p:spPr>
          <a:xfrm>
            <a:off x="2106753" y="317689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4" name="Блок-схема: вузол 203">
            <a:extLst>
              <a:ext uri="{FF2B5EF4-FFF2-40B4-BE49-F238E27FC236}">
                <a16:creationId xmlns:a16="http://schemas.microsoft.com/office/drawing/2014/main" id="{EBF45814-F100-4680-8BAB-F9CFEF876EB3}"/>
              </a:ext>
            </a:extLst>
          </p:cNvPr>
          <p:cNvSpPr/>
          <p:nvPr/>
        </p:nvSpPr>
        <p:spPr>
          <a:xfrm>
            <a:off x="2034322" y="327066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5" name="Блок-схема: вузол 204">
            <a:extLst>
              <a:ext uri="{FF2B5EF4-FFF2-40B4-BE49-F238E27FC236}">
                <a16:creationId xmlns:a16="http://schemas.microsoft.com/office/drawing/2014/main" id="{FBD3D986-85D4-44A1-AA62-517B83515CAD}"/>
              </a:ext>
            </a:extLst>
          </p:cNvPr>
          <p:cNvSpPr/>
          <p:nvPr/>
        </p:nvSpPr>
        <p:spPr>
          <a:xfrm>
            <a:off x="2106753" y="32733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06" name="Групувати 205">
            <a:extLst>
              <a:ext uri="{FF2B5EF4-FFF2-40B4-BE49-F238E27FC236}">
                <a16:creationId xmlns:a16="http://schemas.microsoft.com/office/drawing/2014/main" id="{6E5F1BD3-4EC5-4CC3-A5B5-0B69E183A91E}"/>
              </a:ext>
            </a:extLst>
          </p:cNvPr>
          <p:cNvGrpSpPr/>
          <p:nvPr/>
        </p:nvGrpSpPr>
        <p:grpSpPr>
          <a:xfrm>
            <a:off x="1757138" y="3085906"/>
            <a:ext cx="493397" cy="720000"/>
            <a:chOff x="-12773" y="4514556"/>
            <a:chExt cx="493397" cy="720000"/>
          </a:xfrm>
        </p:grpSpPr>
        <p:sp>
          <p:nvSpPr>
            <p:cNvPr id="207" name="Паралелограм 206">
              <a:extLst>
                <a:ext uri="{FF2B5EF4-FFF2-40B4-BE49-F238E27FC236}">
                  <a16:creationId xmlns:a16="http://schemas.microsoft.com/office/drawing/2014/main" id="{2B122F13-6168-452B-A297-64F09C6AD0B2}"/>
                </a:ext>
              </a:extLst>
            </p:cNvPr>
            <p:cNvSpPr/>
            <p:nvPr/>
          </p:nvSpPr>
          <p:spPr>
            <a:xfrm rot="18825440">
              <a:off x="-100656" y="4835736"/>
              <a:ext cx="720000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8" name="Прямокутник 207">
              <a:extLst>
                <a:ext uri="{FF2B5EF4-FFF2-40B4-BE49-F238E27FC236}">
                  <a16:creationId xmlns:a16="http://schemas.microsoft.com/office/drawing/2014/main" id="{BC4A6DEB-9A6E-41DC-9711-07D5A3370D9C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9" name="Паралелограм 208">
              <a:extLst>
                <a:ext uri="{FF2B5EF4-FFF2-40B4-BE49-F238E27FC236}">
                  <a16:creationId xmlns:a16="http://schemas.microsoft.com/office/drawing/2014/main" id="{7381D208-FC5B-43B9-9E0A-102AD69E117A}"/>
                </a:ext>
              </a:extLst>
            </p:cNvPr>
            <p:cNvSpPr/>
            <p:nvPr/>
          </p:nvSpPr>
          <p:spPr>
            <a:xfrm>
              <a:off x="-6789" y="4585365"/>
              <a:ext cx="487413" cy="45982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10" name="Групувати 209">
            <a:extLst>
              <a:ext uri="{FF2B5EF4-FFF2-40B4-BE49-F238E27FC236}">
                <a16:creationId xmlns:a16="http://schemas.microsoft.com/office/drawing/2014/main" id="{CD7269E8-C6BD-4E78-B986-6B7C59EC967F}"/>
              </a:ext>
            </a:extLst>
          </p:cNvPr>
          <p:cNvGrpSpPr/>
          <p:nvPr/>
        </p:nvGrpSpPr>
        <p:grpSpPr>
          <a:xfrm>
            <a:off x="1772678" y="2179676"/>
            <a:ext cx="467223" cy="685551"/>
            <a:chOff x="-12773" y="4544221"/>
            <a:chExt cx="467223" cy="685551"/>
          </a:xfrm>
        </p:grpSpPr>
        <p:sp>
          <p:nvSpPr>
            <p:cNvPr id="211" name="Паралелограм 210">
              <a:extLst>
                <a:ext uri="{FF2B5EF4-FFF2-40B4-BE49-F238E27FC236}">
                  <a16:creationId xmlns:a16="http://schemas.microsoft.com/office/drawing/2014/main" id="{D035C73B-39E7-4F48-91E8-BC70E1610331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2" name="Прямокутник 211">
              <a:extLst>
                <a:ext uri="{FF2B5EF4-FFF2-40B4-BE49-F238E27FC236}">
                  <a16:creationId xmlns:a16="http://schemas.microsoft.com/office/drawing/2014/main" id="{8A6482AD-0719-4FCA-8800-2674C88209FF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3" name="Паралелограм 212">
              <a:extLst>
                <a:ext uri="{FF2B5EF4-FFF2-40B4-BE49-F238E27FC236}">
                  <a16:creationId xmlns:a16="http://schemas.microsoft.com/office/drawing/2014/main" id="{90BC2C9C-B0DF-476C-92F3-2635FB625549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14" name="Групувати 213">
            <a:extLst>
              <a:ext uri="{FF2B5EF4-FFF2-40B4-BE49-F238E27FC236}">
                <a16:creationId xmlns:a16="http://schemas.microsoft.com/office/drawing/2014/main" id="{B46155C7-403D-40A1-8B76-25520C7ADAC7}"/>
              </a:ext>
            </a:extLst>
          </p:cNvPr>
          <p:cNvGrpSpPr/>
          <p:nvPr/>
        </p:nvGrpSpPr>
        <p:grpSpPr>
          <a:xfrm rot="20330432">
            <a:off x="1566106" y="1393080"/>
            <a:ext cx="890929" cy="1292479"/>
            <a:chOff x="-12773" y="4021571"/>
            <a:chExt cx="890929" cy="1292479"/>
          </a:xfrm>
        </p:grpSpPr>
        <p:sp>
          <p:nvSpPr>
            <p:cNvPr id="215" name="Паралелограм 214">
              <a:extLst>
                <a:ext uri="{FF2B5EF4-FFF2-40B4-BE49-F238E27FC236}">
                  <a16:creationId xmlns:a16="http://schemas.microsoft.com/office/drawing/2014/main" id="{39D8CE74-5C78-40EE-A6BC-C71EDD2916ED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6" name="Прямокутник 215">
              <a:extLst>
                <a:ext uri="{FF2B5EF4-FFF2-40B4-BE49-F238E27FC236}">
                  <a16:creationId xmlns:a16="http://schemas.microsoft.com/office/drawing/2014/main" id="{64EFCC45-078F-4551-8AC9-080745CFD15E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7" name="Паралелограм 216">
              <a:extLst>
                <a:ext uri="{FF2B5EF4-FFF2-40B4-BE49-F238E27FC236}">
                  <a16:creationId xmlns:a16="http://schemas.microsoft.com/office/drawing/2014/main" id="{E589967C-C2B2-43AE-B9F3-3AD2435014A1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18" name="Групувати 217">
            <a:extLst>
              <a:ext uri="{FF2B5EF4-FFF2-40B4-BE49-F238E27FC236}">
                <a16:creationId xmlns:a16="http://schemas.microsoft.com/office/drawing/2014/main" id="{DB809B04-F387-44F6-8996-8D3B3608AB27}"/>
              </a:ext>
            </a:extLst>
          </p:cNvPr>
          <p:cNvGrpSpPr/>
          <p:nvPr/>
        </p:nvGrpSpPr>
        <p:grpSpPr>
          <a:xfrm>
            <a:off x="1733886" y="2800958"/>
            <a:ext cx="563778" cy="363276"/>
            <a:chOff x="2249138" y="4165491"/>
            <a:chExt cx="563778" cy="363276"/>
          </a:xfrm>
        </p:grpSpPr>
        <p:grpSp>
          <p:nvGrpSpPr>
            <p:cNvPr id="219" name="Групувати 218">
              <a:extLst>
                <a:ext uri="{FF2B5EF4-FFF2-40B4-BE49-F238E27FC236}">
                  <a16:creationId xmlns:a16="http://schemas.microsoft.com/office/drawing/2014/main" id="{D4AAB82A-1574-4172-8A35-A0D5D7903245}"/>
                </a:ext>
              </a:extLst>
            </p:cNvPr>
            <p:cNvGrpSpPr/>
            <p:nvPr/>
          </p:nvGrpSpPr>
          <p:grpSpPr>
            <a:xfrm>
              <a:off x="2249138" y="4165491"/>
              <a:ext cx="563778" cy="256032"/>
              <a:chOff x="-30374" y="4254766"/>
              <a:chExt cx="563778" cy="256032"/>
            </a:xfrm>
          </p:grpSpPr>
          <p:sp>
            <p:nvSpPr>
              <p:cNvPr id="221" name="Паралелограм 252">
                <a:extLst>
                  <a:ext uri="{FF2B5EF4-FFF2-40B4-BE49-F238E27FC236}">
                    <a16:creationId xmlns:a16="http://schemas.microsoft.com/office/drawing/2014/main" id="{04D6A734-4A1C-4907-96EC-642EB27684E7}"/>
                  </a:ext>
                </a:extLst>
              </p:cNvPr>
              <p:cNvSpPr/>
              <p:nvPr/>
            </p:nvSpPr>
            <p:spPr>
              <a:xfrm rot="1725805" flipH="1">
                <a:off x="-30374" y="4378157"/>
                <a:ext cx="563778" cy="132641"/>
              </a:xfrm>
              <a:custGeom>
                <a:avLst/>
                <a:gdLst>
                  <a:gd name="connsiteX0" fmla="*/ 0 w 569063"/>
                  <a:gd name="connsiteY0" fmla="*/ 109928 h 109928"/>
                  <a:gd name="connsiteX1" fmla="*/ 60279 w 569063"/>
                  <a:gd name="connsiteY1" fmla="*/ 0 h 109928"/>
                  <a:gd name="connsiteX2" fmla="*/ 569063 w 569063"/>
                  <a:gd name="connsiteY2" fmla="*/ 0 h 109928"/>
                  <a:gd name="connsiteX3" fmla="*/ 508784 w 569063"/>
                  <a:gd name="connsiteY3" fmla="*/ 109928 h 109928"/>
                  <a:gd name="connsiteX4" fmla="*/ 0 w 569063"/>
                  <a:gd name="connsiteY4" fmla="*/ 109928 h 109928"/>
                  <a:gd name="connsiteX0" fmla="*/ 0 w 569063"/>
                  <a:gd name="connsiteY0" fmla="*/ 109928 h 132641"/>
                  <a:gd name="connsiteX1" fmla="*/ 60279 w 569063"/>
                  <a:gd name="connsiteY1" fmla="*/ 0 h 132641"/>
                  <a:gd name="connsiteX2" fmla="*/ 569063 w 569063"/>
                  <a:gd name="connsiteY2" fmla="*/ 0 h 132641"/>
                  <a:gd name="connsiteX3" fmla="*/ 545212 w 569063"/>
                  <a:gd name="connsiteY3" fmla="*/ 132641 h 132641"/>
                  <a:gd name="connsiteX4" fmla="*/ 0 w 569063"/>
                  <a:gd name="connsiteY4" fmla="*/ 109928 h 132641"/>
                  <a:gd name="connsiteX0" fmla="*/ 0 w 524081"/>
                  <a:gd name="connsiteY0" fmla="*/ 131902 h 132641"/>
                  <a:gd name="connsiteX1" fmla="*/ 15297 w 524081"/>
                  <a:gd name="connsiteY1" fmla="*/ 0 h 132641"/>
                  <a:gd name="connsiteX2" fmla="*/ 524081 w 524081"/>
                  <a:gd name="connsiteY2" fmla="*/ 0 h 132641"/>
                  <a:gd name="connsiteX3" fmla="*/ 500230 w 524081"/>
                  <a:gd name="connsiteY3" fmla="*/ 132641 h 132641"/>
                  <a:gd name="connsiteX4" fmla="*/ 0 w 524081"/>
                  <a:gd name="connsiteY4" fmla="*/ 131902 h 132641"/>
                  <a:gd name="connsiteX0" fmla="*/ 0 w 569800"/>
                  <a:gd name="connsiteY0" fmla="*/ 101372 h 132641"/>
                  <a:gd name="connsiteX1" fmla="*/ 61016 w 569800"/>
                  <a:gd name="connsiteY1" fmla="*/ 0 h 132641"/>
                  <a:gd name="connsiteX2" fmla="*/ 569800 w 569800"/>
                  <a:gd name="connsiteY2" fmla="*/ 0 h 132641"/>
                  <a:gd name="connsiteX3" fmla="*/ 545949 w 569800"/>
                  <a:gd name="connsiteY3" fmla="*/ 132641 h 132641"/>
                  <a:gd name="connsiteX4" fmla="*/ 0 w 569800"/>
                  <a:gd name="connsiteY4" fmla="*/ 101372 h 132641"/>
                  <a:gd name="connsiteX0" fmla="*/ 0 w 526169"/>
                  <a:gd name="connsiteY0" fmla="*/ 130755 h 132641"/>
                  <a:gd name="connsiteX1" fmla="*/ 17385 w 526169"/>
                  <a:gd name="connsiteY1" fmla="*/ 0 h 132641"/>
                  <a:gd name="connsiteX2" fmla="*/ 526169 w 526169"/>
                  <a:gd name="connsiteY2" fmla="*/ 0 h 132641"/>
                  <a:gd name="connsiteX3" fmla="*/ 502318 w 526169"/>
                  <a:gd name="connsiteY3" fmla="*/ 132641 h 132641"/>
                  <a:gd name="connsiteX4" fmla="*/ 0 w 526169"/>
                  <a:gd name="connsiteY4" fmla="*/ 130755 h 132641"/>
                  <a:gd name="connsiteX0" fmla="*/ 30751 w 556920"/>
                  <a:gd name="connsiteY0" fmla="*/ 130755 h 132641"/>
                  <a:gd name="connsiteX1" fmla="*/ 99 w 556920"/>
                  <a:gd name="connsiteY1" fmla="*/ 86657 h 132641"/>
                  <a:gd name="connsiteX2" fmla="*/ 48136 w 556920"/>
                  <a:gd name="connsiteY2" fmla="*/ 0 h 132641"/>
                  <a:gd name="connsiteX3" fmla="*/ 556920 w 556920"/>
                  <a:gd name="connsiteY3" fmla="*/ 0 h 132641"/>
                  <a:gd name="connsiteX4" fmla="*/ 533069 w 556920"/>
                  <a:gd name="connsiteY4" fmla="*/ 132641 h 132641"/>
                  <a:gd name="connsiteX5" fmla="*/ 30751 w 556920"/>
                  <a:gd name="connsiteY5" fmla="*/ 130755 h 132641"/>
                  <a:gd name="connsiteX0" fmla="*/ 37609 w 563778"/>
                  <a:gd name="connsiteY0" fmla="*/ 130755 h 132641"/>
                  <a:gd name="connsiteX1" fmla="*/ 83 w 563778"/>
                  <a:gd name="connsiteY1" fmla="*/ 99182 h 132641"/>
                  <a:gd name="connsiteX2" fmla="*/ 54994 w 563778"/>
                  <a:gd name="connsiteY2" fmla="*/ 0 h 132641"/>
                  <a:gd name="connsiteX3" fmla="*/ 563778 w 563778"/>
                  <a:gd name="connsiteY3" fmla="*/ 0 h 132641"/>
                  <a:gd name="connsiteX4" fmla="*/ 539927 w 563778"/>
                  <a:gd name="connsiteY4" fmla="*/ 132641 h 132641"/>
                  <a:gd name="connsiteX5" fmla="*/ 37609 w 563778"/>
                  <a:gd name="connsiteY5" fmla="*/ 130755 h 13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3778" h="132641">
                    <a:moveTo>
                      <a:pt x="37609" y="130755"/>
                    </a:moveTo>
                    <a:cubicBezTo>
                      <a:pt x="39807" y="116532"/>
                      <a:pt x="-2115" y="113405"/>
                      <a:pt x="83" y="99182"/>
                    </a:cubicBezTo>
                    <a:lnTo>
                      <a:pt x="54994" y="0"/>
                    </a:lnTo>
                    <a:lnTo>
                      <a:pt x="563778" y="0"/>
                    </a:lnTo>
                    <a:lnTo>
                      <a:pt x="539927" y="132641"/>
                    </a:lnTo>
                    <a:lnTo>
                      <a:pt x="37609" y="13075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2" name="Прямокутник 221">
                <a:extLst>
                  <a:ext uri="{FF2B5EF4-FFF2-40B4-BE49-F238E27FC236}">
                    <a16:creationId xmlns:a16="http://schemas.microsoft.com/office/drawing/2014/main" id="{80215321-7070-47D2-B36C-86E53C62DE03}"/>
                  </a:ext>
                </a:extLst>
              </p:cNvPr>
              <p:cNvSpPr/>
              <p:nvPr/>
            </p:nvSpPr>
            <p:spPr>
              <a:xfrm>
                <a:off x="-6154" y="4254766"/>
                <a:ext cx="45719" cy="125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cxnSp>
          <p:nvCxnSpPr>
            <p:cNvPr id="220" name="Пряма сполучна лінія 219">
              <a:extLst>
                <a:ext uri="{FF2B5EF4-FFF2-40B4-BE49-F238E27FC236}">
                  <a16:creationId xmlns:a16="http://schemas.microsoft.com/office/drawing/2014/main" id="{1CAD48ED-88DC-4D26-B775-212AA9EC4DC2}"/>
                </a:ext>
              </a:extLst>
            </p:cNvPr>
            <p:cNvCxnSpPr>
              <a:cxnSpLocks/>
            </p:cNvCxnSpPr>
            <p:nvPr/>
          </p:nvCxnSpPr>
          <p:spPr>
            <a:xfrm>
              <a:off x="2319628" y="4288127"/>
              <a:ext cx="442735" cy="2406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3" name="Блок-схема: вузол 222">
            <a:extLst>
              <a:ext uri="{FF2B5EF4-FFF2-40B4-BE49-F238E27FC236}">
                <a16:creationId xmlns:a16="http://schemas.microsoft.com/office/drawing/2014/main" id="{1995834F-AF26-4A21-9C93-26CC18FF7802}"/>
              </a:ext>
            </a:extLst>
          </p:cNvPr>
          <p:cNvSpPr/>
          <p:nvPr/>
        </p:nvSpPr>
        <p:spPr>
          <a:xfrm>
            <a:off x="2218943" y="322022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4" name="Блок-схема: вузол 223">
            <a:extLst>
              <a:ext uri="{FF2B5EF4-FFF2-40B4-BE49-F238E27FC236}">
                <a16:creationId xmlns:a16="http://schemas.microsoft.com/office/drawing/2014/main" id="{5D098ED5-1A22-4C27-873B-1EBAFC3C768A}"/>
              </a:ext>
            </a:extLst>
          </p:cNvPr>
          <p:cNvSpPr/>
          <p:nvPr/>
        </p:nvSpPr>
        <p:spPr>
          <a:xfrm>
            <a:off x="2178635" y="324751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5" name="Блок-схема: вузол 224">
            <a:extLst>
              <a:ext uri="{FF2B5EF4-FFF2-40B4-BE49-F238E27FC236}">
                <a16:creationId xmlns:a16="http://schemas.microsoft.com/office/drawing/2014/main" id="{2BCC51B0-5DCC-4A70-BBDA-066565B7A516}"/>
              </a:ext>
            </a:extLst>
          </p:cNvPr>
          <p:cNvSpPr/>
          <p:nvPr/>
        </p:nvSpPr>
        <p:spPr>
          <a:xfrm>
            <a:off x="2195425" y="328367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6" name="Блок-схема: вузол 225">
            <a:extLst>
              <a:ext uri="{FF2B5EF4-FFF2-40B4-BE49-F238E27FC236}">
                <a16:creationId xmlns:a16="http://schemas.microsoft.com/office/drawing/2014/main" id="{F6CEFE22-2AEA-4093-B2FB-17DB7A7D1FA3}"/>
              </a:ext>
            </a:extLst>
          </p:cNvPr>
          <p:cNvSpPr/>
          <p:nvPr/>
        </p:nvSpPr>
        <p:spPr>
          <a:xfrm>
            <a:off x="2224963" y="15594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7" name="Блок-схема: вузол 226">
            <a:extLst>
              <a:ext uri="{FF2B5EF4-FFF2-40B4-BE49-F238E27FC236}">
                <a16:creationId xmlns:a16="http://schemas.microsoft.com/office/drawing/2014/main" id="{62BC3AA7-5CAB-447A-9049-665B15ED1A35}"/>
              </a:ext>
            </a:extLst>
          </p:cNvPr>
          <p:cNvSpPr/>
          <p:nvPr/>
        </p:nvSpPr>
        <p:spPr>
          <a:xfrm>
            <a:off x="2191808" y="159230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8" name="Блок-схема: вузол 227">
            <a:extLst>
              <a:ext uri="{FF2B5EF4-FFF2-40B4-BE49-F238E27FC236}">
                <a16:creationId xmlns:a16="http://schemas.microsoft.com/office/drawing/2014/main" id="{C72CC00C-34FC-47D1-903A-12D55281E8D7}"/>
              </a:ext>
            </a:extLst>
          </p:cNvPr>
          <p:cNvSpPr/>
          <p:nvPr/>
        </p:nvSpPr>
        <p:spPr>
          <a:xfrm>
            <a:off x="2206225" y="163472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9" name="Блок-схема: вузол 228">
            <a:extLst>
              <a:ext uri="{FF2B5EF4-FFF2-40B4-BE49-F238E27FC236}">
                <a16:creationId xmlns:a16="http://schemas.microsoft.com/office/drawing/2014/main" id="{DCB76F8C-67A0-45D7-91D0-A56D10A69CA9}"/>
              </a:ext>
            </a:extLst>
          </p:cNvPr>
          <p:cNvSpPr/>
          <p:nvPr/>
        </p:nvSpPr>
        <p:spPr>
          <a:xfrm>
            <a:off x="1827022" y="250436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0" name="Блок-схема: вузол 229">
            <a:extLst>
              <a:ext uri="{FF2B5EF4-FFF2-40B4-BE49-F238E27FC236}">
                <a16:creationId xmlns:a16="http://schemas.microsoft.com/office/drawing/2014/main" id="{5D058379-86C9-4B4B-BC2A-BC9E1596A282}"/>
              </a:ext>
            </a:extLst>
          </p:cNvPr>
          <p:cNvSpPr/>
          <p:nvPr/>
        </p:nvSpPr>
        <p:spPr>
          <a:xfrm>
            <a:off x="1823468" y="25624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1" name="Блок-схема: вузол 230">
            <a:extLst>
              <a:ext uri="{FF2B5EF4-FFF2-40B4-BE49-F238E27FC236}">
                <a16:creationId xmlns:a16="http://schemas.microsoft.com/office/drawing/2014/main" id="{8C056E9A-D9B4-4554-9FA0-664FC77659B6}"/>
              </a:ext>
            </a:extLst>
          </p:cNvPr>
          <p:cNvSpPr/>
          <p:nvPr/>
        </p:nvSpPr>
        <p:spPr>
          <a:xfrm>
            <a:off x="1794295" y="25357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2" name="Блок-схема: вузол 231">
            <a:extLst>
              <a:ext uri="{FF2B5EF4-FFF2-40B4-BE49-F238E27FC236}">
                <a16:creationId xmlns:a16="http://schemas.microsoft.com/office/drawing/2014/main" id="{2DC5AB55-851D-41B9-A337-5725C62F2F67}"/>
              </a:ext>
            </a:extLst>
          </p:cNvPr>
          <p:cNvSpPr/>
          <p:nvPr/>
        </p:nvSpPr>
        <p:spPr>
          <a:xfrm>
            <a:off x="1831716" y="27197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3" name="Блок-схема: вузол 232">
            <a:extLst>
              <a:ext uri="{FF2B5EF4-FFF2-40B4-BE49-F238E27FC236}">
                <a16:creationId xmlns:a16="http://schemas.microsoft.com/office/drawing/2014/main" id="{967DC612-A240-4AC2-AC28-DBE038F540C4}"/>
              </a:ext>
            </a:extLst>
          </p:cNvPr>
          <p:cNvSpPr/>
          <p:nvPr/>
        </p:nvSpPr>
        <p:spPr>
          <a:xfrm>
            <a:off x="1850602" y="26780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4" name="Блок-схема: вузол 233">
            <a:extLst>
              <a:ext uri="{FF2B5EF4-FFF2-40B4-BE49-F238E27FC236}">
                <a16:creationId xmlns:a16="http://schemas.microsoft.com/office/drawing/2014/main" id="{D38FB557-0C61-420A-8BD1-06BCE06317DE}"/>
              </a:ext>
            </a:extLst>
          </p:cNvPr>
          <p:cNvSpPr/>
          <p:nvPr/>
        </p:nvSpPr>
        <p:spPr>
          <a:xfrm>
            <a:off x="1863352" y="27147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5" name="Блок-схема: вузол 234">
            <a:extLst>
              <a:ext uri="{FF2B5EF4-FFF2-40B4-BE49-F238E27FC236}">
                <a16:creationId xmlns:a16="http://schemas.microsoft.com/office/drawing/2014/main" id="{8F114588-CF1C-40F9-BF2E-FB1649880E51}"/>
              </a:ext>
            </a:extLst>
          </p:cNvPr>
          <p:cNvSpPr/>
          <p:nvPr/>
        </p:nvSpPr>
        <p:spPr>
          <a:xfrm>
            <a:off x="2184491" y="23321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6" name="Блок-схема: вузол 235">
            <a:extLst>
              <a:ext uri="{FF2B5EF4-FFF2-40B4-BE49-F238E27FC236}">
                <a16:creationId xmlns:a16="http://schemas.microsoft.com/office/drawing/2014/main" id="{86A1862F-55FC-4AEF-9809-EECDF0816E1E}"/>
              </a:ext>
            </a:extLst>
          </p:cNvPr>
          <p:cNvSpPr/>
          <p:nvPr/>
        </p:nvSpPr>
        <p:spPr>
          <a:xfrm>
            <a:off x="2174803" y="237566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7" name="Блок-схема: вузол 236">
            <a:extLst>
              <a:ext uri="{FF2B5EF4-FFF2-40B4-BE49-F238E27FC236}">
                <a16:creationId xmlns:a16="http://schemas.microsoft.com/office/drawing/2014/main" id="{F5046265-001B-41B0-A852-D8D1A88A534C}"/>
              </a:ext>
            </a:extLst>
          </p:cNvPr>
          <p:cNvSpPr/>
          <p:nvPr/>
        </p:nvSpPr>
        <p:spPr>
          <a:xfrm>
            <a:off x="2218385" y="233214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8" name="Блок-схема: вузол 237">
            <a:extLst>
              <a:ext uri="{FF2B5EF4-FFF2-40B4-BE49-F238E27FC236}">
                <a16:creationId xmlns:a16="http://schemas.microsoft.com/office/drawing/2014/main" id="{EEA877D3-F60C-425E-959A-B9A07AB7B462}"/>
              </a:ext>
            </a:extLst>
          </p:cNvPr>
          <p:cNvSpPr/>
          <p:nvPr/>
        </p:nvSpPr>
        <p:spPr>
          <a:xfrm>
            <a:off x="2179695" y="308872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9" name="Блок-схема: вузол 238">
            <a:extLst>
              <a:ext uri="{FF2B5EF4-FFF2-40B4-BE49-F238E27FC236}">
                <a16:creationId xmlns:a16="http://schemas.microsoft.com/office/drawing/2014/main" id="{EA674F2F-A2E9-48F7-8E99-34B2F354D98A}"/>
              </a:ext>
            </a:extLst>
          </p:cNvPr>
          <p:cNvSpPr/>
          <p:nvPr/>
        </p:nvSpPr>
        <p:spPr>
          <a:xfrm>
            <a:off x="2198581" y="304700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0" name="Блок-схема: вузол 239">
            <a:extLst>
              <a:ext uri="{FF2B5EF4-FFF2-40B4-BE49-F238E27FC236}">
                <a16:creationId xmlns:a16="http://schemas.microsoft.com/office/drawing/2014/main" id="{D2077E99-DA44-44AE-9637-A58CB8687235}"/>
              </a:ext>
            </a:extLst>
          </p:cNvPr>
          <p:cNvSpPr/>
          <p:nvPr/>
        </p:nvSpPr>
        <p:spPr>
          <a:xfrm>
            <a:off x="2211331" y="30836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1" name="Блок-схема: вузол 240">
            <a:extLst>
              <a:ext uri="{FF2B5EF4-FFF2-40B4-BE49-F238E27FC236}">
                <a16:creationId xmlns:a16="http://schemas.microsoft.com/office/drawing/2014/main" id="{766CEF66-88D9-4C66-89AA-258F1793B87A}"/>
              </a:ext>
            </a:extLst>
          </p:cNvPr>
          <p:cNvSpPr/>
          <p:nvPr/>
        </p:nvSpPr>
        <p:spPr>
          <a:xfrm>
            <a:off x="1831392" y="289999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2" name="Блок-схема: вузол 241">
            <a:extLst>
              <a:ext uri="{FF2B5EF4-FFF2-40B4-BE49-F238E27FC236}">
                <a16:creationId xmlns:a16="http://schemas.microsoft.com/office/drawing/2014/main" id="{2DB26498-C777-4E53-A2F1-9ACE5745EC4D}"/>
              </a:ext>
            </a:extLst>
          </p:cNvPr>
          <p:cNvSpPr/>
          <p:nvPr/>
        </p:nvSpPr>
        <p:spPr>
          <a:xfrm>
            <a:off x="1841500" y="28444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3" name="Блок-схема: вузол 242">
            <a:extLst>
              <a:ext uri="{FF2B5EF4-FFF2-40B4-BE49-F238E27FC236}">
                <a16:creationId xmlns:a16="http://schemas.microsoft.com/office/drawing/2014/main" id="{0B4A82BC-DEE0-449B-AE40-45BC48D5F382}"/>
              </a:ext>
            </a:extLst>
          </p:cNvPr>
          <p:cNvSpPr/>
          <p:nvPr/>
        </p:nvSpPr>
        <p:spPr>
          <a:xfrm>
            <a:off x="1815987" y="286264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4" name="Блок-схема: вузол 243">
            <a:extLst>
              <a:ext uri="{FF2B5EF4-FFF2-40B4-BE49-F238E27FC236}">
                <a16:creationId xmlns:a16="http://schemas.microsoft.com/office/drawing/2014/main" id="{C0EE542D-D02C-4EEC-90E5-30304A71444F}"/>
              </a:ext>
            </a:extLst>
          </p:cNvPr>
          <p:cNvSpPr/>
          <p:nvPr/>
        </p:nvSpPr>
        <p:spPr>
          <a:xfrm>
            <a:off x="1846541" y="359447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5" name="Блок-схема: вузол 244">
            <a:extLst>
              <a:ext uri="{FF2B5EF4-FFF2-40B4-BE49-F238E27FC236}">
                <a16:creationId xmlns:a16="http://schemas.microsoft.com/office/drawing/2014/main" id="{7098F60A-A613-4ACA-B688-77B1B3256431}"/>
              </a:ext>
            </a:extLst>
          </p:cNvPr>
          <p:cNvSpPr/>
          <p:nvPr/>
        </p:nvSpPr>
        <p:spPr>
          <a:xfrm>
            <a:off x="1823435" y="36506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6" name="Блок-схема: вузол 245">
            <a:extLst>
              <a:ext uri="{FF2B5EF4-FFF2-40B4-BE49-F238E27FC236}">
                <a16:creationId xmlns:a16="http://schemas.microsoft.com/office/drawing/2014/main" id="{1147D48F-346E-4C99-B2F9-2AEB025F28EF}"/>
              </a:ext>
            </a:extLst>
          </p:cNvPr>
          <p:cNvSpPr/>
          <p:nvPr/>
        </p:nvSpPr>
        <p:spPr>
          <a:xfrm>
            <a:off x="1858369" y="36398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47" name="Групувати 246">
            <a:extLst>
              <a:ext uri="{FF2B5EF4-FFF2-40B4-BE49-F238E27FC236}">
                <a16:creationId xmlns:a16="http://schemas.microsoft.com/office/drawing/2014/main" id="{8428C2C7-5276-4D31-B65C-363EB2257011}"/>
              </a:ext>
            </a:extLst>
          </p:cNvPr>
          <p:cNvGrpSpPr/>
          <p:nvPr/>
        </p:nvGrpSpPr>
        <p:grpSpPr>
          <a:xfrm>
            <a:off x="1771735" y="1194661"/>
            <a:ext cx="467223" cy="685551"/>
            <a:chOff x="-12773" y="4544221"/>
            <a:chExt cx="467223" cy="685551"/>
          </a:xfrm>
        </p:grpSpPr>
        <p:sp>
          <p:nvSpPr>
            <p:cNvPr id="248" name="Паралелограм 247">
              <a:extLst>
                <a:ext uri="{FF2B5EF4-FFF2-40B4-BE49-F238E27FC236}">
                  <a16:creationId xmlns:a16="http://schemas.microsoft.com/office/drawing/2014/main" id="{4D12FA4C-ECC2-44E6-B6A6-D865D4A8127B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49" name="Прямокутник 248">
              <a:extLst>
                <a:ext uri="{FF2B5EF4-FFF2-40B4-BE49-F238E27FC236}">
                  <a16:creationId xmlns:a16="http://schemas.microsoft.com/office/drawing/2014/main" id="{83D6BC1F-9B0F-4AEB-9E6E-353C5BFEF16A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0" name="Паралелограм 249">
              <a:extLst>
                <a:ext uri="{FF2B5EF4-FFF2-40B4-BE49-F238E27FC236}">
                  <a16:creationId xmlns:a16="http://schemas.microsoft.com/office/drawing/2014/main" id="{F6C2DC1F-6CF9-4F99-A33D-83ADCDED97E1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251" name="Блок-схема: вузол 250">
            <a:extLst>
              <a:ext uri="{FF2B5EF4-FFF2-40B4-BE49-F238E27FC236}">
                <a16:creationId xmlns:a16="http://schemas.microsoft.com/office/drawing/2014/main" id="{A6AB4D09-32AA-4BA5-AC53-11C7EBAF7C64}"/>
              </a:ext>
            </a:extLst>
          </p:cNvPr>
          <p:cNvSpPr/>
          <p:nvPr/>
        </p:nvSpPr>
        <p:spPr>
          <a:xfrm>
            <a:off x="2208686" y="136172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2" name="Блок-схема: вузол 251">
            <a:extLst>
              <a:ext uri="{FF2B5EF4-FFF2-40B4-BE49-F238E27FC236}">
                <a16:creationId xmlns:a16="http://schemas.microsoft.com/office/drawing/2014/main" id="{61EB9E4D-2DDC-4512-B249-40367068931A}"/>
              </a:ext>
            </a:extLst>
          </p:cNvPr>
          <p:cNvSpPr/>
          <p:nvPr/>
        </p:nvSpPr>
        <p:spPr>
          <a:xfrm>
            <a:off x="2182583" y="133705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3" name="Блок-схема: вузол 252">
            <a:extLst>
              <a:ext uri="{FF2B5EF4-FFF2-40B4-BE49-F238E27FC236}">
                <a16:creationId xmlns:a16="http://schemas.microsoft.com/office/drawing/2014/main" id="{5594A27C-A31F-434E-BA4C-193C359BB6BC}"/>
              </a:ext>
            </a:extLst>
          </p:cNvPr>
          <p:cNvSpPr/>
          <p:nvPr/>
        </p:nvSpPr>
        <p:spPr>
          <a:xfrm>
            <a:off x="2182583" y="138977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4" name="Блок-схема: вузол 253">
            <a:extLst>
              <a:ext uri="{FF2B5EF4-FFF2-40B4-BE49-F238E27FC236}">
                <a16:creationId xmlns:a16="http://schemas.microsoft.com/office/drawing/2014/main" id="{2A77C5E0-F8FF-4CF2-9EBF-062765264F7D}"/>
              </a:ext>
            </a:extLst>
          </p:cNvPr>
          <p:cNvSpPr/>
          <p:nvPr/>
        </p:nvSpPr>
        <p:spPr>
          <a:xfrm>
            <a:off x="1861494" y="17303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5" name="Блок-схема: вузол 254">
            <a:extLst>
              <a:ext uri="{FF2B5EF4-FFF2-40B4-BE49-F238E27FC236}">
                <a16:creationId xmlns:a16="http://schemas.microsoft.com/office/drawing/2014/main" id="{F828E09C-A14A-40EC-B6B4-A6176DA8AA31}"/>
              </a:ext>
            </a:extLst>
          </p:cNvPr>
          <p:cNvSpPr/>
          <p:nvPr/>
        </p:nvSpPr>
        <p:spPr>
          <a:xfrm>
            <a:off x="1835391" y="17056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6" name="Блок-схема: вузол 255">
            <a:extLst>
              <a:ext uri="{FF2B5EF4-FFF2-40B4-BE49-F238E27FC236}">
                <a16:creationId xmlns:a16="http://schemas.microsoft.com/office/drawing/2014/main" id="{E7039B5C-F7E6-48F4-BBFC-D768B9A6E079}"/>
              </a:ext>
            </a:extLst>
          </p:cNvPr>
          <p:cNvSpPr/>
          <p:nvPr/>
        </p:nvSpPr>
        <p:spPr>
          <a:xfrm>
            <a:off x="1835391" y="17584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7" name="Куб 256">
            <a:extLst>
              <a:ext uri="{FF2B5EF4-FFF2-40B4-BE49-F238E27FC236}">
                <a16:creationId xmlns:a16="http://schemas.microsoft.com/office/drawing/2014/main" id="{B59420AA-1863-44A4-88BF-C3A1C9C80E46}"/>
              </a:ext>
            </a:extLst>
          </p:cNvPr>
          <p:cNvSpPr/>
          <p:nvPr/>
        </p:nvSpPr>
        <p:spPr>
          <a:xfrm>
            <a:off x="777076" y="1101275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8" name="Куб 257">
            <a:extLst>
              <a:ext uri="{FF2B5EF4-FFF2-40B4-BE49-F238E27FC236}">
                <a16:creationId xmlns:a16="http://schemas.microsoft.com/office/drawing/2014/main" id="{E4754D28-202E-4DC1-A996-2C9FC519618B}"/>
              </a:ext>
            </a:extLst>
          </p:cNvPr>
          <p:cNvSpPr/>
          <p:nvPr/>
        </p:nvSpPr>
        <p:spPr>
          <a:xfrm>
            <a:off x="365553" y="1491663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9" name="Куб 258">
            <a:extLst>
              <a:ext uri="{FF2B5EF4-FFF2-40B4-BE49-F238E27FC236}">
                <a16:creationId xmlns:a16="http://schemas.microsoft.com/office/drawing/2014/main" id="{4BB590C2-9A1A-440C-B5B4-EA1A81E0C94D}"/>
              </a:ext>
            </a:extLst>
          </p:cNvPr>
          <p:cNvSpPr/>
          <p:nvPr/>
        </p:nvSpPr>
        <p:spPr>
          <a:xfrm rot="19280694">
            <a:off x="394173" y="2033239"/>
            <a:ext cx="1653215" cy="141007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0" name="Блок-схема: вузол 259">
            <a:extLst>
              <a:ext uri="{FF2B5EF4-FFF2-40B4-BE49-F238E27FC236}">
                <a16:creationId xmlns:a16="http://schemas.microsoft.com/office/drawing/2014/main" id="{BE7357AA-DF26-4072-8547-20484F793BCD}"/>
              </a:ext>
            </a:extLst>
          </p:cNvPr>
          <p:cNvSpPr/>
          <p:nvPr/>
        </p:nvSpPr>
        <p:spPr>
          <a:xfrm>
            <a:off x="647369" y="253873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1" name="Блок-схема: вузол 260">
            <a:extLst>
              <a:ext uri="{FF2B5EF4-FFF2-40B4-BE49-F238E27FC236}">
                <a16:creationId xmlns:a16="http://schemas.microsoft.com/office/drawing/2014/main" id="{EB7DBFE2-958E-44B4-B9E3-492A39F66D70}"/>
              </a:ext>
            </a:extLst>
          </p:cNvPr>
          <p:cNvSpPr/>
          <p:nvPr/>
        </p:nvSpPr>
        <p:spPr>
          <a:xfrm>
            <a:off x="714382" y="24644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2" name="Блок-схема: вузол 261">
            <a:extLst>
              <a:ext uri="{FF2B5EF4-FFF2-40B4-BE49-F238E27FC236}">
                <a16:creationId xmlns:a16="http://schemas.microsoft.com/office/drawing/2014/main" id="{E76EC628-290C-42CA-B060-70B538EB5B18}"/>
              </a:ext>
            </a:extLst>
          </p:cNvPr>
          <p:cNvSpPr/>
          <p:nvPr/>
        </p:nvSpPr>
        <p:spPr>
          <a:xfrm>
            <a:off x="723684" y="253083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3" name="Блок-схема: вузол 262">
            <a:extLst>
              <a:ext uri="{FF2B5EF4-FFF2-40B4-BE49-F238E27FC236}">
                <a16:creationId xmlns:a16="http://schemas.microsoft.com/office/drawing/2014/main" id="{F12002CF-D43C-4845-97BB-D14AFD63DFBC}"/>
              </a:ext>
            </a:extLst>
          </p:cNvPr>
          <p:cNvSpPr/>
          <p:nvPr/>
        </p:nvSpPr>
        <p:spPr>
          <a:xfrm>
            <a:off x="1644411" y="172811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4" name="Блок-схема: вузол 263">
            <a:extLst>
              <a:ext uri="{FF2B5EF4-FFF2-40B4-BE49-F238E27FC236}">
                <a16:creationId xmlns:a16="http://schemas.microsoft.com/office/drawing/2014/main" id="{28A53672-40C0-4822-AB7B-315BDC7C14A7}"/>
              </a:ext>
            </a:extLst>
          </p:cNvPr>
          <p:cNvSpPr/>
          <p:nvPr/>
        </p:nvSpPr>
        <p:spPr>
          <a:xfrm>
            <a:off x="1711181" y="17322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5" name="Блок-схема: вузол 264">
            <a:extLst>
              <a:ext uri="{FF2B5EF4-FFF2-40B4-BE49-F238E27FC236}">
                <a16:creationId xmlns:a16="http://schemas.microsoft.com/office/drawing/2014/main" id="{D7383F37-7037-465A-8648-5F34BA481975}"/>
              </a:ext>
            </a:extLst>
          </p:cNvPr>
          <p:cNvSpPr/>
          <p:nvPr/>
        </p:nvSpPr>
        <p:spPr>
          <a:xfrm>
            <a:off x="1652173" y="179597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6" name="Блок-схема: вузол 265">
            <a:extLst>
              <a:ext uri="{FF2B5EF4-FFF2-40B4-BE49-F238E27FC236}">
                <a16:creationId xmlns:a16="http://schemas.microsoft.com/office/drawing/2014/main" id="{EAC90DD1-88D7-4325-975E-5FA38D813645}"/>
              </a:ext>
            </a:extLst>
          </p:cNvPr>
          <p:cNvSpPr/>
          <p:nvPr/>
        </p:nvSpPr>
        <p:spPr>
          <a:xfrm>
            <a:off x="1766691" y="165229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7" name="Блок-схема: вузол 266">
            <a:extLst>
              <a:ext uri="{FF2B5EF4-FFF2-40B4-BE49-F238E27FC236}">
                <a16:creationId xmlns:a16="http://schemas.microsoft.com/office/drawing/2014/main" id="{3C3F8766-37B4-4B44-AE05-9445196FD7B9}"/>
              </a:ext>
            </a:extLst>
          </p:cNvPr>
          <p:cNvSpPr/>
          <p:nvPr/>
        </p:nvSpPr>
        <p:spPr>
          <a:xfrm>
            <a:off x="1833461" y="165643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8" name="Блок-схема: вузол 267">
            <a:extLst>
              <a:ext uri="{FF2B5EF4-FFF2-40B4-BE49-F238E27FC236}">
                <a16:creationId xmlns:a16="http://schemas.microsoft.com/office/drawing/2014/main" id="{9282D14F-1787-4E7C-9383-80976B40FFB2}"/>
              </a:ext>
            </a:extLst>
          </p:cNvPr>
          <p:cNvSpPr/>
          <p:nvPr/>
        </p:nvSpPr>
        <p:spPr>
          <a:xfrm>
            <a:off x="1797457" y="161671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9" name="Куб 268">
            <a:extLst>
              <a:ext uri="{FF2B5EF4-FFF2-40B4-BE49-F238E27FC236}">
                <a16:creationId xmlns:a16="http://schemas.microsoft.com/office/drawing/2014/main" id="{64ED725D-E344-4122-BA64-E34BBA1C4D88}"/>
              </a:ext>
            </a:extLst>
          </p:cNvPr>
          <p:cNvSpPr/>
          <p:nvPr/>
        </p:nvSpPr>
        <p:spPr>
          <a:xfrm>
            <a:off x="643309" y="1532480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0" name="Блок-схема: вузол 269">
            <a:extLst>
              <a:ext uri="{FF2B5EF4-FFF2-40B4-BE49-F238E27FC236}">
                <a16:creationId xmlns:a16="http://schemas.microsoft.com/office/drawing/2014/main" id="{8EBF12AE-0391-4A71-A365-951D43D36B33}"/>
              </a:ext>
            </a:extLst>
          </p:cNvPr>
          <p:cNvSpPr/>
          <p:nvPr/>
        </p:nvSpPr>
        <p:spPr>
          <a:xfrm>
            <a:off x="714342" y="158088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1" name="Блок-схема: вузол 270">
            <a:extLst>
              <a:ext uri="{FF2B5EF4-FFF2-40B4-BE49-F238E27FC236}">
                <a16:creationId xmlns:a16="http://schemas.microsoft.com/office/drawing/2014/main" id="{B91514EE-1730-4504-BDE3-F5ABD2673FA9}"/>
              </a:ext>
            </a:extLst>
          </p:cNvPr>
          <p:cNvSpPr/>
          <p:nvPr/>
        </p:nvSpPr>
        <p:spPr>
          <a:xfrm>
            <a:off x="806144" y="158088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2" name="Блок-схема: вузол 271">
            <a:extLst>
              <a:ext uri="{FF2B5EF4-FFF2-40B4-BE49-F238E27FC236}">
                <a16:creationId xmlns:a16="http://schemas.microsoft.com/office/drawing/2014/main" id="{6496DA9E-846F-4697-A4EF-0524ECD374B9}"/>
              </a:ext>
            </a:extLst>
          </p:cNvPr>
          <p:cNvSpPr/>
          <p:nvPr/>
        </p:nvSpPr>
        <p:spPr>
          <a:xfrm>
            <a:off x="711059" y="166284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3" name="Блок-схема: вузол 272">
            <a:extLst>
              <a:ext uri="{FF2B5EF4-FFF2-40B4-BE49-F238E27FC236}">
                <a16:creationId xmlns:a16="http://schemas.microsoft.com/office/drawing/2014/main" id="{4C8C2F62-7A6E-4E40-8110-5520F2007A66}"/>
              </a:ext>
            </a:extLst>
          </p:cNvPr>
          <p:cNvSpPr/>
          <p:nvPr/>
        </p:nvSpPr>
        <p:spPr>
          <a:xfrm>
            <a:off x="802861" y="166284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4" name="Блок-схема: вузол 273">
            <a:extLst>
              <a:ext uri="{FF2B5EF4-FFF2-40B4-BE49-F238E27FC236}">
                <a16:creationId xmlns:a16="http://schemas.microsoft.com/office/drawing/2014/main" id="{62B6A977-AF86-426A-B7E3-C0A827DA14CE}"/>
              </a:ext>
            </a:extLst>
          </p:cNvPr>
          <p:cNvSpPr/>
          <p:nvPr/>
        </p:nvSpPr>
        <p:spPr>
          <a:xfrm>
            <a:off x="685313" y="18967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5" name="Блок-схема: вузол 274">
            <a:extLst>
              <a:ext uri="{FF2B5EF4-FFF2-40B4-BE49-F238E27FC236}">
                <a16:creationId xmlns:a16="http://schemas.microsoft.com/office/drawing/2014/main" id="{625F6AB9-832A-43A2-AC0B-FA826F922D85}"/>
              </a:ext>
            </a:extLst>
          </p:cNvPr>
          <p:cNvSpPr/>
          <p:nvPr/>
        </p:nvSpPr>
        <p:spPr>
          <a:xfrm>
            <a:off x="777157" y="189204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6" name="Блок-схема: вузол 275">
            <a:extLst>
              <a:ext uri="{FF2B5EF4-FFF2-40B4-BE49-F238E27FC236}">
                <a16:creationId xmlns:a16="http://schemas.microsoft.com/office/drawing/2014/main" id="{05851683-A98D-4363-ADA4-1D0210DC7392}"/>
              </a:ext>
            </a:extLst>
          </p:cNvPr>
          <p:cNvSpPr/>
          <p:nvPr/>
        </p:nvSpPr>
        <p:spPr>
          <a:xfrm>
            <a:off x="685312" y="197750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7" name="Блок-схема: вузол 276">
            <a:extLst>
              <a:ext uri="{FF2B5EF4-FFF2-40B4-BE49-F238E27FC236}">
                <a16:creationId xmlns:a16="http://schemas.microsoft.com/office/drawing/2014/main" id="{D7A9FD33-C12B-44DB-A131-05EA13128C41}"/>
              </a:ext>
            </a:extLst>
          </p:cNvPr>
          <p:cNvSpPr/>
          <p:nvPr/>
        </p:nvSpPr>
        <p:spPr>
          <a:xfrm>
            <a:off x="777157" y="197280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63421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2720">
        <p159:morph option="byWord"/>
      </p:transition>
    </mc:Choice>
    <mc:Fallback>
      <p:transition spd="slow" advTm="12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442 2.22222E-6 L -0.05989 0.04004 C -0.07135 0.04907 -0.08867 0.05393 -0.1069 0.05393 C -0.12734 0.05393 -0.14388 0.04907 -0.15547 0.04004 L -0.21054 2.22222E-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6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0" name="Прямокутник 7">
              <a:extLst>
                <a:ext uri="{FF2B5EF4-FFF2-40B4-BE49-F238E27FC236}">
                  <a16:creationId xmlns:a16="http://schemas.microsoft.com/office/drawing/2014/main" id="{77DAE55C-0A91-76C6-78AC-8FC17D65BACC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F7596CE-65E4-4097-A099-70C9DC503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4" name="Заголовок 3"/>
          <p:cNvSpPr txBox="1">
            <a:spLocks/>
          </p:cNvSpPr>
          <p:nvPr/>
        </p:nvSpPr>
        <p:spPr>
          <a:xfrm>
            <a:off x="994614" y="24273"/>
            <a:ext cx="7179568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Орієнтовний час збирання та встановлення 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372216" y="6501275"/>
            <a:ext cx="11723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В цей час не враховується час на перенесення елементів конструкції від місця виготовлення до місця встановлення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6348B58-FA41-482F-9FCE-8EF5FD0C47BB}"/>
              </a:ext>
            </a:extLst>
          </p:cNvPr>
          <p:cNvSpPr/>
          <p:nvPr/>
        </p:nvSpPr>
        <p:spPr>
          <a:xfrm>
            <a:off x="2383401" y="4411642"/>
            <a:ext cx="478106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Безпосередньо на підготовленому місці:</a:t>
            </a:r>
          </a:p>
        </p:txBody>
      </p:sp>
      <p:graphicFrame>
        <p:nvGraphicFramePr>
          <p:cNvPr id="12" name="Таблиця 11">
            <a:extLst>
              <a:ext uri="{FF2B5EF4-FFF2-40B4-BE49-F238E27FC236}">
                <a16:creationId xmlns:a16="http://schemas.microsoft.com/office/drawing/2014/main" id="{2AA75DE9-B897-4628-945F-BDA4D99D9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921092"/>
              </p:ext>
            </p:extLst>
          </p:nvPr>
        </p:nvGraphicFramePr>
        <p:xfrm>
          <a:off x="2428857" y="3815284"/>
          <a:ext cx="7910817" cy="669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9361">
                  <a:extLst>
                    <a:ext uri="{9D8B030D-6E8A-4147-A177-3AD203B41FA5}">
                      <a16:colId xmlns:a16="http://schemas.microsoft.com/office/drawing/2014/main" val="3082014256"/>
                    </a:ext>
                  </a:extLst>
                </a:gridCol>
                <a:gridCol w="2045678">
                  <a:extLst>
                    <a:ext uri="{9D8B030D-6E8A-4147-A177-3AD203B41FA5}">
                      <a16:colId xmlns:a16="http://schemas.microsoft.com/office/drawing/2014/main" val="2689378914"/>
                    </a:ext>
                  </a:extLst>
                </a:gridCol>
                <a:gridCol w="1715778">
                  <a:extLst>
                    <a:ext uri="{9D8B030D-6E8A-4147-A177-3AD203B41FA5}">
                      <a16:colId xmlns:a16="http://schemas.microsoft.com/office/drawing/2014/main" val="1260341402"/>
                    </a:ext>
                  </a:extLst>
                </a:gridCol>
              </a:tblGrid>
              <a:tr h="596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Laced Post Shore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Вертикальне укріплення з 2 стійкових укріплень (2 –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Vertical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10-12 хв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12-15 хв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369641"/>
                  </a:ext>
                </a:extLst>
              </a:tr>
            </a:tbl>
          </a:graphicData>
        </a:graphic>
      </p:graphicFrame>
      <p:graphicFrame>
        <p:nvGraphicFramePr>
          <p:cNvPr id="13" name="Таблиця 12">
            <a:extLst>
              <a:ext uri="{FF2B5EF4-FFF2-40B4-BE49-F238E27FC236}">
                <a16:creationId xmlns:a16="http://schemas.microsoft.com/office/drawing/2014/main" id="{BB87F169-06A1-4782-A610-869CB887E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676432"/>
              </p:ext>
            </p:extLst>
          </p:nvPr>
        </p:nvGraphicFramePr>
        <p:xfrm>
          <a:off x="2428858" y="5882524"/>
          <a:ext cx="6196557" cy="669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9353">
                  <a:extLst>
                    <a:ext uri="{9D8B030D-6E8A-4147-A177-3AD203B41FA5}">
                      <a16:colId xmlns:a16="http://schemas.microsoft.com/office/drawing/2014/main" val="622242557"/>
                    </a:ext>
                  </a:extLst>
                </a:gridCol>
                <a:gridCol w="2047204">
                  <a:extLst>
                    <a:ext uri="{9D8B030D-6E8A-4147-A177-3AD203B41FA5}">
                      <a16:colId xmlns:a16="http://schemas.microsoft.com/office/drawing/2014/main" val="4183924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Laced Post Shore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Вертикальне укріплення з 2 стійкових укріплень (2 –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Vertical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25-30 хв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60407"/>
                  </a:ext>
                </a:extLst>
              </a:tr>
            </a:tbl>
          </a:graphicData>
        </a:graphic>
      </p:graphicFrame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E03DA456-D671-4B7E-BB3A-D6435F95010F}"/>
              </a:ext>
            </a:extLst>
          </p:cNvPr>
          <p:cNvSpPr/>
          <p:nvPr/>
        </p:nvSpPr>
        <p:spPr>
          <a:xfrm>
            <a:off x="215002" y="587242"/>
            <a:ext cx="11759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Орієнтовний час збирання та встановлення укріплення (конструкції) розрахунком із </a:t>
            </a:r>
            <a:r>
              <a:rPr lang="uk-UA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</a:t>
            </a:r>
            <a:r>
              <a:rPr lang="uk-UA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осіб,  що  пройшли  спільну </a:t>
            </a:r>
            <a:endParaRPr lang="uk-UA" dirty="0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BD9912BA-4932-425A-A783-DCC27C5E95D6}"/>
              </a:ext>
            </a:extLst>
          </p:cNvPr>
          <p:cNvSpPr/>
          <p:nvPr/>
        </p:nvSpPr>
        <p:spPr>
          <a:xfrm>
            <a:off x="215001" y="959480"/>
            <a:ext cx="11723121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підготовку з укріплення будівельних конструкцій.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93F3602F-F73B-42F1-A99D-D252802F15B7}"/>
              </a:ext>
            </a:extLst>
          </p:cNvPr>
          <p:cNvSpPr/>
          <p:nvPr/>
        </p:nvSpPr>
        <p:spPr>
          <a:xfrm>
            <a:off x="214377" y="1238808"/>
            <a:ext cx="11723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Орієнтовний час визначено  за  умови,  що  пиломатеріали,  інструмент,  та  все  необхідне  обладнання  готові  і  в </a:t>
            </a:r>
            <a:endParaRPr lang="uk-UA" dirty="0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B94A4109-B14F-4EA2-86F3-31B111D6071A}"/>
              </a:ext>
            </a:extLst>
          </p:cNvPr>
          <p:cNvSpPr/>
          <p:nvPr/>
        </p:nvSpPr>
        <p:spPr>
          <a:xfrm>
            <a:off x="213752" y="1518714"/>
            <a:ext cx="11723120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наявності, включаючи стіл для різки пиломатеріалів на підготовленому майданчику. </a:t>
            </a:r>
          </a:p>
        </p:txBody>
      </p:sp>
      <p:graphicFrame>
        <p:nvGraphicFramePr>
          <p:cNvPr id="17" name="Таблиця 16">
            <a:extLst>
              <a:ext uri="{FF2B5EF4-FFF2-40B4-BE49-F238E27FC236}">
                <a16:creationId xmlns:a16="http://schemas.microsoft.com/office/drawing/2014/main" id="{779E846F-46C4-4A29-B556-5F20FFF30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904690"/>
              </p:ext>
            </p:extLst>
          </p:nvPr>
        </p:nvGraphicFramePr>
        <p:xfrm>
          <a:off x="2428873" y="1835714"/>
          <a:ext cx="7910817" cy="212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9346">
                  <a:extLst>
                    <a:ext uri="{9D8B030D-6E8A-4147-A177-3AD203B41FA5}">
                      <a16:colId xmlns:a16="http://schemas.microsoft.com/office/drawing/2014/main" val="1428120270"/>
                    </a:ext>
                  </a:extLst>
                </a:gridCol>
                <a:gridCol w="2045693">
                  <a:extLst>
                    <a:ext uri="{9D8B030D-6E8A-4147-A177-3AD203B41FA5}">
                      <a16:colId xmlns:a16="http://schemas.microsoft.com/office/drawing/2014/main" val="4020243591"/>
                    </a:ext>
                  </a:extLst>
                </a:gridCol>
                <a:gridCol w="1715778">
                  <a:extLst>
                    <a:ext uri="{9D8B030D-6E8A-4147-A177-3AD203B41FA5}">
                      <a16:colId xmlns:a16="http://schemas.microsoft.com/office/drawing/2014/main" val="10656963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укріплення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 зборки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 установки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3986047"/>
                  </a:ext>
                </a:extLst>
              </a:tr>
            </a:tbl>
          </a:graphicData>
        </a:graphic>
      </p:graphicFrame>
      <p:graphicFrame>
        <p:nvGraphicFramePr>
          <p:cNvPr id="18" name="Таблиця 17">
            <a:extLst>
              <a:ext uri="{FF2B5EF4-FFF2-40B4-BE49-F238E27FC236}">
                <a16:creationId xmlns:a16="http://schemas.microsoft.com/office/drawing/2014/main" id="{A7F1FA7B-7DFE-4319-906B-D1F1878AEE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263936"/>
              </p:ext>
            </p:extLst>
          </p:nvPr>
        </p:nvGraphicFramePr>
        <p:xfrm>
          <a:off x="2428858" y="2044032"/>
          <a:ext cx="7910817" cy="441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9360">
                  <a:extLst>
                    <a:ext uri="{9D8B030D-6E8A-4147-A177-3AD203B41FA5}">
                      <a16:colId xmlns:a16="http://schemas.microsoft.com/office/drawing/2014/main" val="3957844425"/>
                    </a:ext>
                  </a:extLst>
                </a:gridCol>
                <a:gridCol w="2045679">
                  <a:extLst>
                    <a:ext uri="{9D8B030D-6E8A-4147-A177-3AD203B41FA5}">
                      <a16:colId xmlns:a16="http://schemas.microsoft.com/office/drawing/2014/main" val="2303122725"/>
                    </a:ext>
                  </a:extLst>
                </a:gridCol>
                <a:gridCol w="1715778">
                  <a:extLst>
                    <a:ext uri="{9D8B030D-6E8A-4147-A177-3AD203B41FA5}">
                      <a16:colId xmlns:a16="http://schemas.microsoft.com/office/drawing/2014/main" val="2759779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Shore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Т-подібне укріплення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5-8 хв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хв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496709"/>
                  </a:ext>
                </a:extLst>
              </a:tr>
            </a:tbl>
          </a:graphicData>
        </a:graphic>
      </p:graphicFrame>
      <p:graphicFrame>
        <p:nvGraphicFramePr>
          <p:cNvPr id="19" name="Таблиця 18">
            <a:extLst>
              <a:ext uri="{FF2B5EF4-FFF2-40B4-BE49-F238E27FC236}">
                <a16:creationId xmlns:a16="http://schemas.microsoft.com/office/drawing/2014/main" id="{6C80D874-08BA-42F0-9918-E3ED04550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686215"/>
              </p:ext>
            </p:extLst>
          </p:nvPr>
        </p:nvGraphicFramePr>
        <p:xfrm>
          <a:off x="2428865" y="2480633"/>
          <a:ext cx="7910817" cy="441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9360">
                  <a:extLst>
                    <a:ext uri="{9D8B030D-6E8A-4147-A177-3AD203B41FA5}">
                      <a16:colId xmlns:a16="http://schemas.microsoft.com/office/drawing/2014/main" val="3776959939"/>
                    </a:ext>
                  </a:extLst>
                </a:gridCol>
                <a:gridCol w="2045679">
                  <a:extLst>
                    <a:ext uri="{9D8B030D-6E8A-4147-A177-3AD203B41FA5}">
                      <a16:colId xmlns:a16="http://schemas.microsoft.com/office/drawing/2014/main" val="4040178821"/>
                    </a:ext>
                  </a:extLst>
                </a:gridCol>
                <a:gridCol w="1715778">
                  <a:extLst>
                    <a:ext uri="{9D8B030D-6E8A-4147-A177-3AD203B41FA5}">
                      <a16:colId xmlns:a16="http://schemas.microsoft.com/office/drawing/2014/main" val="34967552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DBL –T-Shore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Подвійне Т-подібне укріплення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8-10 хв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 хв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83803"/>
                  </a:ext>
                </a:extLst>
              </a:tr>
            </a:tbl>
          </a:graphicData>
        </a:graphic>
      </p:graphicFrame>
      <p:graphicFrame>
        <p:nvGraphicFramePr>
          <p:cNvPr id="20" name="Таблиця 19">
            <a:extLst>
              <a:ext uri="{FF2B5EF4-FFF2-40B4-BE49-F238E27FC236}">
                <a16:creationId xmlns:a16="http://schemas.microsoft.com/office/drawing/2014/main" id="{E5E930D9-1267-479F-A4C7-C77293B47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570652"/>
              </p:ext>
            </p:extLst>
          </p:nvPr>
        </p:nvGraphicFramePr>
        <p:xfrm>
          <a:off x="2428859" y="2917234"/>
          <a:ext cx="7910817" cy="441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9360">
                  <a:extLst>
                    <a:ext uri="{9D8B030D-6E8A-4147-A177-3AD203B41FA5}">
                      <a16:colId xmlns:a16="http://schemas.microsoft.com/office/drawing/2014/main" val="1626678209"/>
                    </a:ext>
                  </a:extLst>
                </a:gridCol>
                <a:gridCol w="2045679">
                  <a:extLst>
                    <a:ext uri="{9D8B030D-6E8A-4147-A177-3AD203B41FA5}">
                      <a16:colId xmlns:a16="http://schemas.microsoft.com/office/drawing/2014/main" val="4082132270"/>
                    </a:ext>
                  </a:extLst>
                </a:gridCol>
                <a:gridCol w="1715778">
                  <a:extLst>
                    <a:ext uri="{9D8B030D-6E8A-4147-A177-3AD203B41FA5}">
                      <a16:colId xmlns:a16="http://schemas.microsoft.com/office/drawing/2014/main" val="11479805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Vertical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Вертикальне укріплення з 2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стійок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8-10 хв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 хв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8620"/>
                  </a:ext>
                </a:extLst>
              </a:tr>
            </a:tbl>
          </a:graphicData>
        </a:graphic>
      </p:graphicFrame>
      <p:graphicFrame>
        <p:nvGraphicFramePr>
          <p:cNvPr id="21" name="Таблиця 20">
            <a:extLst>
              <a:ext uri="{FF2B5EF4-FFF2-40B4-BE49-F238E27FC236}">
                <a16:creationId xmlns:a16="http://schemas.microsoft.com/office/drawing/2014/main" id="{7C3059D5-808B-4183-B5B9-1A3E65B02A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694850"/>
              </p:ext>
            </p:extLst>
          </p:nvPr>
        </p:nvGraphicFramePr>
        <p:xfrm>
          <a:off x="2428858" y="3353835"/>
          <a:ext cx="7910817" cy="441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9361">
                  <a:extLst>
                    <a:ext uri="{9D8B030D-6E8A-4147-A177-3AD203B41FA5}">
                      <a16:colId xmlns:a16="http://schemas.microsoft.com/office/drawing/2014/main" val="2059456935"/>
                    </a:ext>
                  </a:extLst>
                </a:gridCol>
                <a:gridCol w="2045678">
                  <a:extLst>
                    <a:ext uri="{9D8B030D-6E8A-4147-A177-3AD203B41FA5}">
                      <a16:colId xmlns:a16="http://schemas.microsoft.com/office/drawing/2014/main" val="2625300626"/>
                    </a:ext>
                  </a:extLst>
                </a:gridCol>
                <a:gridCol w="1715778">
                  <a:extLst>
                    <a:ext uri="{9D8B030D-6E8A-4147-A177-3AD203B41FA5}">
                      <a16:colId xmlns:a16="http://schemas.microsoft.com/office/drawing/2014/main" val="31838358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–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Vertical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Вертикальне укріплення з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стійок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Дивись таблицю нижче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227996"/>
                  </a:ext>
                </a:extLst>
              </a:tr>
            </a:tbl>
          </a:graphicData>
        </a:graphic>
      </p:graphicFrame>
      <p:graphicFrame>
        <p:nvGraphicFramePr>
          <p:cNvPr id="22" name="Таблиця 21">
            <a:extLst>
              <a:ext uri="{FF2B5EF4-FFF2-40B4-BE49-F238E27FC236}">
                <a16:creationId xmlns:a16="http://schemas.microsoft.com/office/drawing/2014/main" id="{6DB11183-DD72-45FE-AAB0-EB453820C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233766"/>
              </p:ext>
            </p:extLst>
          </p:nvPr>
        </p:nvGraphicFramePr>
        <p:xfrm>
          <a:off x="2428871" y="4758067"/>
          <a:ext cx="6196557" cy="212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9350">
                  <a:extLst>
                    <a:ext uri="{9D8B030D-6E8A-4147-A177-3AD203B41FA5}">
                      <a16:colId xmlns:a16="http://schemas.microsoft.com/office/drawing/2014/main" val="231227958"/>
                    </a:ext>
                  </a:extLst>
                </a:gridCol>
                <a:gridCol w="2047207">
                  <a:extLst>
                    <a:ext uri="{9D8B030D-6E8A-4147-A177-3AD203B41FA5}">
                      <a16:colId xmlns:a16="http://schemas.microsoft.com/office/drawing/2014/main" val="2618152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укріплення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 зведення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8667616"/>
                  </a:ext>
                </a:extLst>
              </a:tr>
            </a:tbl>
          </a:graphicData>
        </a:graphic>
      </p:graphicFrame>
      <p:graphicFrame>
        <p:nvGraphicFramePr>
          <p:cNvPr id="23" name="Таблиця 22">
            <a:extLst>
              <a:ext uri="{FF2B5EF4-FFF2-40B4-BE49-F238E27FC236}">
                <a16:creationId xmlns:a16="http://schemas.microsoft.com/office/drawing/2014/main" id="{E9BD1D52-AED2-4353-B8DE-DFB2274F7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984969"/>
              </p:ext>
            </p:extLst>
          </p:nvPr>
        </p:nvGraphicFramePr>
        <p:xfrm>
          <a:off x="2428859" y="4980697"/>
          <a:ext cx="6196557" cy="441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9353">
                  <a:extLst>
                    <a:ext uri="{9D8B030D-6E8A-4147-A177-3AD203B41FA5}">
                      <a16:colId xmlns:a16="http://schemas.microsoft.com/office/drawing/2014/main" val="2451802472"/>
                    </a:ext>
                  </a:extLst>
                </a:gridCol>
                <a:gridCol w="2047204">
                  <a:extLst>
                    <a:ext uri="{9D8B030D-6E8A-4147-A177-3AD203B41FA5}">
                      <a16:colId xmlns:a16="http://schemas.microsoft.com/office/drawing/2014/main" val="31290068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Vertical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Вертикальне укріплення з 2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стійок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10-12 хв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149716"/>
                  </a:ext>
                </a:extLst>
              </a:tr>
            </a:tbl>
          </a:graphicData>
        </a:graphic>
      </p:graphicFrame>
      <p:graphicFrame>
        <p:nvGraphicFramePr>
          <p:cNvPr id="24" name="Таблиця 23">
            <a:extLst>
              <a:ext uri="{FF2B5EF4-FFF2-40B4-BE49-F238E27FC236}">
                <a16:creationId xmlns:a16="http://schemas.microsoft.com/office/drawing/2014/main" id="{96821813-8BC5-4A49-AE74-FA83D06E2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224324"/>
              </p:ext>
            </p:extLst>
          </p:nvPr>
        </p:nvGraphicFramePr>
        <p:xfrm>
          <a:off x="2428859" y="5431610"/>
          <a:ext cx="6196557" cy="441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9353">
                  <a:extLst>
                    <a:ext uri="{9D8B030D-6E8A-4147-A177-3AD203B41FA5}">
                      <a16:colId xmlns:a16="http://schemas.microsoft.com/office/drawing/2014/main" val="1947523600"/>
                    </a:ext>
                  </a:extLst>
                </a:gridCol>
                <a:gridCol w="2047204">
                  <a:extLst>
                    <a:ext uri="{9D8B030D-6E8A-4147-A177-3AD203B41FA5}">
                      <a16:colId xmlns:a16="http://schemas.microsoft.com/office/drawing/2014/main" val="13499464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–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Vertical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Вертикальне укріплення з 3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стійок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12-15 хв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346732"/>
                  </a:ext>
                </a:extLst>
              </a:tr>
            </a:tbl>
          </a:graphicData>
        </a:graphic>
      </p:graphicFrame>
      <p:sp>
        <p:nvSpPr>
          <p:cNvPr id="25" name="Блок-схема: вузол 24">
            <a:extLst>
              <a:ext uri="{FF2B5EF4-FFF2-40B4-BE49-F238E27FC236}">
                <a16:creationId xmlns:a16="http://schemas.microsoft.com/office/drawing/2014/main" id="{58FF2165-81C4-4A69-A832-76DFC1F29C05}"/>
              </a:ext>
            </a:extLst>
          </p:cNvPr>
          <p:cNvSpPr/>
          <p:nvPr/>
        </p:nvSpPr>
        <p:spPr>
          <a:xfrm>
            <a:off x="-1824310" y="168573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" name="Блок-схема: вузол 25">
            <a:extLst>
              <a:ext uri="{FF2B5EF4-FFF2-40B4-BE49-F238E27FC236}">
                <a16:creationId xmlns:a16="http://schemas.microsoft.com/office/drawing/2014/main" id="{700F7D45-29F7-40E2-91E5-D046AFC19BDD}"/>
              </a:ext>
            </a:extLst>
          </p:cNvPr>
          <p:cNvSpPr/>
          <p:nvPr/>
        </p:nvSpPr>
        <p:spPr>
          <a:xfrm>
            <a:off x="-1830677" y="174112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" name="Блок-схема: вузол 26">
            <a:extLst>
              <a:ext uri="{FF2B5EF4-FFF2-40B4-BE49-F238E27FC236}">
                <a16:creationId xmlns:a16="http://schemas.microsoft.com/office/drawing/2014/main" id="{3B473470-B072-4296-B88B-E9E5D16DCFFD}"/>
              </a:ext>
            </a:extLst>
          </p:cNvPr>
          <p:cNvSpPr/>
          <p:nvPr/>
        </p:nvSpPr>
        <p:spPr>
          <a:xfrm>
            <a:off x="-1878498" y="17092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" name="Блок-схема: вузол 27">
            <a:extLst>
              <a:ext uri="{FF2B5EF4-FFF2-40B4-BE49-F238E27FC236}">
                <a16:creationId xmlns:a16="http://schemas.microsoft.com/office/drawing/2014/main" id="{E7704B4B-FC14-4D53-9A2A-E012B36EBA68}"/>
              </a:ext>
            </a:extLst>
          </p:cNvPr>
          <p:cNvSpPr/>
          <p:nvPr/>
        </p:nvSpPr>
        <p:spPr>
          <a:xfrm>
            <a:off x="-1899474" y="282782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" name="Блок-схема: вузол 28">
            <a:extLst>
              <a:ext uri="{FF2B5EF4-FFF2-40B4-BE49-F238E27FC236}">
                <a16:creationId xmlns:a16="http://schemas.microsoft.com/office/drawing/2014/main" id="{1DCC6993-62AF-4397-80CB-DAD9996BCD9A}"/>
              </a:ext>
            </a:extLst>
          </p:cNvPr>
          <p:cNvSpPr/>
          <p:nvPr/>
        </p:nvSpPr>
        <p:spPr>
          <a:xfrm>
            <a:off x="-1939782" y="28551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Блок-схема: вузол 29">
            <a:extLst>
              <a:ext uri="{FF2B5EF4-FFF2-40B4-BE49-F238E27FC236}">
                <a16:creationId xmlns:a16="http://schemas.microsoft.com/office/drawing/2014/main" id="{EEAABEDF-3E11-45CC-948F-9C8537F43AF6}"/>
              </a:ext>
            </a:extLst>
          </p:cNvPr>
          <p:cNvSpPr/>
          <p:nvPr/>
        </p:nvSpPr>
        <p:spPr>
          <a:xfrm>
            <a:off x="-1922992" y="289128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" name="Блок-схема: вузол 30">
            <a:extLst>
              <a:ext uri="{FF2B5EF4-FFF2-40B4-BE49-F238E27FC236}">
                <a16:creationId xmlns:a16="http://schemas.microsoft.com/office/drawing/2014/main" id="{CB4D7426-49F2-469C-A0D7-8B721554369B}"/>
              </a:ext>
            </a:extLst>
          </p:cNvPr>
          <p:cNvSpPr/>
          <p:nvPr/>
        </p:nvSpPr>
        <p:spPr>
          <a:xfrm>
            <a:off x="-2322264" y="323628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" name="Блок-схема: вузол 31">
            <a:extLst>
              <a:ext uri="{FF2B5EF4-FFF2-40B4-BE49-F238E27FC236}">
                <a16:creationId xmlns:a16="http://schemas.microsoft.com/office/drawing/2014/main" id="{F1704EA6-0A0C-4923-81A9-DD8E639A31FE}"/>
              </a:ext>
            </a:extLst>
          </p:cNvPr>
          <p:cNvSpPr/>
          <p:nvPr/>
        </p:nvSpPr>
        <p:spPr>
          <a:xfrm>
            <a:off x="-2345370" y="329249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3" name="Блок-схема: вузол 32">
            <a:extLst>
              <a:ext uri="{FF2B5EF4-FFF2-40B4-BE49-F238E27FC236}">
                <a16:creationId xmlns:a16="http://schemas.microsoft.com/office/drawing/2014/main" id="{399BE59C-0616-4FC3-A062-2D357F78D5D1}"/>
              </a:ext>
            </a:extLst>
          </p:cNvPr>
          <p:cNvSpPr/>
          <p:nvPr/>
        </p:nvSpPr>
        <p:spPr>
          <a:xfrm>
            <a:off x="-2310436" y="328166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Блок-схема: вузол 33">
            <a:extLst>
              <a:ext uri="{FF2B5EF4-FFF2-40B4-BE49-F238E27FC236}">
                <a16:creationId xmlns:a16="http://schemas.microsoft.com/office/drawing/2014/main" id="{4D65EAA6-A0D4-4622-A543-C3465B1B5B0D}"/>
              </a:ext>
            </a:extLst>
          </p:cNvPr>
          <p:cNvSpPr/>
          <p:nvPr/>
        </p:nvSpPr>
        <p:spPr>
          <a:xfrm>
            <a:off x="-1859925" y="196980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837A3C4D-844F-45BB-B336-B37B747BB583}"/>
              </a:ext>
            </a:extLst>
          </p:cNvPr>
          <p:cNvSpPr/>
          <p:nvPr/>
        </p:nvSpPr>
        <p:spPr>
          <a:xfrm>
            <a:off x="-1886028" y="194513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6" name="Блок-схема: вузол 35">
            <a:extLst>
              <a:ext uri="{FF2B5EF4-FFF2-40B4-BE49-F238E27FC236}">
                <a16:creationId xmlns:a16="http://schemas.microsoft.com/office/drawing/2014/main" id="{4059731B-82F4-439E-8D01-9BBE8175AC16}"/>
              </a:ext>
            </a:extLst>
          </p:cNvPr>
          <p:cNvSpPr/>
          <p:nvPr/>
        </p:nvSpPr>
        <p:spPr>
          <a:xfrm>
            <a:off x="-1886028" y="19978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DA086B72-A50D-4A4C-805E-E60590434E04}"/>
              </a:ext>
            </a:extLst>
          </p:cNvPr>
          <p:cNvSpPr/>
          <p:nvPr/>
        </p:nvSpPr>
        <p:spPr>
          <a:xfrm>
            <a:off x="-2271266" y="23194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4BBB7B05-4DFC-439B-8A7C-D5BCB7B7E161}"/>
              </a:ext>
            </a:extLst>
          </p:cNvPr>
          <p:cNvSpPr/>
          <p:nvPr/>
        </p:nvSpPr>
        <p:spPr>
          <a:xfrm>
            <a:off x="-2297369" y="229482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D3300A9D-E4D8-4CD1-811E-31E053DAEA99}"/>
              </a:ext>
            </a:extLst>
          </p:cNvPr>
          <p:cNvSpPr/>
          <p:nvPr/>
        </p:nvSpPr>
        <p:spPr>
          <a:xfrm>
            <a:off x="-2297369" y="23475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0" name="Блок-схема: вузол 39">
            <a:extLst>
              <a:ext uri="{FF2B5EF4-FFF2-40B4-BE49-F238E27FC236}">
                <a16:creationId xmlns:a16="http://schemas.microsoft.com/office/drawing/2014/main" id="{279B8C6F-BB74-4B1A-A474-54C278143031}"/>
              </a:ext>
            </a:extLst>
          </p:cNvPr>
          <p:cNvSpPr/>
          <p:nvPr/>
        </p:nvSpPr>
        <p:spPr>
          <a:xfrm>
            <a:off x="-1897523" y="9256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" name="Блок-схема: вузол 40">
            <a:extLst>
              <a:ext uri="{FF2B5EF4-FFF2-40B4-BE49-F238E27FC236}">
                <a16:creationId xmlns:a16="http://schemas.microsoft.com/office/drawing/2014/main" id="{E98C6EC4-370A-405C-8EAF-D2A8AFAC82E9}"/>
              </a:ext>
            </a:extLst>
          </p:cNvPr>
          <p:cNvSpPr/>
          <p:nvPr/>
        </p:nvSpPr>
        <p:spPr>
          <a:xfrm>
            <a:off x="-1923626" y="90098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2" name="Блок-схема: вузол 41">
            <a:extLst>
              <a:ext uri="{FF2B5EF4-FFF2-40B4-BE49-F238E27FC236}">
                <a16:creationId xmlns:a16="http://schemas.microsoft.com/office/drawing/2014/main" id="{0F015539-EF48-4CEE-97EE-E7F9C0B1BF45}"/>
              </a:ext>
            </a:extLst>
          </p:cNvPr>
          <p:cNvSpPr/>
          <p:nvPr/>
        </p:nvSpPr>
        <p:spPr>
          <a:xfrm>
            <a:off x="-1923626" y="95370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" name="Блок-схема: вузол 42">
            <a:extLst>
              <a:ext uri="{FF2B5EF4-FFF2-40B4-BE49-F238E27FC236}">
                <a16:creationId xmlns:a16="http://schemas.microsoft.com/office/drawing/2014/main" id="{FE63FFD0-B310-420A-B8D3-F72A708E2153}"/>
              </a:ext>
            </a:extLst>
          </p:cNvPr>
          <p:cNvSpPr/>
          <p:nvPr/>
        </p:nvSpPr>
        <p:spPr>
          <a:xfrm>
            <a:off x="-2234715" y="128015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4" name="Блок-схема: вузол 43">
            <a:extLst>
              <a:ext uri="{FF2B5EF4-FFF2-40B4-BE49-F238E27FC236}">
                <a16:creationId xmlns:a16="http://schemas.microsoft.com/office/drawing/2014/main" id="{51CAA32C-888B-430F-9468-08EFA2D0A9D8}"/>
              </a:ext>
            </a:extLst>
          </p:cNvPr>
          <p:cNvSpPr/>
          <p:nvPr/>
        </p:nvSpPr>
        <p:spPr>
          <a:xfrm>
            <a:off x="-2330279" y="125784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" name="Блок-схема: вузол 44">
            <a:extLst>
              <a:ext uri="{FF2B5EF4-FFF2-40B4-BE49-F238E27FC236}">
                <a16:creationId xmlns:a16="http://schemas.microsoft.com/office/drawing/2014/main" id="{880FA367-0D4A-4919-A38D-9B3829AD2200}"/>
              </a:ext>
            </a:extLst>
          </p:cNvPr>
          <p:cNvSpPr/>
          <p:nvPr/>
        </p:nvSpPr>
        <p:spPr>
          <a:xfrm>
            <a:off x="-2285937" y="120786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" name="Блок-схема: вузол 45">
            <a:extLst>
              <a:ext uri="{FF2B5EF4-FFF2-40B4-BE49-F238E27FC236}">
                <a16:creationId xmlns:a16="http://schemas.microsoft.com/office/drawing/2014/main" id="{85062DA2-8A58-4904-8233-CBC830941D58}"/>
              </a:ext>
            </a:extLst>
          </p:cNvPr>
          <p:cNvSpPr/>
          <p:nvPr/>
        </p:nvSpPr>
        <p:spPr>
          <a:xfrm>
            <a:off x="-2100092" y="308754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" name="Блок-схема: вузол 46">
            <a:extLst>
              <a:ext uri="{FF2B5EF4-FFF2-40B4-BE49-F238E27FC236}">
                <a16:creationId xmlns:a16="http://schemas.microsoft.com/office/drawing/2014/main" id="{95B1F910-3377-4FB5-8557-2B757C437B7F}"/>
              </a:ext>
            </a:extLst>
          </p:cNvPr>
          <p:cNvSpPr/>
          <p:nvPr/>
        </p:nvSpPr>
        <p:spPr>
          <a:xfrm>
            <a:off x="-2109780" y="313110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" name="Блок-схема: вузол 47">
            <a:extLst>
              <a:ext uri="{FF2B5EF4-FFF2-40B4-BE49-F238E27FC236}">
                <a16:creationId xmlns:a16="http://schemas.microsoft.com/office/drawing/2014/main" id="{9A329331-21FE-480C-86D4-D63F0931E88F}"/>
              </a:ext>
            </a:extLst>
          </p:cNvPr>
          <p:cNvSpPr/>
          <p:nvPr/>
        </p:nvSpPr>
        <p:spPr>
          <a:xfrm>
            <a:off x="-2066198" y="308758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Блок-схема: вузол 48">
            <a:extLst>
              <a:ext uri="{FF2B5EF4-FFF2-40B4-BE49-F238E27FC236}">
                <a16:creationId xmlns:a16="http://schemas.microsoft.com/office/drawing/2014/main" id="{72C5DF89-61C1-4382-9128-B23DD4185D5C}"/>
              </a:ext>
            </a:extLst>
          </p:cNvPr>
          <p:cNvSpPr/>
          <p:nvPr/>
        </p:nvSpPr>
        <p:spPr>
          <a:xfrm>
            <a:off x="-1823443" y="282409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0" name="Блок-схема: вузол 49">
            <a:extLst>
              <a:ext uri="{FF2B5EF4-FFF2-40B4-BE49-F238E27FC236}">
                <a16:creationId xmlns:a16="http://schemas.microsoft.com/office/drawing/2014/main" id="{85AB9886-7E19-4DFB-8A76-6A409E80B39A}"/>
              </a:ext>
            </a:extLst>
          </p:cNvPr>
          <p:cNvSpPr/>
          <p:nvPr/>
        </p:nvSpPr>
        <p:spPr>
          <a:xfrm>
            <a:off x="-1833131" y="28676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" name="Блок-схема: вузол 50">
            <a:extLst>
              <a:ext uri="{FF2B5EF4-FFF2-40B4-BE49-F238E27FC236}">
                <a16:creationId xmlns:a16="http://schemas.microsoft.com/office/drawing/2014/main" id="{A711771E-B668-4DF5-97B1-5BC152BE5108}"/>
              </a:ext>
            </a:extLst>
          </p:cNvPr>
          <p:cNvSpPr/>
          <p:nvPr/>
        </p:nvSpPr>
        <p:spPr>
          <a:xfrm>
            <a:off x="-1789549" y="282413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" name="Блок-схема: вузол 51">
            <a:extLst>
              <a:ext uri="{FF2B5EF4-FFF2-40B4-BE49-F238E27FC236}">
                <a16:creationId xmlns:a16="http://schemas.microsoft.com/office/drawing/2014/main" id="{BAF30D80-AB17-49A8-811C-39276905EBA1}"/>
              </a:ext>
            </a:extLst>
          </p:cNvPr>
          <p:cNvSpPr/>
          <p:nvPr/>
        </p:nvSpPr>
        <p:spPr>
          <a:xfrm>
            <a:off x="-919713" y="79623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" name="Блок-схема: вузол 52">
            <a:extLst>
              <a:ext uri="{FF2B5EF4-FFF2-40B4-BE49-F238E27FC236}">
                <a16:creationId xmlns:a16="http://schemas.microsoft.com/office/drawing/2014/main" id="{1BEEAC6B-9958-4729-A9AF-FC2538ACB587}"/>
              </a:ext>
            </a:extLst>
          </p:cNvPr>
          <p:cNvSpPr/>
          <p:nvPr/>
        </p:nvSpPr>
        <p:spPr>
          <a:xfrm>
            <a:off x="-819911" y="79602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4" name="Блок-схема: вузол 53">
            <a:extLst>
              <a:ext uri="{FF2B5EF4-FFF2-40B4-BE49-F238E27FC236}">
                <a16:creationId xmlns:a16="http://schemas.microsoft.com/office/drawing/2014/main" id="{337449C8-7DCD-4C5E-8EE5-21115E29DCB8}"/>
              </a:ext>
            </a:extLst>
          </p:cNvPr>
          <p:cNvSpPr/>
          <p:nvPr/>
        </p:nvSpPr>
        <p:spPr>
          <a:xfrm>
            <a:off x="-922996" y="87819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5" name="Блок-схема: вузол 54">
            <a:extLst>
              <a:ext uri="{FF2B5EF4-FFF2-40B4-BE49-F238E27FC236}">
                <a16:creationId xmlns:a16="http://schemas.microsoft.com/office/drawing/2014/main" id="{E0E506A7-A3A9-439A-BBFF-D41EFF05BA8B}"/>
              </a:ext>
            </a:extLst>
          </p:cNvPr>
          <p:cNvSpPr/>
          <p:nvPr/>
        </p:nvSpPr>
        <p:spPr>
          <a:xfrm>
            <a:off x="-823194" y="87799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6" name="Блок-схема: вузол 55">
            <a:extLst>
              <a:ext uri="{FF2B5EF4-FFF2-40B4-BE49-F238E27FC236}">
                <a16:creationId xmlns:a16="http://schemas.microsoft.com/office/drawing/2014/main" id="{450FC250-E36E-4ADF-9BCD-E86D270523D5}"/>
              </a:ext>
            </a:extLst>
          </p:cNvPr>
          <p:cNvSpPr/>
          <p:nvPr/>
        </p:nvSpPr>
        <p:spPr>
          <a:xfrm>
            <a:off x="-936493" y="110247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7" name="Блок-схема: вузол 56">
            <a:extLst>
              <a:ext uri="{FF2B5EF4-FFF2-40B4-BE49-F238E27FC236}">
                <a16:creationId xmlns:a16="http://schemas.microsoft.com/office/drawing/2014/main" id="{4308AB9E-90F9-4DA7-98BA-69A5BC7D214C}"/>
              </a:ext>
            </a:extLst>
          </p:cNvPr>
          <p:cNvSpPr/>
          <p:nvPr/>
        </p:nvSpPr>
        <p:spPr>
          <a:xfrm>
            <a:off x="-848898" y="11071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8" name="Блок-схема: вузол 57">
            <a:extLst>
              <a:ext uri="{FF2B5EF4-FFF2-40B4-BE49-F238E27FC236}">
                <a16:creationId xmlns:a16="http://schemas.microsoft.com/office/drawing/2014/main" id="{8166B444-B616-4842-8969-3E7AFA665BFE}"/>
              </a:ext>
            </a:extLst>
          </p:cNvPr>
          <p:cNvSpPr/>
          <p:nvPr/>
        </p:nvSpPr>
        <p:spPr>
          <a:xfrm>
            <a:off x="-936493" y="118794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9" name="Блок-схема: вузол 58">
            <a:extLst>
              <a:ext uri="{FF2B5EF4-FFF2-40B4-BE49-F238E27FC236}">
                <a16:creationId xmlns:a16="http://schemas.microsoft.com/office/drawing/2014/main" id="{EE0AEC4A-B41C-43E2-BB01-EF47B41E45C4}"/>
              </a:ext>
            </a:extLst>
          </p:cNvPr>
          <p:cNvSpPr/>
          <p:nvPr/>
        </p:nvSpPr>
        <p:spPr>
          <a:xfrm>
            <a:off x="-848898" y="118794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0" name="Блок-схема: вузол 59">
            <a:extLst>
              <a:ext uri="{FF2B5EF4-FFF2-40B4-BE49-F238E27FC236}">
                <a16:creationId xmlns:a16="http://schemas.microsoft.com/office/drawing/2014/main" id="{EF0F000B-90A9-4AEE-B048-0D48AEC7830F}"/>
              </a:ext>
            </a:extLst>
          </p:cNvPr>
          <p:cNvSpPr/>
          <p:nvPr/>
        </p:nvSpPr>
        <p:spPr>
          <a:xfrm>
            <a:off x="-1332396" y="35437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1" name="Блок-схема: вузол 60">
            <a:extLst>
              <a:ext uri="{FF2B5EF4-FFF2-40B4-BE49-F238E27FC236}">
                <a16:creationId xmlns:a16="http://schemas.microsoft.com/office/drawing/2014/main" id="{1A7F1990-BDBC-4626-A3E9-E9B8F638DA3F}"/>
              </a:ext>
            </a:extLst>
          </p:cNvPr>
          <p:cNvSpPr/>
          <p:nvPr/>
        </p:nvSpPr>
        <p:spPr>
          <a:xfrm>
            <a:off x="-1211090" y="35437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2" name="Блок-схема: вузол 61">
            <a:extLst>
              <a:ext uri="{FF2B5EF4-FFF2-40B4-BE49-F238E27FC236}">
                <a16:creationId xmlns:a16="http://schemas.microsoft.com/office/drawing/2014/main" id="{09190EF4-7A57-4D0B-9E21-FBF711D18475}"/>
              </a:ext>
            </a:extLst>
          </p:cNvPr>
          <p:cNvSpPr/>
          <p:nvPr/>
        </p:nvSpPr>
        <p:spPr>
          <a:xfrm>
            <a:off x="-1332397" y="362455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3" name="Блок-схема: вузол 62">
            <a:extLst>
              <a:ext uri="{FF2B5EF4-FFF2-40B4-BE49-F238E27FC236}">
                <a16:creationId xmlns:a16="http://schemas.microsoft.com/office/drawing/2014/main" id="{79E821B4-3E31-4968-8566-070135AF97EE}"/>
              </a:ext>
            </a:extLst>
          </p:cNvPr>
          <p:cNvSpPr/>
          <p:nvPr/>
        </p:nvSpPr>
        <p:spPr>
          <a:xfrm>
            <a:off x="-1211090" y="362455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4" name="Блок-схема: вузол 63">
            <a:extLst>
              <a:ext uri="{FF2B5EF4-FFF2-40B4-BE49-F238E27FC236}">
                <a16:creationId xmlns:a16="http://schemas.microsoft.com/office/drawing/2014/main" id="{016BAD92-F5AE-4422-98BB-6A773A0632C8}"/>
              </a:ext>
            </a:extLst>
          </p:cNvPr>
          <p:cNvSpPr/>
          <p:nvPr/>
        </p:nvSpPr>
        <p:spPr>
          <a:xfrm>
            <a:off x="-1324389" y="325923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5" name="Блок-схема: вузол 64">
            <a:extLst>
              <a:ext uri="{FF2B5EF4-FFF2-40B4-BE49-F238E27FC236}">
                <a16:creationId xmlns:a16="http://schemas.microsoft.com/office/drawing/2014/main" id="{6454F060-B3A5-4C0A-84A6-34721280956D}"/>
              </a:ext>
            </a:extLst>
          </p:cNvPr>
          <p:cNvSpPr/>
          <p:nvPr/>
        </p:nvSpPr>
        <p:spPr>
          <a:xfrm>
            <a:off x="-1225664" y="325923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6" name="Блок-схема: вузол 65">
            <a:extLst>
              <a:ext uri="{FF2B5EF4-FFF2-40B4-BE49-F238E27FC236}">
                <a16:creationId xmlns:a16="http://schemas.microsoft.com/office/drawing/2014/main" id="{6FA2A110-41A5-4792-A863-6BBDF53D1001}"/>
              </a:ext>
            </a:extLst>
          </p:cNvPr>
          <p:cNvSpPr/>
          <p:nvPr/>
        </p:nvSpPr>
        <p:spPr>
          <a:xfrm>
            <a:off x="-1325719" y="334246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7" name="Блок-схема: вузол 66">
            <a:extLst>
              <a:ext uri="{FF2B5EF4-FFF2-40B4-BE49-F238E27FC236}">
                <a16:creationId xmlns:a16="http://schemas.microsoft.com/office/drawing/2014/main" id="{21D08257-2FA3-4B0A-B041-F812E87F0304}"/>
              </a:ext>
            </a:extLst>
          </p:cNvPr>
          <p:cNvSpPr/>
          <p:nvPr/>
        </p:nvSpPr>
        <p:spPr>
          <a:xfrm>
            <a:off x="-1228947" y="334119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8" name="Блок-схема: вузол 67">
            <a:extLst>
              <a:ext uri="{FF2B5EF4-FFF2-40B4-BE49-F238E27FC236}">
                <a16:creationId xmlns:a16="http://schemas.microsoft.com/office/drawing/2014/main" id="{482C18E9-6440-41A3-87F9-F41D5AC74734}"/>
              </a:ext>
            </a:extLst>
          </p:cNvPr>
          <p:cNvSpPr/>
          <p:nvPr/>
        </p:nvSpPr>
        <p:spPr>
          <a:xfrm>
            <a:off x="-2256184" y="353904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9" name="Блок-схема: вузол 68">
            <a:extLst>
              <a:ext uri="{FF2B5EF4-FFF2-40B4-BE49-F238E27FC236}">
                <a16:creationId xmlns:a16="http://schemas.microsoft.com/office/drawing/2014/main" id="{3E9E920F-2FEA-48BE-A925-54C0876CB87F}"/>
              </a:ext>
            </a:extLst>
          </p:cNvPr>
          <p:cNvSpPr/>
          <p:nvPr/>
        </p:nvSpPr>
        <p:spPr>
          <a:xfrm>
            <a:off x="-2134878" y="353904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" name="Блок-схема: вузол 69">
            <a:extLst>
              <a:ext uri="{FF2B5EF4-FFF2-40B4-BE49-F238E27FC236}">
                <a16:creationId xmlns:a16="http://schemas.microsoft.com/office/drawing/2014/main" id="{A328878D-C43A-4CE4-9D8B-60D2CBF744B6}"/>
              </a:ext>
            </a:extLst>
          </p:cNvPr>
          <p:cNvSpPr/>
          <p:nvPr/>
        </p:nvSpPr>
        <p:spPr>
          <a:xfrm>
            <a:off x="-2256185" y="36198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1" name="Блок-схема: вузол 70">
            <a:extLst>
              <a:ext uri="{FF2B5EF4-FFF2-40B4-BE49-F238E27FC236}">
                <a16:creationId xmlns:a16="http://schemas.microsoft.com/office/drawing/2014/main" id="{240EF824-5042-4D8E-811B-1BEA8455783D}"/>
              </a:ext>
            </a:extLst>
          </p:cNvPr>
          <p:cNvSpPr/>
          <p:nvPr/>
        </p:nvSpPr>
        <p:spPr>
          <a:xfrm>
            <a:off x="-2134878" y="36198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2" name="Блок-схема: вузол 71">
            <a:extLst>
              <a:ext uri="{FF2B5EF4-FFF2-40B4-BE49-F238E27FC236}">
                <a16:creationId xmlns:a16="http://schemas.microsoft.com/office/drawing/2014/main" id="{23E4D8C0-8D79-4536-B0AC-37C0BE1B2BDA}"/>
              </a:ext>
            </a:extLst>
          </p:cNvPr>
          <p:cNvSpPr/>
          <p:nvPr/>
        </p:nvSpPr>
        <p:spPr>
          <a:xfrm>
            <a:off x="-2248177" y="325448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3" name="Блок-схема: вузол 72">
            <a:extLst>
              <a:ext uri="{FF2B5EF4-FFF2-40B4-BE49-F238E27FC236}">
                <a16:creationId xmlns:a16="http://schemas.microsoft.com/office/drawing/2014/main" id="{5F3EAEC7-3DED-49F7-A858-BA7C5EA80901}"/>
              </a:ext>
            </a:extLst>
          </p:cNvPr>
          <p:cNvSpPr/>
          <p:nvPr/>
        </p:nvSpPr>
        <p:spPr>
          <a:xfrm>
            <a:off x="-2149452" y="325448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" name="Блок-схема: вузол 73">
            <a:extLst>
              <a:ext uri="{FF2B5EF4-FFF2-40B4-BE49-F238E27FC236}">
                <a16:creationId xmlns:a16="http://schemas.microsoft.com/office/drawing/2014/main" id="{FA52FA01-727A-4ED3-909E-A737B7E2BA6A}"/>
              </a:ext>
            </a:extLst>
          </p:cNvPr>
          <p:cNvSpPr/>
          <p:nvPr/>
        </p:nvSpPr>
        <p:spPr>
          <a:xfrm>
            <a:off x="-2249507" y="333771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5" name="Блок-схема: вузол 74">
            <a:extLst>
              <a:ext uri="{FF2B5EF4-FFF2-40B4-BE49-F238E27FC236}">
                <a16:creationId xmlns:a16="http://schemas.microsoft.com/office/drawing/2014/main" id="{55A802AE-7215-4F9D-B63E-F094487C5AF3}"/>
              </a:ext>
            </a:extLst>
          </p:cNvPr>
          <p:cNvSpPr/>
          <p:nvPr/>
        </p:nvSpPr>
        <p:spPr>
          <a:xfrm>
            <a:off x="-2152735" y="333644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6" name="Блок-схема: вузол 75">
            <a:extLst>
              <a:ext uri="{FF2B5EF4-FFF2-40B4-BE49-F238E27FC236}">
                <a16:creationId xmlns:a16="http://schemas.microsoft.com/office/drawing/2014/main" id="{990C04F5-B871-4173-BD6E-80A6133C3E34}"/>
              </a:ext>
            </a:extLst>
          </p:cNvPr>
          <p:cNvSpPr/>
          <p:nvPr/>
        </p:nvSpPr>
        <p:spPr>
          <a:xfrm>
            <a:off x="-909608" y="177558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7" name="Блок-схема: вузол 76">
            <a:extLst>
              <a:ext uri="{FF2B5EF4-FFF2-40B4-BE49-F238E27FC236}">
                <a16:creationId xmlns:a16="http://schemas.microsoft.com/office/drawing/2014/main" id="{7F32A1AE-AF80-431D-AB22-49CC22E864B7}"/>
              </a:ext>
            </a:extLst>
          </p:cNvPr>
          <p:cNvSpPr/>
          <p:nvPr/>
        </p:nvSpPr>
        <p:spPr>
          <a:xfrm>
            <a:off x="-842595" y="170129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8" name="Блок-схема: вузол 77">
            <a:extLst>
              <a:ext uri="{FF2B5EF4-FFF2-40B4-BE49-F238E27FC236}">
                <a16:creationId xmlns:a16="http://schemas.microsoft.com/office/drawing/2014/main" id="{76B23502-F216-4127-9367-2F2E8C36C7EB}"/>
              </a:ext>
            </a:extLst>
          </p:cNvPr>
          <p:cNvSpPr/>
          <p:nvPr/>
        </p:nvSpPr>
        <p:spPr>
          <a:xfrm>
            <a:off x="-833293" y="176767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9" name="Блок-схема: вузол 78">
            <a:extLst>
              <a:ext uri="{FF2B5EF4-FFF2-40B4-BE49-F238E27FC236}">
                <a16:creationId xmlns:a16="http://schemas.microsoft.com/office/drawing/2014/main" id="{7E583354-212B-4645-B291-7890A0BAA280}"/>
              </a:ext>
            </a:extLst>
          </p:cNvPr>
          <p:cNvSpPr/>
          <p:nvPr/>
        </p:nvSpPr>
        <p:spPr>
          <a:xfrm>
            <a:off x="-2238836" y="30212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0" name="Блок-схема: вузол 79">
            <a:extLst>
              <a:ext uri="{FF2B5EF4-FFF2-40B4-BE49-F238E27FC236}">
                <a16:creationId xmlns:a16="http://schemas.microsoft.com/office/drawing/2014/main" id="{40B7081E-B02C-4F9B-80D7-0CDE93D96838}"/>
              </a:ext>
            </a:extLst>
          </p:cNvPr>
          <p:cNvSpPr/>
          <p:nvPr/>
        </p:nvSpPr>
        <p:spPr>
          <a:xfrm>
            <a:off x="-2238836" y="309482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1" name="Блок-схема: вузол 80">
            <a:extLst>
              <a:ext uri="{FF2B5EF4-FFF2-40B4-BE49-F238E27FC236}">
                <a16:creationId xmlns:a16="http://schemas.microsoft.com/office/drawing/2014/main" id="{3745EB1C-D4F5-4AC1-B7C7-7E0D4EB7EF68}"/>
              </a:ext>
            </a:extLst>
          </p:cNvPr>
          <p:cNvSpPr/>
          <p:nvPr/>
        </p:nvSpPr>
        <p:spPr>
          <a:xfrm>
            <a:off x="-1766073" y="193825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2" name="Блок-схема: вузол 81">
            <a:extLst>
              <a:ext uri="{FF2B5EF4-FFF2-40B4-BE49-F238E27FC236}">
                <a16:creationId xmlns:a16="http://schemas.microsoft.com/office/drawing/2014/main" id="{7E65F579-133E-4F42-AE94-E4676F09B0E9}"/>
              </a:ext>
            </a:extLst>
          </p:cNvPr>
          <p:cNvSpPr/>
          <p:nvPr/>
        </p:nvSpPr>
        <p:spPr>
          <a:xfrm>
            <a:off x="-2301679" y="135168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3" name="Блок-схема: вузол 82">
            <a:extLst>
              <a:ext uri="{FF2B5EF4-FFF2-40B4-BE49-F238E27FC236}">
                <a16:creationId xmlns:a16="http://schemas.microsoft.com/office/drawing/2014/main" id="{FE5729BA-F5A1-49B1-908C-A3222D7AE5F9}"/>
              </a:ext>
            </a:extLst>
          </p:cNvPr>
          <p:cNvSpPr/>
          <p:nvPr/>
        </p:nvSpPr>
        <p:spPr>
          <a:xfrm>
            <a:off x="-2312479" y="140287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4" name="Блок-схема: вузол 83">
            <a:extLst>
              <a:ext uri="{FF2B5EF4-FFF2-40B4-BE49-F238E27FC236}">
                <a16:creationId xmlns:a16="http://schemas.microsoft.com/office/drawing/2014/main" id="{E1C63D41-D2CF-414E-96C0-B80713E993A4}"/>
              </a:ext>
            </a:extLst>
          </p:cNvPr>
          <p:cNvSpPr/>
          <p:nvPr/>
        </p:nvSpPr>
        <p:spPr>
          <a:xfrm>
            <a:off x="-2263641" y="13915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5" name="Блок-схема: вузол 84">
            <a:extLst>
              <a:ext uri="{FF2B5EF4-FFF2-40B4-BE49-F238E27FC236}">
                <a16:creationId xmlns:a16="http://schemas.microsoft.com/office/drawing/2014/main" id="{204A937D-FBA4-40F3-9E2A-B5538702BDBF}"/>
              </a:ext>
            </a:extLst>
          </p:cNvPr>
          <p:cNvSpPr/>
          <p:nvPr/>
        </p:nvSpPr>
        <p:spPr>
          <a:xfrm>
            <a:off x="-1781126" y="197936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6" name="Блок-схема: вузол 85">
            <a:extLst>
              <a:ext uri="{FF2B5EF4-FFF2-40B4-BE49-F238E27FC236}">
                <a16:creationId xmlns:a16="http://schemas.microsoft.com/office/drawing/2014/main" id="{4D427610-4AA2-486A-836D-727E4204D498}"/>
              </a:ext>
            </a:extLst>
          </p:cNvPr>
          <p:cNvSpPr/>
          <p:nvPr/>
        </p:nvSpPr>
        <p:spPr>
          <a:xfrm>
            <a:off x="-2300206" y="303749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7" name="Блок-схема: вузол 86">
            <a:extLst>
              <a:ext uri="{FF2B5EF4-FFF2-40B4-BE49-F238E27FC236}">
                <a16:creationId xmlns:a16="http://schemas.microsoft.com/office/drawing/2014/main" id="{646C97B2-6E22-4A0E-B24D-B3BC434DA0A2}"/>
              </a:ext>
            </a:extLst>
          </p:cNvPr>
          <p:cNvSpPr/>
          <p:nvPr/>
        </p:nvSpPr>
        <p:spPr>
          <a:xfrm>
            <a:off x="-1747232" y="197940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8" name="Блок-схема: вузол 87">
            <a:extLst>
              <a:ext uri="{FF2B5EF4-FFF2-40B4-BE49-F238E27FC236}">
                <a16:creationId xmlns:a16="http://schemas.microsoft.com/office/drawing/2014/main" id="{F25C608E-F11F-40BB-B6E5-FD883D06962B}"/>
              </a:ext>
            </a:extLst>
          </p:cNvPr>
          <p:cNvSpPr/>
          <p:nvPr/>
        </p:nvSpPr>
        <p:spPr>
          <a:xfrm>
            <a:off x="-1722621" y="92882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9" name="Блок-схема: вузол 88">
            <a:extLst>
              <a:ext uri="{FF2B5EF4-FFF2-40B4-BE49-F238E27FC236}">
                <a16:creationId xmlns:a16="http://schemas.microsoft.com/office/drawing/2014/main" id="{4AB2B6A8-E4CA-445E-95FA-1989BC64D32C}"/>
              </a:ext>
            </a:extLst>
          </p:cNvPr>
          <p:cNvSpPr/>
          <p:nvPr/>
        </p:nvSpPr>
        <p:spPr>
          <a:xfrm>
            <a:off x="-1748724" y="9041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0" name="Блок-схема: вузол 89">
            <a:extLst>
              <a:ext uri="{FF2B5EF4-FFF2-40B4-BE49-F238E27FC236}">
                <a16:creationId xmlns:a16="http://schemas.microsoft.com/office/drawing/2014/main" id="{2BD509E7-BF36-43DF-8CD7-087DFFFBECA6}"/>
              </a:ext>
            </a:extLst>
          </p:cNvPr>
          <p:cNvSpPr/>
          <p:nvPr/>
        </p:nvSpPr>
        <p:spPr>
          <a:xfrm>
            <a:off x="-1748724" y="95687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1" name="Блок-схема: вузол 90">
            <a:extLst>
              <a:ext uri="{FF2B5EF4-FFF2-40B4-BE49-F238E27FC236}">
                <a16:creationId xmlns:a16="http://schemas.microsoft.com/office/drawing/2014/main" id="{53C02665-A0DE-4AE3-AB3C-6FB3EDA352D2}"/>
              </a:ext>
            </a:extLst>
          </p:cNvPr>
          <p:cNvSpPr/>
          <p:nvPr/>
        </p:nvSpPr>
        <p:spPr>
          <a:xfrm>
            <a:off x="-883879" y="21769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2" name="Блок-схема: вузол 91">
            <a:extLst>
              <a:ext uri="{FF2B5EF4-FFF2-40B4-BE49-F238E27FC236}">
                <a16:creationId xmlns:a16="http://schemas.microsoft.com/office/drawing/2014/main" id="{04440EEA-E08B-46A1-81AD-0F9C3021F210}"/>
              </a:ext>
            </a:extLst>
          </p:cNvPr>
          <p:cNvSpPr/>
          <p:nvPr/>
        </p:nvSpPr>
        <p:spPr>
          <a:xfrm>
            <a:off x="-893567" y="222054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3" name="Блок-схема: вузол 92">
            <a:extLst>
              <a:ext uri="{FF2B5EF4-FFF2-40B4-BE49-F238E27FC236}">
                <a16:creationId xmlns:a16="http://schemas.microsoft.com/office/drawing/2014/main" id="{D613BCEF-602A-475E-A553-629B247896A7}"/>
              </a:ext>
            </a:extLst>
          </p:cNvPr>
          <p:cNvSpPr/>
          <p:nvPr/>
        </p:nvSpPr>
        <p:spPr>
          <a:xfrm>
            <a:off x="-849985" y="21770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4" name="Блок-схема: вузол 93">
            <a:extLst>
              <a:ext uri="{FF2B5EF4-FFF2-40B4-BE49-F238E27FC236}">
                <a16:creationId xmlns:a16="http://schemas.microsoft.com/office/drawing/2014/main" id="{7BCCB926-8D8D-4B20-A650-98CB20C536AB}"/>
              </a:ext>
            </a:extLst>
          </p:cNvPr>
          <p:cNvSpPr/>
          <p:nvPr/>
        </p:nvSpPr>
        <p:spPr>
          <a:xfrm>
            <a:off x="-1837443" y="217725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5" name="Блок-схема: вузол 94">
            <a:extLst>
              <a:ext uri="{FF2B5EF4-FFF2-40B4-BE49-F238E27FC236}">
                <a16:creationId xmlns:a16="http://schemas.microsoft.com/office/drawing/2014/main" id="{1BEA5070-ADFF-4C8D-9BDC-D00597C548D7}"/>
              </a:ext>
            </a:extLst>
          </p:cNvPr>
          <p:cNvSpPr/>
          <p:nvPr/>
        </p:nvSpPr>
        <p:spPr>
          <a:xfrm>
            <a:off x="-1840117" y="223715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6" name="Блок-схема: вузол 95">
            <a:extLst>
              <a:ext uri="{FF2B5EF4-FFF2-40B4-BE49-F238E27FC236}">
                <a16:creationId xmlns:a16="http://schemas.microsoft.com/office/drawing/2014/main" id="{C7F0156C-A267-4F6A-BDC1-652FDB6C9D9C}"/>
              </a:ext>
            </a:extLst>
          </p:cNvPr>
          <p:cNvSpPr/>
          <p:nvPr/>
        </p:nvSpPr>
        <p:spPr>
          <a:xfrm>
            <a:off x="-1883995" y="219636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7" name="Блок-схема: вузол 96">
            <a:extLst>
              <a:ext uri="{FF2B5EF4-FFF2-40B4-BE49-F238E27FC236}">
                <a16:creationId xmlns:a16="http://schemas.microsoft.com/office/drawing/2014/main" id="{CDD587E1-BD0D-40FD-AD72-A9207C14CB2E}"/>
              </a:ext>
            </a:extLst>
          </p:cNvPr>
          <p:cNvSpPr/>
          <p:nvPr/>
        </p:nvSpPr>
        <p:spPr>
          <a:xfrm>
            <a:off x="-936830" y="301305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8" name="Блок-схема: вузол 97">
            <a:extLst>
              <a:ext uri="{FF2B5EF4-FFF2-40B4-BE49-F238E27FC236}">
                <a16:creationId xmlns:a16="http://schemas.microsoft.com/office/drawing/2014/main" id="{BCB52CAF-1C30-43C4-89B7-7725F7F9DDCD}"/>
              </a:ext>
            </a:extLst>
          </p:cNvPr>
          <p:cNvSpPr/>
          <p:nvPr/>
        </p:nvSpPr>
        <p:spPr>
          <a:xfrm>
            <a:off x="-849236" y="301305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9" name="Блок-схема: вузол 98">
            <a:extLst>
              <a:ext uri="{FF2B5EF4-FFF2-40B4-BE49-F238E27FC236}">
                <a16:creationId xmlns:a16="http://schemas.microsoft.com/office/drawing/2014/main" id="{1B732C76-97A2-4F7D-B480-BD1EAE039CAC}"/>
              </a:ext>
            </a:extLst>
          </p:cNvPr>
          <p:cNvSpPr/>
          <p:nvPr/>
        </p:nvSpPr>
        <p:spPr>
          <a:xfrm>
            <a:off x="-936831" y="30938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0" name="Блок-схема: вузол 99">
            <a:extLst>
              <a:ext uri="{FF2B5EF4-FFF2-40B4-BE49-F238E27FC236}">
                <a16:creationId xmlns:a16="http://schemas.microsoft.com/office/drawing/2014/main" id="{A8A1BE5E-A8C1-41EB-9F98-DF4F4E87D336}"/>
              </a:ext>
            </a:extLst>
          </p:cNvPr>
          <p:cNvSpPr/>
          <p:nvPr/>
        </p:nvSpPr>
        <p:spPr>
          <a:xfrm>
            <a:off x="-849236" y="30938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1" name="Блок-схема: вузол 100">
            <a:extLst>
              <a:ext uri="{FF2B5EF4-FFF2-40B4-BE49-F238E27FC236}">
                <a16:creationId xmlns:a16="http://schemas.microsoft.com/office/drawing/2014/main" id="{AB5049B1-47BF-4D08-A4CF-94BFF32C9312}"/>
              </a:ext>
            </a:extLst>
          </p:cNvPr>
          <p:cNvSpPr/>
          <p:nvPr/>
        </p:nvSpPr>
        <p:spPr>
          <a:xfrm>
            <a:off x="-927280" y="277262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2" name="Блок-схема: вузол 101">
            <a:extLst>
              <a:ext uri="{FF2B5EF4-FFF2-40B4-BE49-F238E27FC236}">
                <a16:creationId xmlns:a16="http://schemas.microsoft.com/office/drawing/2014/main" id="{07F4557F-A38F-48DE-B1B6-EEDA2F0DBF02}"/>
              </a:ext>
            </a:extLst>
          </p:cNvPr>
          <p:cNvSpPr/>
          <p:nvPr/>
        </p:nvSpPr>
        <p:spPr>
          <a:xfrm>
            <a:off x="-854849" y="277527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3" name="Блок-схема: вузол 102">
            <a:extLst>
              <a:ext uri="{FF2B5EF4-FFF2-40B4-BE49-F238E27FC236}">
                <a16:creationId xmlns:a16="http://schemas.microsoft.com/office/drawing/2014/main" id="{BE69A967-2315-4FFF-8A74-280D8E9F6CB0}"/>
              </a:ext>
            </a:extLst>
          </p:cNvPr>
          <p:cNvSpPr/>
          <p:nvPr/>
        </p:nvSpPr>
        <p:spPr>
          <a:xfrm>
            <a:off x="-925370" y="286177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4" name="Блок-схема: вузол 103">
            <a:extLst>
              <a:ext uri="{FF2B5EF4-FFF2-40B4-BE49-F238E27FC236}">
                <a16:creationId xmlns:a16="http://schemas.microsoft.com/office/drawing/2014/main" id="{7BA7B89A-4571-45F8-8F26-2EE2A8403379}"/>
              </a:ext>
            </a:extLst>
          </p:cNvPr>
          <p:cNvSpPr/>
          <p:nvPr/>
        </p:nvSpPr>
        <p:spPr>
          <a:xfrm>
            <a:off x="-852939" y="28644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5" name="Блок-схема: вузол 104">
            <a:extLst>
              <a:ext uri="{FF2B5EF4-FFF2-40B4-BE49-F238E27FC236}">
                <a16:creationId xmlns:a16="http://schemas.microsoft.com/office/drawing/2014/main" id="{12715EB6-83AC-4374-98E1-906B4D2D08F4}"/>
              </a:ext>
            </a:extLst>
          </p:cNvPr>
          <p:cNvSpPr/>
          <p:nvPr/>
        </p:nvSpPr>
        <p:spPr>
          <a:xfrm>
            <a:off x="-836867" y="191855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6" name="Блок-схема: вузол 105">
            <a:extLst>
              <a:ext uri="{FF2B5EF4-FFF2-40B4-BE49-F238E27FC236}">
                <a16:creationId xmlns:a16="http://schemas.microsoft.com/office/drawing/2014/main" id="{6CA34456-0235-4F6E-8156-5E8EA2FF4ADA}"/>
              </a:ext>
            </a:extLst>
          </p:cNvPr>
          <p:cNvSpPr/>
          <p:nvPr/>
        </p:nvSpPr>
        <p:spPr>
          <a:xfrm>
            <a:off x="-903351" y="18944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7" name="Блок-схема: вузол 106">
            <a:extLst>
              <a:ext uri="{FF2B5EF4-FFF2-40B4-BE49-F238E27FC236}">
                <a16:creationId xmlns:a16="http://schemas.microsoft.com/office/drawing/2014/main" id="{F01DAB26-3077-4692-859C-81EE7ED4CCA4}"/>
              </a:ext>
            </a:extLst>
          </p:cNvPr>
          <p:cNvSpPr/>
          <p:nvPr/>
        </p:nvSpPr>
        <p:spPr>
          <a:xfrm>
            <a:off x="-903351" y="195838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8" name="Блок-схема: вузол 107">
            <a:extLst>
              <a:ext uri="{FF2B5EF4-FFF2-40B4-BE49-F238E27FC236}">
                <a16:creationId xmlns:a16="http://schemas.microsoft.com/office/drawing/2014/main" id="{D3CE29D9-136B-4F78-A3E8-3618DB37D8DF}"/>
              </a:ext>
            </a:extLst>
          </p:cNvPr>
          <p:cNvSpPr/>
          <p:nvPr/>
        </p:nvSpPr>
        <p:spPr>
          <a:xfrm>
            <a:off x="-1839692" y="81017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9" name="Блок-схема: вузол 108">
            <a:extLst>
              <a:ext uri="{FF2B5EF4-FFF2-40B4-BE49-F238E27FC236}">
                <a16:creationId xmlns:a16="http://schemas.microsoft.com/office/drawing/2014/main" id="{53A2B945-226F-4ED8-8FC0-9A3BBCDD845F}"/>
              </a:ext>
            </a:extLst>
          </p:cNvPr>
          <p:cNvSpPr/>
          <p:nvPr/>
        </p:nvSpPr>
        <p:spPr>
          <a:xfrm>
            <a:off x="-1766073" y="77933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0" name="Блок-схема: вузол 109">
            <a:extLst>
              <a:ext uri="{FF2B5EF4-FFF2-40B4-BE49-F238E27FC236}">
                <a16:creationId xmlns:a16="http://schemas.microsoft.com/office/drawing/2014/main" id="{26D9EDED-6FF6-44B8-95A2-EAA293C568F5}"/>
              </a:ext>
            </a:extLst>
          </p:cNvPr>
          <p:cNvSpPr/>
          <p:nvPr/>
        </p:nvSpPr>
        <p:spPr>
          <a:xfrm>
            <a:off x="-1766073" y="84322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1" name="Куб 110">
            <a:extLst>
              <a:ext uri="{FF2B5EF4-FFF2-40B4-BE49-F238E27FC236}">
                <a16:creationId xmlns:a16="http://schemas.microsoft.com/office/drawing/2014/main" id="{114A5A87-0C51-46F0-9B13-56A5112037F3}"/>
              </a:ext>
            </a:extLst>
          </p:cNvPr>
          <p:cNvSpPr/>
          <p:nvPr/>
        </p:nvSpPr>
        <p:spPr>
          <a:xfrm>
            <a:off x="-1014783" y="2697810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2" name="Куб 111">
            <a:extLst>
              <a:ext uri="{FF2B5EF4-FFF2-40B4-BE49-F238E27FC236}">
                <a16:creationId xmlns:a16="http://schemas.microsoft.com/office/drawing/2014/main" id="{7D63C2B3-8CE6-429B-BF96-7A416A8093E4}"/>
              </a:ext>
            </a:extLst>
          </p:cNvPr>
          <p:cNvSpPr/>
          <p:nvPr/>
        </p:nvSpPr>
        <p:spPr>
          <a:xfrm rot="19358704">
            <a:off x="-2361967" y="2547293"/>
            <a:ext cx="1753345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Куб 112">
            <a:extLst>
              <a:ext uri="{FF2B5EF4-FFF2-40B4-BE49-F238E27FC236}">
                <a16:creationId xmlns:a16="http://schemas.microsoft.com/office/drawing/2014/main" id="{DC93ED45-FB27-42E1-9677-FCB37E16EE8E}"/>
              </a:ext>
            </a:extLst>
          </p:cNvPr>
          <p:cNvSpPr/>
          <p:nvPr/>
        </p:nvSpPr>
        <p:spPr>
          <a:xfrm>
            <a:off x="-2183276" y="3028237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4" name="Куб 113">
            <a:extLst>
              <a:ext uri="{FF2B5EF4-FFF2-40B4-BE49-F238E27FC236}">
                <a16:creationId xmlns:a16="http://schemas.microsoft.com/office/drawing/2014/main" id="{B7C74B59-7B5F-4994-B92E-EADBECD2F273}"/>
              </a:ext>
            </a:extLst>
          </p:cNvPr>
          <p:cNvSpPr/>
          <p:nvPr/>
        </p:nvSpPr>
        <p:spPr>
          <a:xfrm>
            <a:off x="-2294860" y="3124788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5" name="Куб 114">
            <a:extLst>
              <a:ext uri="{FF2B5EF4-FFF2-40B4-BE49-F238E27FC236}">
                <a16:creationId xmlns:a16="http://schemas.microsoft.com/office/drawing/2014/main" id="{F5ADC7F4-4D12-4E6E-8631-AC9B6B2F91BB}"/>
              </a:ext>
            </a:extLst>
          </p:cNvPr>
          <p:cNvSpPr/>
          <p:nvPr/>
        </p:nvSpPr>
        <p:spPr>
          <a:xfrm>
            <a:off x="-1388071" y="3189143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16" name="Групувати 115">
            <a:extLst>
              <a:ext uri="{FF2B5EF4-FFF2-40B4-BE49-F238E27FC236}">
                <a16:creationId xmlns:a16="http://schemas.microsoft.com/office/drawing/2014/main" id="{6305969C-BE6D-4F12-BBCD-4F0F5A95150A}"/>
              </a:ext>
            </a:extLst>
          </p:cNvPr>
          <p:cNvGrpSpPr/>
          <p:nvPr/>
        </p:nvGrpSpPr>
        <p:grpSpPr>
          <a:xfrm rot="341809">
            <a:off x="-2287599" y="1419663"/>
            <a:ext cx="563778" cy="363276"/>
            <a:chOff x="2249138" y="4165491"/>
            <a:chExt cx="563778" cy="363276"/>
          </a:xfrm>
        </p:grpSpPr>
        <p:grpSp>
          <p:nvGrpSpPr>
            <p:cNvPr id="117" name="Групувати 116">
              <a:extLst>
                <a:ext uri="{FF2B5EF4-FFF2-40B4-BE49-F238E27FC236}">
                  <a16:creationId xmlns:a16="http://schemas.microsoft.com/office/drawing/2014/main" id="{1BEC6050-7F87-44E3-A7AF-D063D16EFC47}"/>
                </a:ext>
              </a:extLst>
            </p:cNvPr>
            <p:cNvGrpSpPr/>
            <p:nvPr/>
          </p:nvGrpSpPr>
          <p:grpSpPr>
            <a:xfrm>
              <a:off x="2249138" y="4165491"/>
              <a:ext cx="563778" cy="256032"/>
              <a:chOff x="-30374" y="4254766"/>
              <a:chExt cx="563778" cy="256032"/>
            </a:xfrm>
          </p:grpSpPr>
          <p:sp>
            <p:nvSpPr>
              <p:cNvPr id="120" name="Паралелограм 252">
                <a:extLst>
                  <a:ext uri="{FF2B5EF4-FFF2-40B4-BE49-F238E27FC236}">
                    <a16:creationId xmlns:a16="http://schemas.microsoft.com/office/drawing/2014/main" id="{AEF68777-FDF1-416F-8768-999CF34DF87F}"/>
                  </a:ext>
                </a:extLst>
              </p:cNvPr>
              <p:cNvSpPr/>
              <p:nvPr/>
            </p:nvSpPr>
            <p:spPr>
              <a:xfrm rot="1725805" flipH="1">
                <a:off x="-30374" y="4378157"/>
                <a:ext cx="563778" cy="132641"/>
              </a:xfrm>
              <a:custGeom>
                <a:avLst/>
                <a:gdLst>
                  <a:gd name="connsiteX0" fmla="*/ 0 w 569063"/>
                  <a:gd name="connsiteY0" fmla="*/ 109928 h 109928"/>
                  <a:gd name="connsiteX1" fmla="*/ 60279 w 569063"/>
                  <a:gd name="connsiteY1" fmla="*/ 0 h 109928"/>
                  <a:gd name="connsiteX2" fmla="*/ 569063 w 569063"/>
                  <a:gd name="connsiteY2" fmla="*/ 0 h 109928"/>
                  <a:gd name="connsiteX3" fmla="*/ 508784 w 569063"/>
                  <a:gd name="connsiteY3" fmla="*/ 109928 h 109928"/>
                  <a:gd name="connsiteX4" fmla="*/ 0 w 569063"/>
                  <a:gd name="connsiteY4" fmla="*/ 109928 h 109928"/>
                  <a:gd name="connsiteX0" fmla="*/ 0 w 569063"/>
                  <a:gd name="connsiteY0" fmla="*/ 109928 h 132641"/>
                  <a:gd name="connsiteX1" fmla="*/ 60279 w 569063"/>
                  <a:gd name="connsiteY1" fmla="*/ 0 h 132641"/>
                  <a:gd name="connsiteX2" fmla="*/ 569063 w 569063"/>
                  <a:gd name="connsiteY2" fmla="*/ 0 h 132641"/>
                  <a:gd name="connsiteX3" fmla="*/ 545212 w 569063"/>
                  <a:gd name="connsiteY3" fmla="*/ 132641 h 132641"/>
                  <a:gd name="connsiteX4" fmla="*/ 0 w 569063"/>
                  <a:gd name="connsiteY4" fmla="*/ 109928 h 132641"/>
                  <a:gd name="connsiteX0" fmla="*/ 0 w 524081"/>
                  <a:gd name="connsiteY0" fmla="*/ 131902 h 132641"/>
                  <a:gd name="connsiteX1" fmla="*/ 15297 w 524081"/>
                  <a:gd name="connsiteY1" fmla="*/ 0 h 132641"/>
                  <a:gd name="connsiteX2" fmla="*/ 524081 w 524081"/>
                  <a:gd name="connsiteY2" fmla="*/ 0 h 132641"/>
                  <a:gd name="connsiteX3" fmla="*/ 500230 w 524081"/>
                  <a:gd name="connsiteY3" fmla="*/ 132641 h 132641"/>
                  <a:gd name="connsiteX4" fmla="*/ 0 w 524081"/>
                  <a:gd name="connsiteY4" fmla="*/ 131902 h 132641"/>
                  <a:gd name="connsiteX0" fmla="*/ 0 w 569800"/>
                  <a:gd name="connsiteY0" fmla="*/ 101372 h 132641"/>
                  <a:gd name="connsiteX1" fmla="*/ 61016 w 569800"/>
                  <a:gd name="connsiteY1" fmla="*/ 0 h 132641"/>
                  <a:gd name="connsiteX2" fmla="*/ 569800 w 569800"/>
                  <a:gd name="connsiteY2" fmla="*/ 0 h 132641"/>
                  <a:gd name="connsiteX3" fmla="*/ 545949 w 569800"/>
                  <a:gd name="connsiteY3" fmla="*/ 132641 h 132641"/>
                  <a:gd name="connsiteX4" fmla="*/ 0 w 569800"/>
                  <a:gd name="connsiteY4" fmla="*/ 101372 h 132641"/>
                  <a:gd name="connsiteX0" fmla="*/ 0 w 526169"/>
                  <a:gd name="connsiteY0" fmla="*/ 130755 h 132641"/>
                  <a:gd name="connsiteX1" fmla="*/ 17385 w 526169"/>
                  <a:gd name="connsiteY1" fmla="*/ 0 h 132641"/>
                  <a:gd name="connsiteX2" fmla="*/ 526169 w 526169"/>
                  <a:gd name="connsiteY2" fmla="*/ 0 h 132641"/>
                  <a:gd name="connsiteX3" fmla="*/ 502318 w 526169"/>
                  <a:gd name="connsiteY3" fmla="*/ 132641 h 132641"/>
                  <a:gd name="connsiteX4" fmla="*/ 0 w 526169"/>
                  <a:gd name="connsiteY4" fmla="*/ 130755 h 132641"/>
                  <a:gd name="connsiteX0" fmla="*/ 30751 w 556920"/>
                  <a:gd name="connsiteY0" fmla="*/ 130755 h 132641"/>
                  <a:gd name="connsiteX1" fmla="*/ 99 w 556920"/>
                  <a:gd name="connsiteY1" fmla="*/ 86657 h 132641"/>
                  <a:gd name="connsiteX2" fmla="*/ 48136 w 556920"/>
                  <a:gd name="connsiteY2" fmla="*/ 0 h 132641"/>
                  <a:gd name="connsiteX3" fmla="*/ 556920 w 556920"/>
                  <a:gd name="connsiteY3" fmla="*/ 0 h 132641"/>
                  <a:gd name="connsiteX4" fmla="*/ 533069 w 556920"/>
                  <a:gd name="connsiteY4" fmla="*/ 132641 h 132641"/>
                  <a:gd name="connsiteX5" fmla="*/ 30751 w 556920"/>
                  <a:gd name="connsiteY5" fmla="*/ 130755 h 132641"/>
                  <a:gd name="connsiteX0" fmla="*/ 37609 w 563778"/>
                  <a:gd name="connsiteY0" fmla="*/ 130755 h 132641"/>
                  <a:gd name="connsiteX1" fmla="*/ 83 w 563778"/>
                  <a:gd name="connsiteY1" fmla="*/ 99182 h 132641"/>
                  <a:gd name="connsiteX2" fmla="*/ 54994 w 563778"/>
                  <a:gd name="connsiteY2" fmla="*/ 0 h 132641"/>
                  <a:gd name="connsiteX3" fmla="*/ 563778 w 563778"/>
                  <a:gd name="connsiteY3" fmla="*/ 0 h 132641"/>
                  <a:gd name="connsiteX4" fmla="*/ 539927 w 563778"/>
                  <a:gd name="connsiteY4" fmla="*/ 132641 h 132641"/>
                  <a:gd name="connsiteX5" fmla="*/ 37609 w 563778"/>
                  <a:gd name="connsiteY5" fmla="*/ 130755 h 13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3778" h="132641">
                    <a:moveTo>
                      <a:pt x="37609" y="130755"/>
                    </a:moveTo>
                    <a:cubicBezTo>
                      <a:pt x="39807" y="116532"/>
                      <a:pt x="-2115" y="113405"/>
                      <a:pt x="83" y="99182"/>
                    </a:cubicBezTo>
                    <a:lnTo>
                      <a:pt x="54994" y="0"/>
                    </a:lnTo>
                    <a:lnTo>
                      <a:pt x="563778" y="0"/>
                    </a:lnTo>
                    <a:lnTo>
                      <a:pt x="539927" y="132641"/>
                    </a:lnTo>
                    <a:lnTo>
                      <a:pt x="37609" y="13075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1" name="Прямокутник 120">
                <a:extLst>
                  <a:ext uri="{FF2B5EF4-FFF2-40B4-BE49-F238E27FC236}">
                    <a16:creationId xmlns:a16="http://schemas.microsoft.com/office/drawing/2014/main" id="{D067B921-70A5-41FE-A42A-CB20E58F2036}"/>
                  </a:ext>
                </a:extLst>
              </p:cNvPr>
              <p:cNvSpPr/>
              <p:nvPr/>
            </p:nvSpPr>
            <p:spPr>
              <a:xfrm>
                <a:off x="-6154" y="4254766"/>
                <a:ext cx="45719" cy="125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cxnSp>
          <p:nvCxnSpPr>
            <p:cNvPr id="118" name="Пряма сполучна лінія 117">
              <a:extLst>
                <a:ext uri="{FF2B5EF4-FFF2-40B4-BE49-F238E27FC236}">
                  <a16:creationId xmlns:a16="http://schemas.microsoft.com/office/drawing/2014/main" id="{094EECEC-348D-47BE-887D-88C9488B30D9}"/>
                </a:ext>
              </a:extLst>
            </p:cNvPr>
            <p:cNvCxnSpPr>
              <a:cxnSpLocks/>
            </p:cNvCxnSpPr>
            <p:nvPr/>
          </p:nvCxnSpPr>
          <p:spPr>
            <a:xfrm>
              <a:off x="2319628" y="4288127"/>
              <a:ext cx="442735" cy="2406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 сполучна лінія 118">
              <a:extLst>
                <a:ext uri="{FF2B5EF4-FFF2-40B4-BE49-F238E27FC236}">
                  <a16:creationId xmlns:a16="http://schemas.microsoft.com/office/drawing/2014/main" id="{9B506543-230F-4F27-9AE2-318EC9A41B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4099" y="4521248"/>
              <a:ext cx="39462" cy="61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Групувати 121">
            <a:extLst>
              <a:ext uri="{FF2B5EF4-FFF2-40B4-BE49-F238E27FC236}">
                <a16:creationId xmlns:a16="http://schemas.microsoft.com/office/drawing/2014/main" id="{FD929625-1035-41AE-924D-D8EBAAB392DA}"/>
              </a:ext>
            </a:extLst>
          </p:cNvPr>
          <p:cNvGrpSpPr/>
          <p:nvPr/>
        </p:nvGrpSpPr>
        <p:grpSpPr>
          <a:xfrm rot="20643451">
            <a:off x="-2489238" y="1915616"/>
            <a:ext cx="890929" cy="1292479"/>
            <a:chOff x="-12773" y="4021571"/>
            <a:chExt cx="890929" cy="1292479"/>
          </a:xfrm>
        </p:grpSpPr>
        <p:sp>
          <p:nvSpPr>
            <p:cNvPr id="123" name="Паралелограм 122">
              <a:extLst>
                <a:ext uri="{FF2B5EF4-FFF2-40B4-BE49-F238E27FC236}">
                  <a16:creationId xmlns:a16="http://schemas.microsoft.com/office/drawing/2014/main" id="{D8725A25-427E-4F48-A1B7-A6727A1160F1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4" name="Прямокутник 123">
              <a:extLst>
                <a:ext uri="{FF2B5EF4-FFF2-40B4-BE49-F238E27FC236}">
                  <a16:creationId xmlns:a16="http://schemas.microsoft.com/office/drawing/2014/main" id="{8CEE9956-67DE-4650-80C2-81E3932DE6ED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5" name="Паралелограм 124">
              <a:extLst>
                <a:ext uri="{FF2B5EF4-FFF2-40B4-BE49-F238E27FC236}">
                  <a16:creationId xmlns:a16="http://schemas.microsoft.com/office/drawing/2014/main" id="{E09B9F5D-9F7A-4CBB-A005-58BCAE7CA1C6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26" name="Групувати 125">
            <a:extLst>
              <a:ext uri="{FF2B5EF4-FFF2-40B4-BE49-F238E27FC236}">
                <a16:creationId xmlns:a16="http://schemas.microsoft.com/office/drawing/2014/main" id="{44EF5FCC-093D-480E-81CC-E858B9D1346B}"/>
              </a:ext>
            </a:extLst>
          </p:cNvPr>
          <p:cNvGrpSpPr/>
          <p:nvPr/>
        </p:nvGrpSpPr>
        <p:grpSpPr>
          <a:xfrm>
            <a:off x="-2055679" y="2917144"/>
            <a:ext cx="528349" cy="148083"/>
            <a:chOff x="-406760" y="4513503"/>
            <a:chExt cx="1182615" cy="400664"/>
          </a:xfrm>
        </p:grpSpPr>
        <p:sp>
          <p:nvSpPr>
            <p:cNvPr id="127" name="Прямокутний трикутник 126">
              <a:extLst>
                <a:ext uri="{FF2B5EF4-FFF2-40B4-BE49-F238E27FC236}">
                  <a16:creationId xmlns:a16="http://schemas.microsoft.com/office/drawing/2014/main" id="{AAA1895D-A23B-4E51-AA44-62A604951DF7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8" name="Полілінія: фігура 127">
              <a:extLst>
                <a:ext uri="{FF2B5EF4-FFF2-40B4-BE49-F238E27FC236}">
                  <a16:creationId xmlns:a16="http://schemas.microsoft.com/office/drawing/2014/main" id="{2A4753D8-D26D-439E-B98B-B84AA57E9A66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29" name="Групувати 128">
            <a:extLst>
              <a:ext uri="{FF2B5EF4-FFF2-40B4-BE49-F238E27FC236}">
                <a16:creationId xmlns:a16="http://schemas.microsoft.com/office/drawing/2014/main" id="{8370DC41-578B-4D93-95DC-4118ECC08623}"/>
              </a:ext>
            </a:extLst>
          </p:cNvPr>
          <p:cNvGrpSpPr/>
          <p:nvPr/>
        </p:nvGrpSpPr>
        <p:grpSpPr>
          <a:xfrm>
            <a:off x="-2060519" y="2910742"/>
            <a:ext cx="535782" cy="151341"/>
            <a:chOff x="-423951" y="4495030"/>
            <a:chExt cx="1199252" cy="409480"/>
          </a:xfrm>
        </p:grpSpPr>
        <p:sp>
          <p:nvSpPr>
            <p:cNvPr id="130" name="Прямокутний трикутник 129">
              <a:extLst>
                <a:ext uri="{FF2B5EF4-FFF2-40B4-BE49-F238E27FC236}">
                  <a16:creationId xmlns:a16="http://schemas.microsoft.com/office/drawing/2014/main" id="{17B9E1FD-6169-4BA0-967D-1A01BABDED1A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1" name="Полілінія: фігура 130">
              <a:extLst>
                <a:ext uri="{FF2B5EF4-FFF2-40B4-BE49-F238E27FC236}">
                  <a16:creationId xmlns:a16="http://schemas.microsoft.com/office/drawing/2014/main" id="{2A3B91F3-3C3C-4A57-A200-98DE61E8628D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2" name="Полілінія: фігура 131">
              <a:extLst>
                <a:ext uri="{FF2B5EF4-FFF2-40B4-BE49-F238E27FC236}">
                  <a16:creationId xmlns:a16="http://schemas.microsoft.com/office/drawing/2014/main" id="{69E5A489-A45B-437F-9313-D5BDB49642EF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33" name="Куб 132">
            <a:extLst>
              <a:ext uri="{FF2B5EF4-FFF2-40B4-BE49-F238E27FC236}">
                <a16:creationId xmlns:a16="http://schemas.microsoft.com/office/drawing/2014/main" id="{54343164-EAE8-4B12-AC59-5EC66BD7E66F}"/>
              </a:ext>
            </a:extLst>
          </p:cNvPr>
          <p:cNvSpPr/>
          <p:nvPr/>
        </p:nvSpPr>
        <p:spPr>
          <a:xfrm>
            <a:off x="-1012102" y="728708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34" name="Групувати 133">
            <a:extLst>
              <a:ext uri="{FF2B5EF4-FFF2-40B4-BE49-F238E27FC236}">
                <a16:creationId xmlns:a16="http://schemas.microsoft.com/office/drawing/2014/main" id="{4F67BEE0-5793-4D99-BF88-53E81C46E009}"/>
              </a:ext>
            </a:extLst>
          </p:cNvPr>
          <p:cNvGrpSpPr/>
          <p:nvPr/>
        </p:nvGrpSpPr>
        <p:grpSpPr>
          <a:xfrm>
            <a:off x="-2384135" y="2699307"/>
            <a:ext cx="493397" cy="720000"/>
            <a:chOff x="-12773" y="4514556"/>
            <a:chExt cx="493397" cy="720000"/>
          </a:xfrm>
        </p:grpSpPr>
        <p:sp>
          <p:nvSpPr>
            <p:cNvPr id="135" name="Паралелограм 134">
              <a:extLst>
                <a:ext uri="{FF2B5EF4-FFF2-40B4-BE49-F238E27FC236}">
                  <a16:creationId xmlns:a16="http://schemas.microsoft.com/office/drawing/2014/main" id="{16E1B291-9A95-46ED-96C2-9B15DE9FE900}"/>
                </a:ext>
              </a:extLst>
            </p:cNvPr>
            <p:cNvSpPr/>
            <p:nvPr/>
          </p:nvSpPr>
          <p:spPr>
            <a:xfrm rot="18825440">
              <a:off x="-100656" y="4835736"/>
              <a:ext cx="720000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6" name="Прямокутник 135">
              <a:extLst>
                <a:ext uri="{FF2B5EF4-FFF2-40B4-BE49-F238E27FC236}">
                  <a16:creationId xmlns:a16="http://schemas.microsoft.com/office/drawing/2014/main" id="{FBC85E25-E00C-4B99-B453-B1F198C888F1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7" name="Паралелограм 136">
              <a:extLst>
                <a:ext uri="{FF2B5EF4-FFF2-40B4-BE49-F238E27FC236}">
                  <a16:creationId xmlns:a16="http://schemas.microsoft.com/office/drawing/2014/main" id="{3F7C9867-AF75-45D3-BB85-01C9A77CAAC1}"/>
                </a:ext>
              </a:extLst>
            </p:cNvPr>
            <p:cNvSpPr/>
            <p:nvPr/>
          </p:nvSpPr>
          <p:spPr>
            <a:xfrm>
              <a:off x="-6789" y="4585365"/>
              <a:ext cx="487413" cy="45982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38" name="Групувати 137">
            <a:extLst>
              <a:ext uri="{FF2B5EF4-FFF2-40B4-BE49-F238E27FC236}">
                <a16:creationId xmlns:a16="http://schemas.microsoft.com/office/drawing/2014/main" id="{F46ADA0E-988C-4D5F-BF77-25219D137C63}"/>
              </a:ext>
            </a:extLst>
          </p:cNvPr>
          <p:cNvGrpSpPr/>
          <p:nvPr/>
        </p:nvGrpSpPr>
        <p:grpSpPr>
          <a:xfrm>
            <a:off x="-2338924" y="1830625"/>
            <a:ext cx="467223" cy="685551"/>
            <a:chOff x="-12773" y="4544221"/>
            <a:chExt cx="467223" cy="685551"/>
          </a:xfrm>
        </p:grpSpPr>
        <p:sp>
          <p:nvSpPr>
            <p:cNvPr id="139" name="Паралелограм 138">
              <a:extLst>
                <a:ext uri="{FF2B5EF4-FFF2-40B4-BE49-F238E27FC236}">
                  <a16:creationId xmlns:a16="http://schemas.microsoft.com/office/drawing/2014/main" id="{E42D9969-5DEF-40DC-87CE-F234FBF4005A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0" name="Прямокутник 139">
              <a:extLst>
                <a:ext uri="{FF2B5EF4-FFF2-40B4-BE49-F238E27FC236}">
                  <a16:creationId xmlns:a16="http://schemas.microsoft.com/office/drawing/2014/main" id="{E130F312-2AC6-4DFB-88C2-D47834498891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1" name="Паралелограм 140">
              <a:extLst>
                <a:ext uri="{FF2B5EF4-FFF2-40B4-BE49-F238E27FC236}">
                  <a16:creationId xmlns:a16="http://schemas.microsoft.com/office/drawing/2014/main" id="{FC2C9FA6-719D-4531-B022-9DAEFD7A4AE3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42" name="Групувати 141">
            <a:extLst>
              <a:ext uri="{FF2B5EF4-FFF2-40B4-BE49-F238E27FC236}">
                <a16:creationId xmlns:a16="http://schemas.microsoft.com/office/drawing/2014/main" id="{740D2E8B-DC89-4882-B891-82FCAD8BBFB8}"/>
              </a:ext>
            </a:extLst>
          </p:cNvPr>
          <p:cNvGrpSpPr/>
          <p:nvPr/>
        </p:nvGrpSpPr>
        <p:grpSpPr>
          <a:xfrm>
            <a:off x="-2334597" y="827021"/>
            <a:ext cx="467223" cy="685551"/>
            <a:chOff x="-12773" y="4544221"/>
            <a:chExt cx="467223" cy="685551"/>
          </a:xfrm>
        </p:grpSpPr>
        <p:sp>
          <p:nvSpPr>
            <p:cNvPr id="143" name="Паралелограм 142">
              <a:extLst>
                <a:ext uri="{FF2B5EF4-FFF2-40B4-BE49-F238E27FC236}">
                  <a16:creationId xmlns:a16="http://schemas.microsoft.com/office/drawing/2014/main" id="{4F4ABBA4-A7AA-4690-BFEA-81DDBD6422AA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4" name="Прямокутник 143">
              <a:extLst>
                <a:ext uri="{FF2B5EF4-FFF2-40B4-BE49-F238E27FC236}">
                  <a16:creationId xmlns:a16="http://schemas.microsoft.com/office/drawing/2014/main" id="{27E9D85B-DD2B-4886-B752-6311FA99A94B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5" name="Паралелограм 144">
              <a:extLst>
                <a:ext uri="{FF2B5EF4-FFF2-40B4-BE49-F238E27FC236}">
                  <a16:creationId xmlns:a16="http://schemas.microsoft.com/office/drawing/2014/main" id="{59EFC3F1-8063-483A-B475-FB6D336E34BA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46" name="Куб 145">
            <a:extLst>
              <a:ext uri="{FF2B5EF4-FFF2-40B4-BE49-F238E27FC236}">
                <a16:creationId xmlns:a16="http://schemas.microsoft.com/office/drawing/2014/main" id="{F79D2EF4-2539-438A-AD9D-DCBE7CE7C366}"/>
              </a:ext>
            </a:extLst>
          </p:cNvPr>
          <p:cNvSpPr/>
          <p:nvPr/>
        </p:nvSpPr>
        <p:spPr>
          <a:xfrm rot="2643312">
            <a:off x="-2025650" y="1234358"/>
            <a:ext cx="1477129" cy="152405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7" name="Куб 146">
            <a:extLst>
              <a:ext uri="{FF2B5EF4-FFF2-40B4-BE49-F238E27FC236}">
                <a16:creationId xmlns:a16="http://schemas.microsoft.com/office/drawing/2014/main" id="{9CFDC2DA-3DEC-4753-B642-5D0B78BA127B}"/>
              </a:ext>
            </a:extLst>
          </p:cNvPr>
          <p:cNvSpPr/>
          <p:nvPr/>
        </p:nvSpPr>
        <p:spPr>
          <a:xfrm>
            <a:off x="-1899386" y="1872660"/>
            <a:ext cx="1121362" cy="147392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48" name="Групувати 147">
            <a:extLst>
              <a:ext uri="{FF2B5EF4-FFF2-40B4-BE49-F238E27FC236}">
                <a16:creationId xmlns:a16="http://schemas.microsoft.com/office/drawing/2014/main" id="{DC19D587-4F13-487B-A9B0-5C1AB6A61975}"/>
              </a:ext>
            </a:extLst>
          </p:cNvPr>
          <p:cNvGrpSpPr/>
          <p:nvPr/>
        </p:nvGrpSpPr>
        <p:grpSpPr>
          <a:xfrm>
            <a:off x="-1115123" y="2917144"/>
            <a:ext cx="528349" cy="148083"/>
            <a:chOff x="-406760" y="4513503"/>
            <a:chExt cx="1182615" cy="400664"/>
          </a:xfrm>
        </p:grpSpPr>
        <p:sp>
          <p:nvSpPr>
            <p:cNvPr id="149" name="Прямокутний трикутник 148">
              <a:extLst>
                <a:ext uri="{FF2B5EF4-FFF2-40B4-BE49-F238E27FC236}">
                  <a16:creationId xmlns:a16="http://schemas.microsoft.com/office/drawing/2014/main" id="{1511FE5A-D472-4751-A79C-A2D4A9A0687F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0" name="Полілінія: фігура 149">
              <a:extLst>
                <a:ext uri="{FF2B5EF4-FFF2-40B4-BE49-F238E27FC236}">
                  <a16:creationId xmlns:a16="http://schemas.microsoft.com/office/drawing/2014/main" id="{D8E2B7BC-9D03-4EE4-88B3-B3CBECF8EE66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51" name="Групувати 150">
            <a:extLst>
              <a:ext uri="{FF2B5EF4-FFF2-40B4-BE49-F238E27FC236}">
                <a16:creationId xmlns:a16="http://schemas.microsoft.com/office/drawing/2014/main" id="{1C17B77C-9464-4CD6-B565-DB106B462659}"/>
              </a:ext>
            </a:extLst>
          </p:cNvPr>
          <p:cNvGrpSpPr/>
          <p:nvPr/>
        </p:nvGrpSpPr>
        <p:grpSpPr>
          <a:xfrm>
            <a:off x="-1119963" y="2910742"/>
            <a:ext cx="535782" cy="151341"/>
            <a:chOff x="-423951" y="4495030"/>
            <a:chExt cx="1199252" cy="409480"/>
          </a:xfrm>
        </p:grpSpPr>
        <p:sp>
          <p:nvSpPr>
            <p:cNvPr id="152" name="Прямокутний трикутник 151">
              <a:extLst>
                <a:ext uri="{FF2B5EF4-FFF2-40B4-BE49-F238E27FC236}">
                  <a16:creationId xmlns:a16="http://schemas.microsoft.com/office/drawing/2014/main" id="{CD7B7CB1-54AD-4228-9B25-36B72B113B47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3" name="Полілінія: фігура 152">
              <a:extLst>
                <a:ext uri="{FF2B5EF4-FFF2-40B4-BE49-F238E27FC236}">
                  <a16:creationId xmlns:a16="http://schemas.microsoft.com/office/drawing/2014/main" id="{791F88DF-BD3D-4720-A75F-AA12251F0FA1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4" name="Полілінія: фігура 153">
              <a:extLst>
                <a:ext uri="{FF2B5EF4-FFF2-40B4-BE49-F238E27FC236}">
                  <a16:creationId xmlns:a16="http://schemas.microsoft.com/office/drawing/2014/main" id="{DC8C1F41-76FA-4E72-BE20-B6B92C2F5C39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55" name="Куб 154">
            <a:extLst>
              <a:ext uri="{FF2B5EF4-FFF2-40B4-BE49-F238E27FC236}">
                <a16:creationId xmlns:a16="http://schemas.microsoft.com/office/drawing/2014/main" id="{A0F0E20F-E5D2-4582-9DA1-D4070255374A}"/>
              </a:ext>
            </a:extLst>
          </p:cNvPr>
          <p:cNvSpPr/>
          <p:nvPr/>
        </p:nvSpPr>
        <p:spPr>
          <a:xfrm>
            <a:off x="-1903778" y="894175"/>
            <a:ext cx="195880" cy="2056010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6" name="Куб 155">
            <a:extLst>
              <a:ext uri="{FF2B5EF4-FFF2-40B4-BE49-F238E27FC236}">
                <a16:creationId xmlns:a16="http://schemas.microsoft.com/office/drawing/2014/main" id="{2DCE5608-06A7-451B-AFD7-483786C53900}"/>
              </a:ext>
            </a:extLst>
          </p:cNvPr>
          <p:cNvSpPr/>
          <p:nvPr/>
        </p:nvSpPr>
        <p:spPr>
          <a:xfrm>
            <a:off x="-946332" y="894175"/>
            <a:ext cx="195880" cy="2056010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7" name="Куб 156">
            <a:extLst>
              <a:ext uri="{FF2B5EF4-FFF2-40B4-BE49-F238E27FC236}">
                <a16:creationId xmlns:a16="http://schemas.microsoft.com/office/drawing/2014/main" id="{E179FED9-0D5A-43E5-8FD1-13A233D027D4}"/>
              </a:ext>
            </a:extLst>
          </p:cNvPr>
          <p:cNvSpPr/>
          <p:nvPr/>
        </p:nvSpPr>
        <p:spPr>
          <a:xfrm>
            <a:off x="-1929510" y="2740761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8" name="Блок-схема: вузол 157">
            <a:extLst>
              <a:ext uri="{FF2B5EF4-FFF2-40B4-BE49-F238E27FC236}">
                <a16:creationId xmlns:a16="http://schemas.microsoft.com/office/drawing/2014/main" id="{ECFF0BC9-415E-4E5D-BDA6-B840020F267A}"/>
              </a:ext>
            </a:extLst>
          </p:cNvPr>
          <p:cNvSpPr/>
          <p:nvPr/>
        </p:nvSpPr>
        <p:spPr>
          <a:xfrm>
            <a:off x="-1886436" y="30935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9" name="Блок-схема: вузол 158">
            <a:extLst>
              <a:ext uri="{FF2B5EF4-FFF2-40B4-BE49-F238E27FC236}">
                <a16:creationId xmlns:a16="http://schemas.microsoft.com/office/drawing/2014/main" id="{90BEEB5A-C407-4940-9A65-B7BD4F0DAC05}"/>
              </a:ext>
            </a:extLst>
          </p:cNvPr>
          <p:cNvSpPr/>
          <p:nvPr/>
        </p:nvSpPr>
        <p:spPr>
          <a:xfrm>
            <a:off x="-1765130" y="30935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0" name="Блок-схема: вузол 159">
            <a:extLst>
              <a:ext uri="{FF2B5EF4-FFF2-40B4-BE49-F238E27FC236}">
                <a16:creationId xmlns:a16="http://schemas.microsoft.com/office/drawing/2014/main" id="{292FF931-4C1B-49E6-A4D0-861AFB4802CF}"/>
              </a:ext>
            </a:extLst>
          </p:cNvPr>
          <p:cNvSpPr/>
          <p:nvPr/>
        </p:nvSpPr>
        <p:spPr>
          <a:xfrm>
            <a:off x="-1886437" y="317428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1" name="Блок-схема: вузол 160">
            <a:extLst>
              <a:ext uri="{FF2B5EF4-FFF2-40B4-BE49-F238E27FC236}">
                <a16:creationId xmlns:a16="http://schemas.microsoft.com/office/drawing/2014/main" id="{D6BD17EA-1B0E-4079-9A38-CBE96C9C3F06}"/>
              </a:ext>
            </a:extLst>
          </p:cNvPr>
          <p:cNvSpPr/>
          <p:nvPr/>
        </p:nvSpPr>
        <p:spPr>
          <a:xfrm>
            <a:off x="-1765130" y="317428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2" name="Блок-схема: вузол 161">
            <a:extLst>
              <a:ext uri="{FF2B5EF4-FFF2-40B4-BE49-F238E27FC236}">
                <a16:creationId xmlns:a16="http://schemas.microsoft.com/office/drawing/2014/main" id="{721B006B-4925-4DFD-A484-B07697A61A7B}"/>
              </a:ext>
            </a:extLst>
          </p:cNvPr>
          <p:cNvSpPr/>
          <p:nvPr/>
        </p:nvSpPr>
        <p:spPr>
          <a:xfrm>
            <a:off x="-1871208" y="27840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3" name="Блок-схема: вузол 162">
            <a:extLst>
              <a:ext uri="{FF2B5EF4-FFF2-40B4-BE49-F238E27FC236}">
                <a16:creationId xmlns:a16="http://schemas.microsoft.com/office/drawing/2014/main" id="{DE87FE9E-9DBD-4B0B-9F2D-329610E61981}"/>
              </a:ext>
            </a:extLst>
          </p:cNvPr>
          <p:cNvSpPr/>
          <p:nvPr/>
        </p:nvSpPr>
        <p:spPr>
          <a:xfrm>
            <a:off x="-1771406" y="278383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4" name="Блок-схема: вузол 163">
            <a:extLst>
              <a:ext uri="{FF2B5EF4-FFF2-40B4-BE49-F238E27FC236}">
                <a16:creationId xmlns:a16="http://schemas.microsoft.com/office/drawing/2014/main" id="{9D2DD568-2B68-494F-9968-2319729991BA}"/>
              </a:ext>
            </a:extLst>
          </p:cNvPr>
          <p:cNvSpPr/>
          <p:nvPr/>
        </p:nvSpPr>
        <p:spPr>
          <a:xfrm>
            <a:off x="-1874491" y="28660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5" name="Блок-схема: вузол 164">
            <a:extLst>
              <a:ext uri="{FF2B5EF4-FFF2-40B4-BE49-F238E27FC236}">
                <a16:creationId xmlns:a16="http://schemas.microsoft.com/office/drawing/2014/main" id="{588849D5-FEA8-4285-9A28-EDD3B50C88F7}"/>
              </a:ext>
            </a:extLst>
          </p:cNvPr>
          <p:cNvSpPr/>
          <p:nvPr/>
        </p:nvSpPr>
        <p:spPr>
          <a:xfrm>
            <a:off x="-1774689" y="286580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6" name="Куб 165">
            <a:extLst>
              <a:ext uri="{FF2B5EF4-FFF2-40B4-BE49-F238E27FC236}">
                <a16:creationId xmlns:a16="http://schemas.microsoft.com/office/drawing/2014/main" id="{FEC36025-0E6E-4445-BB56-CA439AB2A410}"/>
              </a:ext>
            </a:extLst>
          </p:cNvPr>
          <p:cNvSpPr/>
          <p:nvPr/>
        </p:nvSpPr>
        <p:spPr>
          <a:xfrm>
            <a:off x="-2593796" y="3477490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67" name="Групувати 166">
            <a:extLst>
              <a:ext uri="{FF2B5EF4-FFF2-40B4-BE49-F238E27FC236}">
                <a16:creationId xmlns:a16="http://schemas.microsoft.com/office/drawing/2014/main" id="{011576B9-345F-4977-9032-BEBBED6A9707}"/>
              </a:ext>
            </a:extLst>
          </p:cNvPr>
          <p:cNvGrpSpPr/>
          <p:nvPr/>
        </p:nvGrpSpPr>
        <p:grpSpPr>
          <a:xfrm>
            <a:off x="-1525643" y="3366397"/>
            <a:ext cx="528349" cy="148083"/>
            <a:chOff x="-406760" y="4513503"/>
            <a:chExt cx="1182615" cy="400664"/>
          </a:xfrm>
        </p:grpSpPr>
        <p:sp>
          <p:nvSpPr>
            <p:cNvPr id="168" name="Прямокутний трикутник 167">
              <a:extLst>
                <a:ext uri="{FF2B5EF4-FFF2-40B4-BE49-F238E27FC236}">
                  <a16:creationId xmlns:a16="http://schemas.microsoft.com/office/drawing/2014/main" id="{158338DA-1A5A-4CB7-9587-9CD5CEC3029C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9" name="Полілінія: фігура 168">
              <a:extLst>
                <a:ext uri="{FF2B5EF4-FFF2-40B4-BE49-F238E27FC236}">
                  <a16:creationId xmlns:a16="http://schemas.microsoft.com/office/drawing/2014/main" id="{781D6040-9863-4CAE-B39D-7134B782D8F8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70" name="Групувати 169">
            <a:extLst>
              <a:ext uri="{FF2B5EF4-FFF2-40B4-BE49-F238E27FC236}">
                <a16:creationId xmlns:a16="http://schemas.microsoft.com/office/drawing/2014/main" id="{E00E0970-C2CE-4FCB-BD13-0A68FCA884B1}"/>
              </a:ext>
            </a:extLst>
          </p:cNvPr>
          <p:cNvGrpSpPr/>
          <p:nvPr/>
        </p:nvGrpSpPr>
        <p:grpSpPr>
          <a:xfrm>
            <a:off x="-1530483" y="3359995"/>
            <a:ext cx="535782" cy="151341"/>
            <a:chOff x="-423951" y="4495030"/>
            <a:chExt cx="1199252" cy="409480"/>
          </a:xfrm>
        </p:grpSpPr>
        <p:sp>
          <p:nvSpPr>
            <p:cNvPr id="171" name="Прямокутний трикутник 170">
              <a:extLst>
                <a:ext uri="{FF2B5EF4-FFF2-40B4-BE49-F238E27FC236}">
                  <a16:creationId xmlns:a16="http://schemas.microsoft.com/office/drawing/2014/main" id="{44720659-637F-4114-9799-162B3B8AA092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2" name="Полілінія: фігура 171">
              <a:extLst>
                <a:ext uri="{FF2B5EF4-FFF2-40B4-BE49-F238E27FC236}">
                  <a16:creationId xmlns:a16="http://schemas.microsoft.com/office/drawing/2014/main" id="{43E622E2-D0FD-44CF-B0C7-CBCE93031576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3" name="Полілінія: фігура 172">
              <a:extLst>
                <a:ext uri="{FF2B5EF4-FFF2-40B4-BE49-F238E27FC236}">
                  <a16:creationId xmlns:a16="http://schemas.microsoft.com/office/drawing/2014/main" id="{BDE9D27D-5CD7-42B6-ADD9-85A9D9BD51AA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grpSp>
        <p:nvGrpSpPr>
          <p:cNvPr id="174" name="Групувати 173">
            <a:extLst>
              <a:ext uri="{FF2B5EF4-FFF2-40B4-BE49-F238E27FC236}">
                <a16:creationId xmlns:a16="http://schemas.microsoft.com/office/drawing/2014/main" id="{8B0A7A8A-EAF3-4DC2-B93D-A0F6791A5948}"/>
              </a:ext>
            </a:extLst>
          </p:cNvPr>
          <p:cNvGrpSpPr/>
          <p:nvPr/>
        </p:nvGrpSpPr>
        <p:grpSpPr>
          <a:xfrm>
            <a:off x="-2466199" y="3366397"/>
            <a:ext cx="528349" cy="148083"/>
            <a:chOff x="-406760" y="4513503"/>
            <a:chExt cx="1182615" cy="400664"/>
          </a:xfrm>
        </p:grpSpPr>
        <p:sp>
          <p:nvSpPr>
            <p:cNvPr id="175" name="Прямокутний трикутник 174">
              <a:extLst>
                <a:ext uri="{FF2B5EF4-FFF2-40B4-BE49-F238E27FC236}">
                  <a16:creationId xmlns:a16="http://schemas.microsoft.com/office/drawing/2014/main" id="{7E32030B-DFFF-4DB5-B362-3ADE4EDB3274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6" name="Полілінія: фігура 175">
              <a:extLst>
                <a:ext uri="{FF2B5EF4-FFF2-40B4-BE49-F238E27FC236}">
                  <a16:creationId xmlns:a16="http://schemas.microsoft.com/office/drawing/2014/main" id="{A166CB3F-8839-4347-94AE-E90F3AE18B15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77" name="Групувати 176">
            <a:extLst>
              <a:ext uri="{FF2B5EF4-FFF2-40B4-BE49-F238E27FC236}">
                <a16:creationId xmlns:a16="http://schemas.microsoft.com/office/drawing/2014/main" id="{9E65EAAD-1EA2-4E9D-B233-B36ABC4761E9}"/>
              </a:ext>
            </a:extLst>
          </p:cNvPr>
          <p:cNvGrpSpPr/>
          <p:nvPr/>
        </p:nvGrpSpPr>
        <p:grpSpPr>
          <a:xfrm>
            <a:off x="-2471039" y="3359995"/>
            <a:ext cx="535782" cy="151341"/>
            <a:chOff x="-423951" y="4495030"/>
            <a:chExt cx="1199252" cy="409480"/>
          </a:xfrm>
        </p:grpSpPr>
        <p:sp>
          <p:nvSpPr>
            <p:cNvPr id="178" name="Прямокутний трикутник 177">
              <a:extLst>
                <a:ext uri="{FF2B5EF4-FFF2-40B4-BE49-F238E27FC236}">
                  <a16:creationId xmlns:a16="http://schemas.microsoft.com/office/drawing/2014/main" id="{ED035F16-12B6-4732-B705-02A59DD35E6E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9" name="Полілінія: фігура 178">
              <a:extLst>
                <a:ext uri="{FF2B5EF4-FFF2-40B4-BE49-F238E27FC236}">
                  <a16:creationId xmlns:a16="http://schemas.microsoft.com/office/drawing/2014/main" id="{EBA4DA59-C64B-47E5-B173-C53551C3CE41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0" name="Полілінія: фігура 179">
              <a:extLst>
                <a:ext uri="{FF2B5EF4-FFF2-40B4-BE49-F238E27FC236}">
                  <a16:creationId xmlns:a16="http://schemas.microsoft.com/office/drawing/2014/main" id="{7CF6F80A-D869-427D-8A79-A21511F5A9A2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181" name="Куб 180">
            <a:extLst>
              <a:ext uri="{FF2B5EF4-FFF2-40B4-BE49-F238E27FC236}">
                <a16:creationId xmlns:a16="http://schemas.microsoft.com/office/drawing/2014/main" id="{86730AA1-3139-468D-A04F-F53A3976F145}"/>
              </a:ext>
            </a:extLst>
          </p:cNvPr>
          <p:cNvSpPr/>
          <p:nvPr/>
        </p:nvSpPr>
        <p:spPr>
          <a:xfrm>
            <a:off x="-2314298" y="1289428"/>
            <a:ext cx="195880" cy="2110010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2" name="Куб 181">
            <a:extLst>
              <a:ext uri="{FF2B5EF4-FFF2-40B4-BE49-F238E27FC236}">
                <a16:creationId xmlns:a16="http://schemas.microsoft.com/office/drawing/2014/main" id="{8D3BF8FB-672A-44BE-A7C4-1DDCFD6FD058}"/>
              </a:ext>
            </a:extLst>
          </p:cNvPr>
          <p:cNvSpPr/>
          <p:nvPr/>
        </p:nvSpPr>
        <p:spPr>
          <a:xfrm>
            <a:off x="-1356852" y="1289428"/>
            <a:ext cx="195880" cy="2110010"/>
          </a:xfrm>
          <a:prstGeom prst="cube">
            <a:avLst>
              <a:gd name="adj" fmla="val 22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3" name="Куб 182">
            <a:extLst>
              <a:ext uri="{FF2B5EF4-FFF2-40B4-BE49-F238E27FC236}">
                <a16:creationId xmlns:a16="http://schemas.microsoft.com/office/drawing/2014/main" id="{D7D0F6BA-2493-4489-94E6-B35468E65C80}"/>
              </a:ext>
            </a:extLst>
          </p:cNvPr>
          <p:cNvSpPr/>
          <p:nvPr/>
        </p:nvSpPr>
        <p:spPr>
          <a:xfrm>
            <a:off x="-2340030" y="3190014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4" name="Блок-схема: вузол 183">
            <a:extLst>
              <a:ext uri="{FF2B5EF4-FFF2-40B4-BE49-F238E27FC236}">
                <a16:creationId xmlns:a16="http://schemas.microsoft.com/office/drawing/2014/main" id="{61F30317-7748-4033-878C-23381D9DA2FF}"/>
              </a:ext>
            </a:extLst>
          </p:cNvPr>
          <p:cNvSpPr/>
          <p:nvPr/>
        </p:nvSpPr>
        <p:spPr>
          <a:xfrm>
            <a:off x="-2295722" y="354850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5" name="Блок-схема: вузол 184">
            <a:extLst>
              <a:ext uri="{FF2B5EF4-FFF2-40B4-BE49-F238E27FC236}">
                <a16:creationId xmlns:a16="http://schemas.microsoft.com/office/drawing/2014/main" id="{9B5DF34C-8CFA-4A07-9435-5F5490FD777F}"/>
              </a:ext>
            </a:extLst>
          </p:cNvPr>
          <p:cNvSpPr/>
          <p:nvPr/>
        </p:nvSpPr>
        <p:spPr>
          <a:xfrm>
            <a:off x="-2174416" y="354850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6" name="Блок-схема: вузол 185">
            <a:extLst>
              <a:ext uri="{FF2B5EF4-FFF2-40B4-BE49-F238E27FC236}">
                <a16:creationId xmlns:a16="http://schemas.microsoft.com/office/drawing/2014/main" id="{C02965FB-7D0A-48DE-8F80-20A7F594E479}"/>
              </a:ext>
            </a:extLst>
          </p:cNvPr>
          <p:cNvSpPr/>
          <p:nvPr/>
        </p:nvSpPr>
        <p:spPr>
          <a:xfrm>
            <a:off x="-2295723" y="36292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7" name="Блок-схема: вузол 186">
            <a:extLst>
              <a:ext uri="{FF2B5EF4-FFF2-40B4-BE49-F238E27FC236}">
                <a16:creationId xmlns:a16="http://schemas.microsoft.com/office/drawing/2014/main" id="{4DB29711-EF79-4740-BFF2-A462F56AEF39}"/>
              </a:ext>
            </a:extLst>
          </p:cNvPr>
          <p:cNvSpPr/>
          <p:nvPr/>
        </p:nvSpPr>
        <p:spPr>
          <a:xfrm>
            <a:off x="-2174416" y="362926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8" name="Блок-схема: вузол 187">
            <a:extLst>
              <a:ext uri="{FF2B5EF4-FFF2-40B4-BE49-F238E27FC236}">
                <a16:creationId xmlns:a16="http://schemas.microsoft.com/office/drawing/2014/main" id="{24F1C786-B373-449C-8761-B29FAC102CFE}"/>
              </a:ext>
            </a:extLst>
          </p:cNvPr>
          <p:cNvSpPr/>
          <p:nvPr/>
        </p:nvSpPr>
        <p:spPr>
          <a:xfrm>
            <a:off x="-2287715" y="32639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9" name="Блок-схема: вузол 188">
            <a:extLst>
              <a:ext uri="{FF2B5EF4-FFF2-40B4-BE49-F238E27FC236}">
                <a16:creationId xmlns:a16="http://schemas.microsoft.com/office/drawing/2014/main" id="{07DFBA8C-74AA-4761-808E-E2B22495363B}"/>
              </a:ext>
            </a:extLst>
          </p:cNvPr>
          <p:cNvSpPr/>
          <p:nvPr/>
        </p:nvSpPr>
        <p:spPr>
          <a:xfrm>
            <a:off x="-2188990" y="326394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0" name="Блок-схема: вузол 189">
            <a:extLst>
              <a:ext uri="{FF2B5EF4-FFF2-40B4-BE49-F238E27FC236}">
                <a16:creationId xmlns:a16="http://schemas.microsoft.com/office/drawing/2014/main" id="{1347D4C1-4A14-4E0D-9B8C-0B5F8124083B}"/>
              </a:ext>
            </a:extLst>
          </p:cNvPr>
          <p:cNvSpPr/>
          <p:nvPr/>
        </p:nvSpPr>
        <p:spPr>
          <a:xfrm>
            <a:off x="-2289045" y="334717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1" name="Блок-схема: вузол 190">
            <a:extLst>
              <a:ext uri="{FF2B5EF4-FFF2-40B4-BE49-F238E27FC236}">
                <a16:creationId xmlns:a16="http://schemas.microsoft.com/office/drawing/2014/main" id="{F237CBA6-87DA-47CC-8FD2-122CDDF30287}"/>
              </a:ext>
            </a:extLst>
          </p:cNvPr>
          <p:cNvSpPr/>
          <p:nvPr/>
        </p:nvSpPr>
        <p:spPr>
          <a:xfrm>
            <a:off x="-2192273" y="33459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2" name="Куб 191">
            <a:extLst>
              <a:ext uri="{FF2B5EF4-FFF2-40B4-BE49-F238E27FC236}">
                <a16:creationId xmlns:a16="http://schemas.microsoft.com/office/drawing/2014/main" id="{1EB5A332-E747-41EE-8010-C9B6DEC7D697}"/>
              </a:ext>
            </a:extLst>
          </p:cNvPr>
          <p:cNvSpPr/>
          <p:nvPr/>
        </p:nvSpPr>
        <p:spPr>
          <a:xfrm rot="2333793">
            <a:off x="-2555944" y="3000491"/>
            <a:ext cx="1753345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3" name="Куб 192">
            <a:extLst>
              <a:ext uri="{FF2B5EF4-FFF2-40B4-BE49-F238E27FC236}">
                <a16:creationId xmlns:a16="http://schemas.microsoft.com/office/drawing/2014/main" id="{81E4FE09-6B1E-4056-9FA7-CB9FCDE88C16}"/>
              </a:ext>
            </a:extLst>
          </p:cNvPr>
          <p:cNvSpPr/>
          <p:nvPr/>
        </p:nvSpPr>
        <p:spPr>
          <a:xfrm>
            <a:off x="-2370762" y="2321913"/>
            <a:ext cx="1182218" cy="140563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4" name="Блок-схема: вузол 193">
            <a:extLst>
              <a:ext uri="{FF2B5EF4-FFF2-40B4-BE49-F238E27FC236}">
                <a16:creationId xmlns:a16="http://schemas.microsoft.com/office/drawing/2014/main" id="{BC0CD016-3E82-4338-9693-C5EA2C0A142B}"/>
              </a:ext>
            </a:extLst>
          </p:cNvPr>
          <p:cNvSpPr/>
          <p:nvPr/>
        </p:nvSpPr>
        <p:spPr>
          <a:xfrm>
            <a:off x="-1153315" y="355001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5" name="Блок-схема: вузол 194">
            <a:extLst>
              <a:ext uri="{FF2B5EF4-FFF2-40B4-BE49-F238E27FC236}">
                <a16:creationId xmlns:a16="http://schemas.microsoft.com/office/drawing/2014/main" id="{B8A0D702-A187-4DFB-BA39-EBA649D79AAB}"/>
              </a:ext>
            </a:extLst>
          </p:cNvPr>
          <p:cNvSpPr/>
          <p:nvPr/>
        </p:nvSpPr>
        <p:spPr>
          <a:xfrm>
            <a:off x="-1059233" y="360277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6" name="Блок-схема: вузол 195">
            <a:extLst>
              <a:ext uri="{FF2B5EF4-FFF2-40B4-BE49-F238E27FC236}">
                <a16:creationId xmlns:a16="http://schemas.microsoft.com/office/drawing/2014/main" id="{49185D2A-110D-41FF-B9E4-D6951ED204B4}"/>
              </a:ext>
            </a:extLst>
          </p:cNvPr>
          <p:cNvSpPr/>
          <p:nvPr/>
        </p:nvSpPr>
        <p:spPr>
          <a:xfrm>
            <a:off x="-1079313" y="353754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7" name="Блок-схема: вузол 196">
            <a:extLst>
              <a:ext uri="{FF2B5EF4-FFF2-40B4-BE49-F238E27FC236}">
                <a16:creationId xmlns:a16="http://schemas.microsoft.com/office/drawing/2014/main" id="{B86784FE-76AF-49F4-B1F8-2AEBA4620B0C}"/>
              </a:ext>
            </a:extLst>
          </p:cNvPr>
          <p:cNvSpPr/>
          <p:nvPr/>
        </p:nvSpPr>
        <p:spPr>
          <a:xfrm>
            <a:off x="-1335043" y="33687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8" name="Блок-схема: вузол 197">
            <a:extLst>
              <a:ext uri="{FF2B5EF4-FFF2-40B4-BE49-F238E27FC236}">
                <a16:creationId xmlns:a16="http://schemas.microsoft.com/office/drawing/2014/main" id="{6E91480F-E131-4562-A057-0A40284B8093}"/>
              </a:ext>
            </a:extLst>
          </p:cNvPr>
          <p:cNvSpPr/>
          <p:nvPr/>
        </p:nvSpPr>
        <p:spPr>
          <a:xfrm>
            <a:off x="-1342605" y="330607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9" name="Блок-схема: вузол 198">
            <a:extLst>
              <a:ext uri="{FF2B5EF4-FFF2-40B4-BE49-F238E27FC236}">
                <a16:creationId xmlns:a16="http://schemas.microsoft.com/office/drawing/2014/main" id="{6B4B63EB-3885-43F6-A5F6-496ACF3A4B15}"/>
              </a:ext>
            </a:extLst>
          </p:cNvPr>
          <p:cNvSpPr/>
          <p:nvPr/>
        </p:nvSpPr>
        <p:spPr>
          <a:xfrm>
            <a:off x="-2305269" y="257356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0" name="Блок-схема: вузол 199">
            <a:extLst>
              <a:ext uri="{FF2B5EF4-FFF2-40B4-BE49-F238E27FC236}">
                <a16:creationId xmlns:a16="http://schemas.microsoft.com/office/drawing/2014/main" id="{93829A76-5B4C-4ACD-AE41-27DEC8716E94}"/>
              </a:ext>
            </a:extLst>
          </p:cNvPr>
          <p:cNvSpPr/>
          <p:nvPr/>
        </p:nvSpPr>
        <p:spPr>
          <a:xfrm>
            <a:off x="-1266271" y="33687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1" name="Блок-схема: вузол 200">
            <a:extLst>
              <a:ext uri="{FF2B5EF4-FFF2-40B4-BE49-F238E27FC236}">
                <a16:creationId xmlns:a16="http://schemas.microsoft.com/office/drawing/2014/main" id="{A9FA4048-7B02-4672-B113-695C0418B886}"/>
              </a:ext>
            </a:extLst>
          </p:cNvPr>
          <p:cNvSpPr/>
          <p:nvPr/>
        </p:nvSpPr>
        <p:spPr>
          <a:xfrm>
            <a:off x="-2225021" y="260735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2" name="Блок-схема: вузол 201">
            <a:extLst>
              <a:ext uri="{FF2B5EF4-FFF2-40B4-BE49-F238E27FC236}">
                <a16:creationId xmlns:a16="http://schemas.microsoft.com/office/drawing/2014/main" id="{AEFF0FF6-B001-47A1-A79C-17961FF312CE}"/>
              </a:ext>
            </a:extLst>
          </p:cNvPr>
          <p:cNvSpPr/>
          <p:nvPr/>
        </p:nvSpPr>
        <p:spPr>
          <a:xfrm>
            <a:off x="-2263165" y="265419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3" name="Блок-схема: вузол 202">
            <a:extLst>
              <a:ext uri="{FF2B5EF4-FFF2-40B4-BE49-F238E27FC236}">
                <a16:creationId xmlns:a16="http://schemas.microsoft.com/office/drawing/2014/main" id="{496A2ACA-1B8F-466E-A592-EA4D4893BC11}"/>
              </a:ext>
            </a:extLst>
          </p:cNvPr>
          <p:cNvSpPr/>
          <p:nvPr/>
        </p:nvSpPr>
        <p:spPr>
          <a:xfrm>
            <a:off x="-1252947" y="2390271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4" name="Блок-схема: вузол 203">
            <a:extLst>
              <a:ext uri="{FF2B5EF4-FFF2-40B4-BE49-F238E27FC236}">
                <a16:creationId xmlns:a16="http://schemas.microsoft.com/office/drawing/2014/main" id="{2BA224C9-0346-4E6A-83A5-BB7B9F108622}"/>
              </a:ext>
            </a:extLst>
          </p:cNvPr>
          <p:cNvSpPr/>
          <p:nvPr/>
        </p:nvSpPr>
        <p:spPr>
          <a:xfrm>
            <a:off x="-1319431" y="236621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5" name="Блок-схема: вузол 204">
            <a:extLst>
              <a:ext uri="{FF2B5EF4-FFF2-40B4-BE49-F238E27FC236}">
                <a16:creationId xmlns:a16="http://schemas.microsoft.com/office/drawing/2014/main" id="{A9098CD8-9624-4C3B-8079-FAB7A0CE7DE1}"/>
              </a:ext>
            </a:extLst>
          </p:cNvPr>
          <p:cNvSpPr/>
          <p:nvPr/>
        </p:nvSpPr>
        <p:spPr>
          <a:xfrm>
            <a:off x="-1319431" y="243010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6" name="Блок-схема: вузол 205">
            <a:extLst>
              <a:ext uri="{FF2B5EF4-FFF2-40B4-BE49-F238E27FC236}">
                <a16:creationId xmlns:a16="http://schemas.microsoft.com/office/drawing/2014/main" id="{A2D94F7A-A94D-4C31-8B51-885658CC6820}"/>
              </a:ext>
            </a:extLst>
          </p:cNvPr>
          <p:cNvSpPr/>
          <p:nvPr/>
        </p:nvSpPr>
        <p:spPr>
          <a:xfrm>
            <a:off x="-2287261" y="239340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7" name="Блок-схема: вузол 206">
            <a:extLst>
              <a:ext uri="{FF2B5EF4-FFF2-40B4-BE49-F238E27FC236}">
                <a16:creationId xmlns:a16="http://schemas.microsoft.com/office/drawing/2014/main" id="{1CBD7889-CE66-4B05-934C-2419C3E78788}"/>
              </a:ext>
            </a:extLst>
          </p:cNvPr>
          <p:cNvSpPr/>
          <p:nvPr/>
        </p:nvSpPr>
        <p:spPr>
          <a:xfrm>
            <a:off x="-2213304" y="241628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8" name="Блок-схема: вузол 207">
            <a:extLst>
              <a:ext uri="{FF2B5EF4-FFF2-40B4-BE49-F238E27FC236}">
                <a16:creationId xmlns:a16="http://schemas.microsoft.com/office/drawing/2014/main" id="{1B634630-78C8-4F4B-AAAE-6DB1AE5071D8}"/>
              </a:ext>
            </a:extLst>
          </p:cNvPr>
          <p:cNvSpPr/>
          <p:nvPr/>
        </p:nvSpPr>
        <p:spPr>
          <a:xfrm>
            <a:off x="-2211314" y="236043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9" name="Куб 208">
            <a:extLst>
              <a:ext uri="{FF2B5EF4-FFF2-40B4-BE49-F238E27FC236}">
                <a16:creationId xmlns:a16="http://schemas.microsoft.com/office/drawing/2014/main" id="{56798D67-A867-49D7-A668-6CDC8741C78C}"/>
              </a:ext>
            </a:extLst>
          </p:cNvPr>
          <p:cNvSpPr/>
          <p:nvPr/>
        </p:nvSpPr>
        <p:spPr>
          <a:xfrm>
            <a:off x="-1050966" y="2743304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0" name="Блок-схема: вузол 209">
            <a:extLst>
              <a:ext uri="{FF2B5EF4-FFF2-40B4-BE49-F238E27FC236}">
                <a16:creationId xmlns:a16="http://schemas.microsoft.com/office/drawing/2014/main" id="{D5FA532F-46B1-4040-BB65-9271AEB7678F}"/>
              </a:ext>
            </a:extLst>
          </p:cNvPr>
          <p:cNvSpPr/>
          <p:nvPr/>
        </p:nvSpPr>
        <p:spPr>
          <a:xfrm>
            <a:off x="-942665" y="31004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1" name="Блок-схема: вузол 210">
            <a:extLst>
              <a:ext uri="{FF2B5EF4-FFF2-40B4-BE49-F238E27FC236}">
                <a16:creationId xmlns:a16="http://schemas.microsoft.com/office/drawing/2014/main" id="{59E53355-3EB1-4D72-8059-433EB31E65D9}"/>
              </a:ext>
            </a:extLst>
          </p:cNvPr>
          <p:cNvSpPr/>
          <p:nvPr/>
        </p:nvSpPr>
        <p:spPr>
          <a:xfrm>
            <a:off x="-855071" y="31004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2" name="Блок-схема: вузол 211">
            <a:extLst>
              <a:ext uri="{FF2B5EF4-FFF2-40B4-BE49-F238E27FC236}">
                <a16:creationId xmlns:a16="http://schemas.microsoft.com/office/drawing/2014/main" id="{0CAE9F34-1A68-44D2-9A6B-788B19C8D0D5}"/>
              </a:ext>
            </a:extLst>
          </p:cNvPr>
          <p:cNvSpPr/>
          <p:nvPr/>
        </p:nvSpPr>
        <p:spPr>
          <a:xfrm>
            <a:off x="-942666" y="318118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3" name="Блок-схема: вузол 212">
            <a:extLst>
              <a:ext uri="{FF2B5EF4-FFF2-40B4-BE49-F238E27FC236}">
                <a16:creationId xmlns:a16="http://schemas.microsoft.com/office/drawing/2014/main" id="{5D8215FF-CCE5-414F-B1BA-159017DF4856}"/>
              </a:ext>
            </a:extLst>
          </p:cNvPr>
          <p:cNvSpPr/>
          <p:nvPr/>
        </p:nvSpPr>
        <p:spPr>
          <a:xfrm>
            <a:off x="-856009" y="317578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4" name="Блок-схема: вузол 213">
            <a:extLst>
              <a:ext uri="{FF2B5EF4-FFF2-40B4-BE49-F238E27FC236}">
                <a16:creationId xmlns:a16="http://schemas.microsoft.com/office/drawing/2014/main" id="{55D4B912-3393-4585-A772-DA9757F16E8B}"/>
              </a:ext>
            </a:extLst>
          </p:cNvPr>
          <p:cNvSpPr/>
          <p:nvPr/>
        </p:nvSpPr>
        <p:spPr>
          <a:xfrm>
            <a:off x="-926031" y="281815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5" name="Блок-схема: вузол 214">
            <a:extLst>
              <a:ext uri="{FF2B5EF4-FFF2-40B4-BE49-F238E27FC236}">
                <a16:creationId xmlns:a16="http://schemas.microsoft.com/office/drawing/2014/main" id="{DF091D39-E203-4AF9-B0E9-A726C1D6E4EB}"/>
              </a:ext>
            </a:extLst>
          </p:cNvPr>
          <p:cNvSpPr/>
          <p:nvPr/>
        </p:nvSpPr>
        <p:spPr>
          <a:xfrm>
            <a:off x="-853600" y="282079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6" name="Блок-схема: вузол 215">
            <a:extLst>
              <a:ext uri="{FF2B5EF4-FFF2-40B4-BE49-F238E27FC236}">
                <a16:creationId xmlns:a16="http://schemas.microsoft.com/office/drawing/2014/main" id="{05A41814-C5E8-4F4D-9563-254A18981D3C}"/>
              </a:ext>
            </a:extLst>
          </p:cNvPr>
          <p:cNvSpPr/>
          <p:nvPr/>
        </p:nvSpPr>
        <p:spPr>
          <a:xfrm>
            <a:off x="-926031" y="291457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7" name="Блок-схема: вузол 216">
            <a:extLst>
              <a:ext uri="{FF2B5EF4-FFF2-40B4-BE49-F238E27FC236}">
                <a16:creationId xmlns:a16="http://schemas.microsoft.com/office/drawing/2014/main" id="{D5B037D5-5730-46B3-8E56-1071C7F340FE}"/>
              </a:ext>
            </a:extLst>
          </p:cNvPr>
          <p:cNvSpPr/>
          <p:nvPr/>
        </p:nvSpPr>
        <p:spPr>
          <a:xfrm>
            <a:off x="-853600" y="291722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18" name="Групувати 217">
            <a:extLst>
              <a:ext uri="{FF2B5EF4-FFF2-40B4-BE49-F238E27FC236}">
                <a16:creationId xmlns:a16="http://schemas.microsoft.com/office/drawing/2014/main" id="{8B21CA17-44BC-47B3-89D8-2D7DA6319C0E}"/>
              </a:ext>
            </a:extLst>
          </p:cNvPr>
          <p:cNvGrpSpPr/>
          <p:nvPr/>
        </p:nvGrpSpPr>
        <p:grpSpPr>
          <a:xfrm>
            <a:off x="-1203215" y="2729814"/>
            <a:ext cx="493397" cy="720000"/>
            <a:chOff x="-12773" y="4514556"/>
            <a:chExt cx="493397" cy="720000"/>
          </a:xfrm>
        </p:grpSpPr>
        <p:sp>
          <p:nvSpPr>
            <p:cNvPr id="219" name="Паралелограм 218">
              <a:extLst>
                <a:ext uri="{FF2B5EF4-FFF2-40B4-BE49-F238E27FC236}">
                  <a16:creationId xmlns:a16="http://schemas.microsoft.com/office/drawing/2014/main" id="{8F5A24E7-A12E-43DE-9FF0-C9E3FB03C4E2}"/>
                </a:ext>
              </a:extLst>
            </p:cNvPr>
            <p:cNvSpPr/>
            <p:nvPr/>
          </p:nvSpPr>
          <p:spPr>
            <a:xfrm rot="18825440">
              <a:off x="-100656" y="4835736"/>
              <a:ext cx="720000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0" name="Прямокутник 219">
              <a:extLst>
                <a:ext uri="{FF2B5EF4-FFF2-40B4-BE49-F238E27FC236}">
                  <a16:creationId xmlns:a16="http://schemas.microsoft.com/office/drawing/2014/main" id="{86D93681-4A41-407D-802B-43231336885A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1" name="Паралелограм 220">
              <a:extLst>
                <a:ext uri="{FF2B5EF4-FFF2-40B4-BE49-F238E27FC236}">
                  <a16:creationId xmlns:a16="http://schemas.microsoft.com/office/drawing/2014/main" id="{9943ED8E-A04B-43A3-ABF0-57D0CA316E6C}"/>
                </a:ext>
              </a:extLst>
            </p:cNvPr>
            <p:cNvSpPr/>
            <p:nvPr/>
          </p:nvSpPr>
          <p:spPr>
            <a:xfrm>
              <a:off x="-6789" y="4585365"/>
              <a:ext cx="487413" cy="45982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22" name="Групувати 221">
            <a:extLst>
              <a:ext uri="{FF2B5EF4-FFF2-40B4-BE49-F238E27FC236}">
                <a16:creationId xmlns:a16="http://schemas.microsoft.com/office/drawing/2014/main" id="{E21D7491-1766-474D-8256-60CF0E60F478}"/>
              </a:ext>
            </a:extLst>
          </p:cNvPr>
          <p:cNvGrpSpPr/>
          <p:nvPr/>
        </p:nvGrpSpPr>
        <p:grpSpPr>
          <a:xfrm>
            <a:off x="-1187675" y="1823584"/>
            <a:ext cx="467223" cy="685551"/>
            <a:chOff x="-12773" y="4544221"/>
            <a:chExt cx="467223" cy="685551"/>
          </a:xfrm>
        </p:grpSpPr>
        <p:sp>
          <p:nvSpPr>
            <p:cNvPr id="223" name="Паралелограм 222">
              <a:extLst>
                <a:ext uri="{FF2B5EF4-FFF2-40B4-BE49-F238E27FC236}">
                  <a16:creationId xmlns:a16="http://schemas.microsoft.com/office/drawing/2014/main" id="{105C1FA7-2D4D-418E-BCF2-D9358271321F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4" name="Прямокутник 223">
              <a:extLst>
                <a:ext uri="{FF2B5EF4-FFF2-40B4-BE49-F238E27FC236}">
                  <a16:creationId xmlns:a16="http://schemas.microsoft.com/office/drawing/2014/main" id="{DAA951D1-1964-48A9-A0B7-1FB5AB368CBC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5" name="Паралелограм 224">
              <a:extLst>
                <a:ext uri="{FF2B5EF4-FFF2-40B4-BE49-F238E27FC236}">
                  <a16:creationId xmlns:a16="http://schemas.microsoft.com/office/drawing/2014/main" id="{DA3883D6-69F5-466C-B909-6E022B01D5C3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26" name="Групувати 225">
            <a:extLst>
              <a:ext uri="{FF2B5EF4-FFF2-40B4-BE49-F238E27FC236}">
                <a16:creationId xmlns:a16="http://schemas.microsoft.com/office/drawing/2014/main" id="{764D4EC5-962C-4232-8A96-6C6A05EA8228}"/>
              </a:ext>
            </a:extLst>
          </p:cNvPr>
          <p:cNvGrpSpPr/>
          <p:nvPr/>
        </p:nvGrpSpPr>
        <p:grpSpPr>
          <a:xfrm rot="20330432">
            <a:off x="-1394247" y="1036988"/>
            <a:ext cx="890929" cy="1292479"/>
            <a:chOff x="-12773" y="4021571"/>
            <a:chExt cx="890929" cy="1292479"/>
          </a:xfrm>
        </p:grpSpPr>
        <p:sp>
          <p:nvSpPr>
            <p:cNvPr id="227" name="Паралелограм 226">
              <a:extLst>
                <a:ext uri="{FF2B5EF4-FFF2-40B4-BE49-F238E27FC236}">
                  <a16:creationId xmlns:a16="http://schemas.microsoft.com/office/drawing/2014/main" id="{63EB57D9-0B2E-4807-B093-D982C1549E33}"/>
                </a:ext>
              </a:extLst>
            </p:cNvPr>
            <p:cNvSpPr/>
            <p:nvPr/>
          </p:nvSpPr>
          <p:spPr>
            <a:xfrm rot="18825440">
              <a:off x="-188930" y="4628991"/>
              <a:ext cx="1292479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8" name="Прямокутник 227">
              <a:extLst>
                <a:ext uri="{FF2B5EF4-FFF2-40B4-BE49-F238E27FC236}">
                  <a16:creationId xmlns:a16="http://schemas.microsoft.com/office/drawing/2014/main" id="{4A0F15BD-D6BC-4C04-82EA-AEFA14E9AD17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9" name="Паралелограм 228">
              <a:extLst>
                <a:ext uri="{FF2B5EF4-FFF2-40B4-BE49-F238E27FC236}">
                  <a16:creationId xmlns:a16="http://schemas.microsoft.com/office/drawing/2014/main" id="{6565D4A2-89F3-46C7-880F-7CF2B8BE117A}"/>
                </a:ext>
              </a:extLst>
            </p:cNvPr>
            <p:cNvSpPr/>
            <p:nvPr/>
          </p:nvSpPr>
          <p:spPr>
            <a:xfrm>
              <a:off x="-6791" y="4169949"/>
              <a:ext cx="884947" cy="875238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30" name="Групувати 229">
            <a:extLst>
              <a:ext uri="{FF2B5EF4-FFF2-40B4-BE49-F238E27FC236}">
                <a16:creationId xmlns:a16="http://schemas.microsoft.com/office/drawing/2014/main" id="{532AD53F-DACC-4BEC-97CD-15B4E4E6DC4A}"/>
              </a:ext>
            </a:extLst>
          </p:cNvPr>
          <p:cNvGrpSpPr/>
          <p:nvPr/>
        </p:nvGrpSpPr>
        <p:grpSpPr>
          <a:xfrm>
            <a:off x="-1226467" y="2444866"/>
            <a:ext cx="563778" cy="363276"/>
            <a:chOff x="2249138" y="4165491"/>
            <a:chExt cx="563778" cy="363276"/>
          </a:xfrm>
        </p:grpSpPr>
        <p:grpSp>
          <p:nvGrpSpPr>
            <p:cNvPr id="231" name="Групувати 230">
              <a:extLst>
                <a:ext uri="{FF2B5EF4-FFF2-40B4-BE49-F238E27FC236}">
                  <a16:creationId xmlns:a16="http://schemas.microsoft.com/office/drawing/2014/main" id="{92726C0E-6192-47E2-A4F4-DA1AF237E20B}"/>
                </a:ext>
              </a:extLst>
            </p:cNvPr>
            <p:cNvGrpSpPr/>
            <p:nvPr/>
          </p:nvGrpSpPr>
          <p:grpSpPr>
            <a:xfrm>
              <a:off x="2249138" y="4165491"/>
              <a:ext cx="563778" cy="256032"/>
              <a:chOff x="-30374" y="4254766"/>
              <a:chExt cx="563778" cy="256032"/>
            </a:xfrm>
          </p:grpSpPr>
          <p:sp>
            <p:nvSpPr>
              <p:cNvPr id="233" name="Паралелограм 252">
                <a:extLst>
                  <a:ext uri="{FF2B5EF4-FFF2-40B4-BE49-F238E27FC236}">
                    <a16:creationId xmlns:a16="http://schemas.microsoft.com/office/drawing/2014/main" id="{D5ECDE84-6CAA-4AFF-BAB6-DCF450A8B2E5}"/>
                  </a:ext>
                </a:extLst>
              </p:cNvPr>
              <p:cNvSpPr/>
              <p:nvPr/>
            </p:nvSpPr>
            <p:spPr>
              <a:xfrm rot="1725805" flipH="1">
                <a:off x="-30374" y="4378157"/>
                <a:ext cx="563778" cy="132641"/>
              </a:xfrm>
              <a:custGeom>
                <a:avLst/>
                <a:gdLst>
                  <a:gd name="connsiteX0" fmla="*/ 0 w 569063"/>
                  <a:gd name="connsiteY0" fmla="*/ 109928 h 109928"/>
                  <a:gd name="connsiteX1" fmla="*/ 60279 w 569063"/>
                  <a:gd name="connsiteY1" fmla="*/ 0 h 109928"/>
                  <a:gd name="connsiteX2" fmla="*/ 569063 w 569063"/>
                  <a:gd name="connsiteY2" fmla="*/ 0 h 109928"/>
                  <a:gd name="connsiteX3" fmla="*/ 508784 w 569063"/>
                  <a:gd name="connsiteY3" fmla="*/ 109928 h 109928"/>
                  <a:gd name="connsiteX4" fmla="*/ 0 w 569063"/>
                  <a:gd name="connsiteY4" fmla="*/ 109928 h 109928"/>
                  <a:gd name="connsiteX0" fmla="*/ 0 w 569063"/>
                  <a:gd name="connsiteY0" fmla="*/ 109928 h 132641"/>
                  <a:gd name="connsiteX1" fmla="*/ 60279 w 569063"/>
                  <a:gd name="connsiteY1" fmla="*/ 0 h 132641"/>
                  <a:gd name="connsiteX2" fmla="*/ 569063 w 569063"/>
                  <a:gd name="connsiteY2" fmla="*/ 0 h 132641"/>
                  <a:gd name="connsiteX3" fmla="*/ 545212 w 569063"/>
                  <a:gd name="connsiteY3" fmla="*/ 132641 h 132641"/>
                  <a:gd name="connsiteX4" fmla="*/ 0 w 569063"/>
                  <a:gd name="connsiteY4" fmla="*/ 109928 h 132641"/>
                  <a:gd name="connsiteX0" fmla="*/ 0 w 524081"/>
                  <a:gd name="connsiteY0" fmla="*/ 131902 h 132641"/>
                  <a:gd name="connsiteX1" fmla="*/ 15297 w 524081"/>
                  <a:gd name="connsiteY1" fmla="*/ 0 h 132641"/>
                  <a:gd name="connsiteX2" fmla="*/ 524081 w 524081"/>
                  <a:gd name="connsiteY2" fmla="*/ 0 h 132641"/>
                  <a:gd name="connsiteX3" fmla="*/ 500230 w 524081"/>
                  <a:gd name="connsiteY3" fmla="*/ 132641 h 132641"/>
                  <a:gd name="connsiteX4" fmla="*/ 0 w 524081"/>
                  <a:gd name="connsiteY4" fmla="*/ 131902 h 132641"/>
                  <a:gd name="connsiteX0" fmla="*/ 0 w 569800"/>
                  <a:gd name="connsiteY0" fmla="*/ 101372 h 132641"/>
                  <a:gd name="connsiteX1" fmla="*/ 61016 w 569800"/>
                  <a:gd name="connsiteY1" fmla="*/ 0 h 132641"/>
                  <a:gd name="connsiteX2" fmla="*/ 569800 w 569800"/>
                  <a:gd name="connsiteY2" fmla="*/ 0 h 132641"/>
                  <a:gd name="connsiteX3" fmla="*/ 545949 w 569800"/>
                  <a:gd name="connsiteY3" fmla="*/ 132641 h 132641"/>
                  <a:gd name="connsiteX4" fmla="*/ 0 w 569800"/>
                  <a:gd name="connsiteY4" fmla="*/ 101372 h 132641"/>
                  <a:gd name="connsiteX0" fmla="*/ 0 w 526169"/>
                  <a:gd name="connsiteY0" fmla="*/ 130755 h 132641"/>
                  <a:gd name="connsiteX1" fmla="*/ 17385 w 526169"/>
                  <a:gd name="connsiteY1" fmla="*/ 0 h 132641"/>
                  <a:gd name="connsiteX2" fmla="*/ 526169 w 526169"/>
                  <a:gd name="connsiteY2" fmla="*/ 0 h 132641"/>
                  <a:gd name="connsiteX3" fmla="*/ 502318 w 526169"/>
                  <a:gd name="connsiteY3" fmla="*/ 132641 h 132641"/>
                  <a:gd name="connsiteX4" fmla="*/ 0 w 526169"/>
                  <a:gd name="connsiteY4" fmla="*/ 130755 h 132641"/>
                  <a:gd name="connsiteX0" fmla="*/ 30751 w 556920"/>
                  <a:gd name="connsiteY0" fmla="*/ 130755 h 132641"/>
                  <a:gd name="connsiteX1" fmla="*/ 99 w 556920"/>
                  <a:gd name="connsiteY1" fmla="*/ 86657 h 132641"/>
                  <a:gd name="connsiteX2" fmla="*/ 48136 w 556920"/>
                  <a:gd name="connsiteY2" fmla="*/ 0 h 132641"/>
                  <a:gd name="connsiteX3" fmla="*/ 556920 w 556920"/>
                  <a:gd name="connsiteY3" fmla="*/ 0 h 132641"/>
                  <a:gd name="connsiteX4" fmla="*/ 533069 w 556920"/>
                  <a:gd name="connsiteY4" fmla="*/ 132641 h 132641"/>
                  <a:gd name="connsiteX5" fmla="*/ 30751 w 556920"/>
                  <a:gd name="connsiteY5" fmla="*/ 130755 h 132641"/>
                  <a:gd name="connsiteX0" fmla="*/ 37609 w 563778"/>
                  <a:gd name="connsiteY0" fmla="*/ 130755 h 132641"/>
                  <a:gd name="connsiteX1" fmla="*/ 83 w 563778"/>
                  <a:gd name="connsiteY1" fmla="*/ 99182 h 132641"/>
                  <a:gd name="connsiteX2" fmla="*/ 54994 w 563778"/>
                  <a:gd name="connsiteY2" fmla="*/ 0 h 132641"/>
                  <a:gd name="connsiteX3" fmla="*/ 563778 w 563778"/>
                  <a:gd name="connsiteY3" fmla="*/ 0 h 132641"/>
                  <a:gd name="connsiteX4" fmla="*/ 539927 w 563778"/>
                  <a:gd name="connsiteY4" fmla="*/ 132641 h 132641"/>
                  <a:gd name="connsiteX5" fmla="*/ 37609 w 563778"/>
                  <a:gd name="connsiteY5" fmla="*/ 130755 h 13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3778" h="132641">
                    <a:moveTo>
                      <a:pt x="37609" y="130755"/>
                    </a:moveTo>
                    <a:cubicBezTo>
                      <a:pt x="39807" y="116532"/>
                      <a:pt x="-2115" y="113405"/>
                      <a:pt x="83" y="99182"/>
                    </a:cubicBezTo>
                    <a:lnTo>
                      <a:pt x="54994" y="0"/>
                    </a:lnTo>
                    <a:lnTo>
                      <a:pt x="563778" y="0"/>
                    </a:lnTo>
                    <a:lnTo>
                      <a:pt x="539927" y="132641"/>
                    </a:lnTo>
                    <a:lnTo>
                      <a:pt x="37609" y="13075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4" name="Прямокутник 233">
                <a:extLst>
                  <a:ext uri="{FF2B5EF4-FFF2-40B4-BE49-F238E27FC236}">
                    <a16:creationId xmlns:a16="http://schemas.microsoft.com/office/drawing/2014/main" id="{6B16E5DE-17B5-4F9D-88E6-FCE7C99D0F6B}"/>
                  </a:ext>
                </a:extLst>
              </p:cNvPr>
              <p:cNvSpPr/>
              <p:nvPr/>
            </p:nvSpPr>
            <p:spPr>
              <a:xfrm>
                <a:off x="-6154" y="4254766"/>
                <a:ext cx="45719" cy="1256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cxnSp>
          <p:nvCxnSpPr>
            <p:cNvPr id="232" name="Пряма сполучна лінія 231">
              <a:extLst>
                <a:ext uri="{FF2B5EF4-FFF2-40B4-BE49-F238E27FC236}">
                  <a16:creationId xmlns:a16="http://schemas.microsoft.com/office/drawing/2014/main" id="{28C53D0C-8DFE-4EEB-89C0-C552C0339031}"/>
                </a:ext>
              </a:extLst>
            </p:cNvPr>
            <p:cNvCxnSpPr>
              <a:cxnSpLocks/>
            </p:cNvCxnSpPr>
            <p:nvPr/>
          </p:nvCxnSpPr>
          <p:spPr>
            <a:xfrm>
              <a:off x="2319628" y="4288127"/>
              <a:ext cx="442735" cy="2406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" name="Блок-схема: вузол 234">
            <a:extLst>
              <a:ext uri="{FF2B5EF4-FFF2-40B4-BE49-F238E27FC236}">
                <a16:creationId xmlns:a16="http://schemas.microsoft.com/office/drawing/2014/main" id="{A9DFA115-B4BD-41E4-8F2F-2012EAB8E3CF}"/>
              </a:ext>
            </a:extLst>
          </p:cNvPr>
          <p:cNvSpPr/>
          <p:nvPr/>
        </p:nvSpPr>
        <p:spPr>
          <a:xfrm>
            <a:off x="-741410" y="286413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6" name="Блок-схема: вузол 235">
            <a:extLst>
              <a:ext uri="{FF2B5EF4-FFF2-40B4-BE49-F238E27FC236}">
                <a16:creationId xmlns:a16="http://schemas.microsoft.com/office/drawing/2014/main" id="{92C1AF5C-9602-4417-817A-29FC19DB6AE8}"/>
              </a:ext>
            </a:extLst>
          </p:cNvPr>
          <p:cNvSpPr/>
          <p:nvPr/>
        </p:nvSpPr>
        <p:spPr>
          <a:xfrm>
            <a:off x="-781718" y="289141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7" name="Блок-схема: вузол 236">
            <a:extLst>
              <a:ext uri="{FF2B5EF4-FFF2-40B4-BE49-F238E27FC236}">
                <a16:creationId xmlns:a16="http://schemas.microsoft.com/office/drawing/2014/main" id="{A16405DA-86F7-4432-9347-FD08E40AF744}"/>
              </a:ext>
            </a:extLst>
          </p:cNvPr>
          <p:cNvSpPr/>
          <p:nvPr/>
        </p:nvSpPr>
        <p:spPr>
          <a:xfrm>
            <a:off x="-764928" y="292758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8" name="Блок-схема: вузол 237">
            <a:extLst>
              <a:ext uri="{FF2B5EF4-FFF2-40B4-BE49-F238E27FC236}">
                <a16:creationId xmlns:a16="http://schemas.microsoft.com/office/drawing/2014/main" id="{86248209-ACC9-49FD-8390-7A530A7816DF}"/>
              </a:ext>
            </a:extLst>
          </p:cNvPr>
          <p:cNvSpPr/>
          <p:nvPr/>
        </p:nvSpPr>
        <p:spPr>
          <a:xfrm>
            <a:off x="-735390" y="120337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9" name="Блок-схема: вузол 238">
            <a:extLst>
              <a:ext uri="{FF2B5EF4-FFF2-40B4-BE49-F238E27FC236}">
                <a16:creationId xmlns:a16="http://schemas.microsoft.com/office/drawing/2014/main" id="{F1A5C739-CC4B-44AC-816D-CFCC64D47CCC}"/>
              </a:ext>
            </a:extLst>
          </p:cNvPr>
          <p:cNvSpPr/>
          <p:nvPr/>
        </p:nvSpPr>
        <p:spPr>
          <a:xfrm>
            <a:off x="-768545" y="12362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0" name="Блок-схема: вузол 239">
            <a:extLst>
              <a:ext uri="{FF2B5EF4-FFF2-40B4-BE49-F238E27FC236}">
                <a16:creationId xmlns:a16="http://schemas.microsoft.com/office/drawing/2014/main" id="{4015A3C4-506F-408E-9F3B-40D5C3EF6730}"/>
              </a:ext>
            </a:extLst>
          </p:cNvPr>
          <p:cNvSpPr/>
          <p:nvPr/>
        </p:nvSpPr>
        <p:spPr>
          <a:xfrm>
            <a:off x="-754128" y="127862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1" name="Блок-схема: вузол 240">
            <a:extLst>
              <a:ext uri="{FF2B5EF4-FFF2-40B4-BE49-F238E27FC236}">
                <a16:creationId xmlns:a16="http://schemas.microsoft.com/office/drawing/2014/main" id="{1490FB98-C793-4031-A843-136D9E0DC168}"/>
              </a:ext>
            </a:extLst>
          </p:cNvPr>
          <p:cNvSpPr/>
          <p:nvPr/>
        </p:nvSpPr>
        <p:spPr>
          <a:xfrm>
            <a:off x="-1133331" y="214827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2" name="Блок-схема: вузол 241">
            <a:extLst>
              <a:ext uri="{FF2B5EF4-FFF2-40B4-BE49-F238E27FC236}">
                <a16:creationId xmlns:a16="http://schemas.microsoft.com/office/drawing/2014/main" id="{592B9CA0-CC72-4D13-9521-88E3810C1A83}"/>
              </a:ext>
            </a:extLst>
          </p:cNvPr>
          <p:cNvSpPr/>
          <p:nvPr/>
        </p:nvSpPr>
        <p:spPr>
          <a:xfrm>
            <a:off x="-1136885" y="220639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3" name="Блок-схема: вузол 242">
            <a:extLst>
              <a:ext uri="{FF2B5EF4-FFF2-40B4-BE49-F238E27FC236}">
                <a16:creationId xmlns:a16="http://schemas.microsoft.com/office/drawing/2014/main" id="{FC910B6B-8CEB-4D04-94D4-D425C43A377E}"/>
              </a:ext>
            </a:extLst>
          </p:cNvPr>
          <p:cNvSpPr/>
          <p:nvPr/>
        </p:nvSpPr>
        <p:spPr>
          <a:xfrm>
            <a:off x="-1166058" y="217961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4" name="Блок-схема: вузол 243">
            <a:extLst>
              <a:ext uri="{FF2B5EF4-FFF2-40B4-BE49-F238E27FC236}">
                <a16:creationId xmlns:a16="http://schemas.microsoft.com/office/drawing/2014/main" id="{0E05DFBF-2E60-4119-95A8-D3B7E65E8E8A}"/>
              </a:ext>
            </a:extLst>
          </p:cNvPr>
          <p:cNvSpPr/>
          <p:nvPr/>
        </p:nvSpPr>
        <p:spPr>
          <a:xfrm>
            <a:off x="-1128637" y="236369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5" name="Блок-схема: вузол 244">
            <a:extLst>
              <a:ext uri="{FF2B5EF4-FFF2-40B4-BE49-F238E27FC236}">
                <a16:creationId xmlns:a16="http://schemas.microsoft.com/office/drawing/2014/main" id="{F74D09DB-F100-4A08-A3C9-7FE0BF577526}"/>
              </a:ext>
            </a:extLst>
          </p:cNvPr>
          <p:cNvSpPr/>
          <p:nvPr/>
        </p:nvSpPr>
        <p:spPr>
          <a:xfrm>
            <a:off x="-1109751" y="232197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6" name="Блок-схема: вузол 245">
            <a:extLst>
              <a:ext uri="{FF2B5EF4-FFF2-40B4-BE49-F238E27FC236}">
                <a16:creationId xmlns:a16="http://schemas.microsoft.com/office/drawing/2014/main" id="{21C9AD26-4BE4-4C08-B5B0-4D7A1BD12021}"/>
              </a:ext>
            </a:extLst>
          </p:cNvPr>
          <p:cNvSpPr/>
          <p:nvPr/>
        </p:nvSpPr>
        <p:spPr>
          <a:xfrm>
            <a:off x="-1097001" y="235862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7" name="Блок-схема: вузол 246">
            <a:extLst>
              <a:ext uri="{FF2B5EF4-FFF2-40B4-BE49-F238E27FC236}">
                <a16:creationId xmlns:a16="http://schemas.microsoft.com/office/drawing/2014/main" id="{75C1684F-4401-4D3C-9DFB-E43F3E2C33B8}"/>
              </a:ext>
            </a:extLst>
          </p:cNvPr>
          <p:cNvSpPr/>
          <p:nvPr/>
        </p:nvSpPr>
        <p:spPr>
          <a:xfrm>
            <a:off x="-775862" y="197601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8" name="Блок-схема: вузол 247">
            <a:extLst>
              <a:ext uri="{FF2B5EF4-FFF2-40B4-BE49-F238E27FC236}">
                <a16:creationId xmlns:a16="http://schemas.microsoft.com/office/drawing/2014/main" id="{9125CD1A-3B24-4D14-920D-2C73A198A7FA}"/>
              </a:ext>
            </a:extLst>
          </p:cNvPr>
          <p:cNvSpPr/>
          <p:nvPr/>
        </p:nvSpPr>
        <p:spPr>
          <a:xfrm>
            <a:off x="-785550" y="201957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9" name="Блок-схема: вузол 248">
            <a:extLst>
              <a:ext uri="{FF2B5EF4-FFF2-40B4-BE49-F238E27FC236}">
                <a16:creationId xmlns:a16="http://schemas.microsoft.com/office/drawing/2014/main" id="{4D014CF2-0580-4FF0-97AD-072B270A88BB}"/>
              </a:ext>
            </a:extLst>
          </p:cNvPr>
          <p:cNvSpPr/>
          <p:nvPr/>
        </p:nvSpPr>
        <p:spPr>
          <a:xfrm>
            <a:off x="-741968" y="197605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0" name="Блок-схема: вузол 249">
            <a:extLst>
              <a:ext uri="{FF2B5EF4-FFF2-40B4-BE49-F238E27FC236}">
                <a16:creationId xmlns:a16="http://schemas.microsoft.com/office/drawing/2014/main" id="{3110509A-8F1E-43CF-A12F-29F8B357B4E0}"/>
              </a:ext>
            </a:extLst>
          </p:cNvPr>
          <p:cNvSpPr/>
          <p:nvPr/>
        </p:nvSpPr>
        <p:spPr>
          <a:xfrm>
            <a:off x="-780658" y="273263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1" name="Блок-схема: вузол 250">
            <a:extLst>
              <a:ext uri="{FF2B5EF4-FFF2-40B4-BE49-F238E27FC236}">
                <a16:creationId xmlns:a16="http://schemas.microsoft.com/office/drawing/2014/main" id="{0EF790A6-EFFB-4AF6-B9AD-AAE1C1AB565B}"/>
              </a:ext>
            </a:extLst>
          </p:cNvPr>
          <p:cNvSpPr/>
          <p:nvPr/>
        </p:nvSpPr>
        <p:spPr>
          <a:xfrm>
            <a:off x="-761772" y="269091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2" name="Блок-схема: вузол 251">
            <a:extLst>
              <a:ext uri="{FF2B5EF4-FFF2-40B4-BE49-F238E27FC236}">
                <a16:creationId xmlns:a16="http://schemas.microsoft.com/office/drawing/2014/main" id="{581DE1A2-0606-4A72-8D31-F9BD5D69C255}"/>
              </a:ext>
            </a:extLst>
          </p:cNvPr>
          <p:cNvSpPr/>
          <p:nvPr/>
        </p:nvSpPr>
        <p:spPr>
          <a:xfrm>
            <a:off x="-749022" y="27275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3" name="Блок-схема: вузол 252">
            <a:extLst>
              <a:ext uri="{FF2B5EF4-FFF2-40B4-BE49-F238E27FC236}">
                <a16:creationId xmlns:a16="http://schemas.microsoft.com/office/drawing/2014/main" id="{8EE88110-5C83-4430-80B7-BE5393A5DCCF}"/>
              </a:ext>
            </a:extLst>
          </p:cNvPr>
          <p:cNvSpPr/>
          <p:nvPr/>
        </p:nvSpPr>
        <p:spPr>
          <a:xfrm>
            <a:off x="-1128961" y="25439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4" name="Блок-схема: вузол 253">
            <a:extLst>
              <a:ext uri="{FF2B5EF4-FFF2-40B4-BE49-F238E27FC236}">
                <a16:creationId xmlns:a16="http://schemas.microsoft.com/office/drawing/2014/main" id="{3CD225A3-EAD8-4E01-AE83-458D4AD076B2}"/>
              </a:ext>
            </a:extLst>
          </p:cNvPr>
          <p:cNvSpPr/>
          <p:nvPr/>
        </p:nvSpPr>
        <p:spPr>
          <a:xfrm>
            <a:off x="-1118853" y="248836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5" name="Блок-схема: вузол 254">
            <a:extLst>
              <a:ext uri="{FF2B5EF4-FFF2-40B4-BE49-F238E27FC236}">
                <a16:creationId xmlns:a16="http://schemas.microsoft.com/office/drawing/2014/main" id="{5895C534-D16E-446E-865E-4E67174D1069}"/>
              </a:ext>
            </a:extLst>
          </p:cNvPr>
          <p:cNvSpPr/>
          <p:nvPr/>
        </p:nvSpPr>
        <p:spPr>
          <a:xfrm>
            <a:off x="-1144366" y="250655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6" name="Блок-схема: вузол 255">
            <a:extLst>
              <a:ext uri="{FF2B5EF4-FFF2-40B4-BE49-F238E27FC236}">
                <a16:creationId xmlns:a16="http://schemas.microsoft.com/office/drawing/2014/main" id="{C66910CE-280A-45A4-9621-246EB062CCF7}"/>
              </a:ext>
            </a:extLst>
          </p:cNvPr>
          <p:cNvSpPr/>
          <p:nvPr/>
        </p:nvSpPr>
        <p:spPr>
          <a:xfrm>
            <a:off x="-1113812" y="323838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7" name="Блок-схема: вузол 256">
            <a:extLst>
              <a:ext uri="{FF2B5EF4-FFF2-40B4-BE49-F238E27FC236}">
                <a16:creationId xmlns:a16="http://schemas.microsoft.com/office/drawing/2014/main" id="{6354246C-835C-461C-ACA6-AF99DD778A49}"/>
              </a:ext>
            </a:extLst>
          </p:cNvPr>
          <p:cNvSpPr/>
          <p:nvPr/>
        </p:nvSpPr>
        <p:spPr>
          <a:xfrm>
            <a:off x="-1136918" y="32945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8" name="Блок-схема: вузол 257">
            <a:extLst>
              <a:ext uri="{FF2B5EF4-FFF2-40B4-BE49-F238E27FC236}">
                <a16:creationId xmlns:a16="http://schemas.microsoft.com/office/drawing/2014/main" id="{A1620128-42AA-4272-B43D-DA5D8F884E0B}"/>
              </a:ext>
            </a:extLst>
          </p:cNvPr>
          <p:cNvSpPr/>
          <p:nvPr/>
        </p:nvSpPr>
        <p:spPr>
          <a:xfrm>
            <a:off x="-1101984" y="328376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59" name="Групувати 258">
            <a:extLst>
              <a:ext uri="{FF2B5EF4-FFF2-40B4-BE49-F238E27FC236}">
                <a16:creationId xmlns:a16="http://schemas.microsoft.com/office/drawing/2014/main" id="{4B46D0AF-A540-436B-BCFA-CDE328B73599}"/>
              </a:ext>
            </a:extLst>
          </p:cNvPr>
          <p:cNvGrpSpPr/>
          <p:nvPr/>
        </p:nvGrpSpPr>
        <p:grpSpPr>
          <a:xfrm>
            <a:off x="-1188618" y="838569"/>
            <a:ext cx="467223" cy="685551"/>
            <a:chOff x="-12773" y="4544221"/>
            <a:chExt cx="467223" cy="685551"/>
          </a:xfrm>
        </p:grpSpPr>
        <p:sp>
          <p:nvSpPr>
            <p:cNvPr id="260" name="Паралелограм 259">
              <a:extLst>
                <a:ext uri="{FF2B5EF4-FFF2-40B4-BE49-F238E27FC236}">
                  <a16:creationId xmlns:a16="http://schemas.microsoft.com/office/drawing/2014/main" id="{E2319E7C-D1DA-4A0F-8D77-45E01814C44A}"/>
                </a:ext>
              </a:extLst>
            </p:cNvPr>
            <p:cNvSpPr/>
            <p:nvPr/>
          </p:nvSpPr>
          <p:spPr>
            <a:xfrm rot="18825440">
              <a:off x="-95345" y="4848177"/>
              <a:ext cx="685551" cy="77639"/>
            </a:xfrm>
            <a:prstGeom prst="parallelogram">
              <a:avLst>
                <a:gd name="adj" fmla="val 1023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1" name="Прямокутник 260">
              <a:extLst>
                <a:ext uri="{FF2B5EF4-FFF2-40B4-BE49-F238E27FC236}">
                  <a16:creationId xmlns:a16="http://schemas.microsoft.com/office/drawing/2014/main" id="{42AE991D-58C5-4D94-A29A-12A021C3DCDB}"/>
                </a:ext>
              </a:extLst>
            </p:cNvPr>
            <p:cNvSpPr/>
            <p:nvPr/>
          </p:nvSpPr>
          <p:spPr>
            <a:xfrm>
              <a:off x="-12773" y="5049792"/>
              <a:ext cx="45719" cy="1084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2" name="Паралелограм 261">
              <a:extLst>
                <a:ext uri="{FF2B5EF4-FFF2-40B4-BE49-F238E27FC236}">
                  <a16:creationId xmlns:a16="http://schemas.microsoft.com/office/drawing/2014/main" id="{744DDDD2-1163-4649-8B36-44C80A145000}"/>
                </a:ext>
              </a:extLst>
            </p:cNvPr>
            <p:cNvSpPr/>
            <p:nvPr/>
          </p:nvSpPr>
          <p:spPr>
            <a:xfrm>
              <a:off x="-6789" y="4612414"/>
              <a:ext cx="461239" cy="432772"/>
            </a:xfrm>
            <a:prstGeom prst="parallelogram">
              <a:avLst>
                <a:gd name="adj" fmla="val 96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263" name="Блок-схема: вузол 262">
            <a:extLst>
              <a:ext uri="{FF2B5EF4-FFF2-40B4-BE49-F238E27FC236}">
                <a16:creationId xmlns:a16="http://schemas.microsoft.com/office/drawing/2014/main" id="{858D8510-5BBA-4C57-9C4B-9843DE54135E}"/>
              </a:ext>
            </a:extLst>
          </p:cNvPr>
          <p:cNvSpPr/>
          <p:nvPr/>
        </p:nvSpPr>
        <p:spPr>
          <a:xfrm>
            <a:off x="-751667" y="100563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4" name="Блок-схема: вузол 263">
            <a:extLst>
              <a:ext uri="{FF2B5EF4-FFF2-40B4-BE49-F238E27FC236}">
                <a16:creationId xmlns:a16="http://schemas.microsoft.com/office/drawing/2014/main" id="{FAADDE79-07DC-4AE5-821A-DF84FF997500}"/>
              </a:ext>
            </a:extLst>
          </p:cNvPr>
          <p:cNvSpPr/>
          <p:nvPr/>
        </p:nvSpPr>
        <p:spPr>
          <a:xfrm>
            <a:off x="-777770" y="980967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5" name="Блок-схема: вузол 264">
            <a:extLst>
              <a:ext uri="{FF2B5EF4-FFF2-40B4-BE49-F238E27FC236}">
                <a16:creationId xmlns:a16="http://schemas.microsoft.com/office/drawing/2014/main" id="{BDEE131C-21D9-4939-9ECA-C7CF9E3E8B11}"/>
              </a:ext>
            </a:extLst>
          </p:cNvPr>
          <p:cNvSpPr/>
          <p:nvPr/>
        </p:nvSpPr>
        <p:spPr>
          <a:xfrm>
            <a:off x="-777770" y="103368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6" name="Блок-схема: вузол 265">
            <a:extLst>
              <a:ext uri="{FF2B5EF4-FFF2-40B4-BE49-F238E27FC236}">
                <a16:creationId xmlns:a16="http://schemas.microsoft.com/office/drawing/2014/main" id="{1ABF3228-A774-4B4A-9DC6-7D0701E0C87E}"/>
              </a:ext>
            </a:extLst>
          </p:cNvPr>
          <p:cNvSpPr/>
          <p:nvPr/>
        </p:nvSpPr>
        <p:spPr>
          <a:xfrm>
            <a:off x="-1098859" y="137426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7" name="Блок-схема: вузол 266">
            <a:extLst>
              <a:ext uri="{FF2B5EF4-FFF2-40B4-BE49-F238E27FC236}">
                <a16:creationId xmlns:a16="http://schemas.microsoft.com/office/drawing/2014/main" id="{96F5B989-6778-47AA-9DA5-8FD503DC5563}"/>
              </a:ext>
            </a:extLst>
          </p:cNvPr>
          <p:cNvSpPr/>
          <p:nvPr/>
        </p:nvSpPr>
        <p:spPr>
          <a:xfrm>
            <a:off x="-1124962" y="134959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8" name="Блок-схема: вузол 267">
            <a:extLst>
              <a:ext uri="{FF2B5EF4-FFF2-40B4-BE49-F238E27FC236}">
                <a16:creationId xmlns:a16="http://schemas.microsoft.com/office/drawing/2014/main" id="{69A6042E-E42B-49D4-BBC9-72223BD89BDE}"/>
              </a:ext>
            </a:extLst>
          </p:cNvPr>
          <p:cNvSpPr/>
          <p:nvPr/>
        </p:nvSpPr>
        <p:spPr>
          <a:xfrm>
            <a:off x="-1124962" y="1402314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9" name="Куб 268">
            <a:extLst>
              <a:ext uri="{FF2B5EF4-FFF2-40B4-BE49-F238E27FC236}">
                <a16:creationId xmlns:a16="http://schemas.microsoft.com/office/drawing/2014/main" id="{20783609-C488-411F-AE8F-2C466523DB63}"/>
              </a:ext>
            </a:extLst>
          </p:cNvPr>
          <p:cNvSpPr/>
          <p:nvPr/>
        </p:nvSpPr>
        <p:spPr>
          <a:xfrm>
            <a:off x="-2183277" y="745183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0" name="Куб 269">
            <a:extLst>
              <a:ext uri="{FF2B5EF4-FFF2-40B4-BE49-F238E27FC236}">
                <a16:creationId xmlns:a16="http://schemas.microsoft.com/office/drawing/2014/main" id="{4AE2AE41-CD95-4DA1-BF10-08E33245F2C8}"/>
              </a:ext>
            </a:extLst>
          </p:cNvPr>
          <p:cNvSpPr/>
          <p:nvPr/>
        </p:nvSpPr>
        <p:spPr>
          <a:xfrm>
            <a:off x="-2594800" y="1135571"/>
            <a:ext cx="1796823" cy="194400"/>
          </a:xfrm>
          <a:prstGeom prst="cube">
            <a:avLst>
              <a:gd name="adj" fmla="val 198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1" name="Куб 270">
            <a:extLst>
              <a:ext uri="{FF2B5EF4-FFF2-40B4-BE49-F238E27FC236}">
                <a16:creationId xmlns:a16="http://schemas.microsoft.com/office/drawing/2014/main" id="{C346AF9B-7A01-4753-BE49-2A1EEA47EEE8}"/>
              </a:ext>
            </a:extLst>
          </p:cNvPr>
          <p:cNvSpPr/>
          <p:nvPr/>
        </p:nvSpPr>
        <p:spPr>
          <a:xfrm rot="19280694">
            <a:off x="-2566180" y="1677147"/>
            <a:ext cx="1653215" cy="141007"/>
          </a:xfrm>
          <a:prstGeom prst="cube">
            <a:avLst>
              <a:gd name="adj" fmla="val 17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2" name="Блок-схема: вузол 271">
            <a:extLst>
              <a:ext uri="{FF2B5EF4-FFF2-40B4-BE49-F238E27FC236}">
                <a16:creationId xmlns:a16="http://schemas.microsoft.com/office/drawing/2014/main" id="{A42F89F1-DF11-4011-B5E2-D581FC2356C8}"/>
              </a:ext>
            </a:extLst>
          </p:cNvPr>
          <p:cNvSpPr/>
          <p:nvPr/>
        </p:nvSpPr>
        <p:spPr>
          <a:xfrm>
            <a:off x="-2312984" y="218264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3" name="Блок-схема: вузол 272">
            <a:extLst>
              <a:ext uri="{FF2B5EF4-FFF2-40B4-BE49-F238E27FC236}">
                <a16:creationId xmlns:a16="http://schemas.microsoft.com/office/drawing/2014/main" id="{47D149AF-E826-4913-8DAE-CA2A5AA0A070}"/>
              </a:ext>
            </a:extLst>
          </p:cNvPr>
          <p:cNvSpPr/>
          <p:nvPr/>
        </p:nvSpPr>
        <p:spPr>
          <a:xfrm>
            <a:off x="-2245971" y="21083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4" name="Блок-схема: вузол 273">
            <a:extLst>
              <a:ext uri="{FF2B5EF4-FFF2-40B4-BE49-F238E27FC236}">
                <a16:creationId xmlns:a16="http://schemas.microsoft.com/office/drawing/2014/main" id="{1C06DA83-948C-4609-B2FA-9A27E0B45295}"/>
              </a:ext>
            </a:extLst>
          </p:cNvPr>
          <p:cNvSpPr/>
          <p:nvPr/>
        </p:nvSpPr>
        <p:spPr>
          <a:xfrm>
            <a:off x="-2236669" y="217473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5" name="Блок-схема: вузол 274">
            <a:extLst>
              <a:ext uri="{FF2B5EF4-FFF2-40B4-BE49-F238E27FC236}">
                <a16:creationId xmlns:a16="http://schemas.microsoft.com/office/drawing/2014/main" id="{293A99BB-CB05-460E-BDF6-4A97CA9980F2}"/>
              </a:ext>
            </a:extLst>
          </p:cNvPr>
          <p:cNvSpPr/>
          <p:nvPr/>
        </p:nvSpPr>
        <p:spPr>
          <a:xfrm>
            <a:off x="-1315942" y="137201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6" name="Блок-схема: вузол 275">
            <a:extLst>
              <a:ext uri="{FF2B5EF4-FFF2-40B4-BE49-F238E27FC236}">
                <a16:creationId xmlns:a16="http://schemas.microsoft.com/office/drawing/2014/main" id="{78E64FD9-AEF1-4791-AA4F-044651062EC0}"/>
              </a:ext>
            </a:extLst>
          </p:cNvPr>
          <p:cNvSpPr/>
          <p:nvPr/>
        </p:nvSpPr>
        <p:spPr>
          <a:xfrm>
            <a:off x="-1249172" y="13761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7" name="Блок-схема: вузол 276">
            <a:extLst>
              <a:ext uri="{FF2B5EF4-FFF2-40B4-BE49-F238E27FC236}">
                <a16:creationId xmlns:a16="http://schemas.microsoft.com/office/drawing/2014/main" id="{B2317460-6859-41D6-83DE-AEBF90825FE2}"/>
              </a:ext>
            </a:extLst>
          </p:cNvPr>
          <p:cNvSpPr/>
          <p:nvPr/>
        </p:nvSpPr>
        <p:spPr>
          <a:xfrm>
            <a:off x="-1308180" y="143988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8" name="Блок-схема: вузол 277">
            <a:extLst>
              <a:ext uri="{FF2B5EF4-FFF2-40B4-BE49-F238E27FC236}">
                <a16:creationId xmlns:a16="http://schemas.microsoft.com/office/drawing/2014/main" id="{AF93B3A2-3690-40A0-A5F7-716824F47166}"/>
              </a:ext>
            </a:extLst>
          </p:cNvPr>
          <p:cNvSpPr/>
          <p:nvPr/>
        </p:nvSpPr>
        <p:spPr>
          <a:xfrm>
            <a:off x="-1193662" y="129620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9" name="Блок-схема: вузол 278">
            <a:extLst>
              <a:ext uri="{FF2B5EF4-FFF2-40B4-BE49-F238E27FC236}">
                <a16:creationId xmlns:a16="http://schemas.microsoft.com/office/drawing/2014/main" id="{42B95663-5053-4336-9DC0-480A44A20893}"/>
              </a:ext>
            </a:extLst>
          </p:cNvPr>
          <p:cNvSpPr/>
          <p:nvPr/>
        </p:nvSpPr>
        <p:spPr>
          <a:xfrm>
            <a:off x="-1126892" y="1300342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0" name="Блок-схема: вузол 279">
            <a:extLst>
              <a:ext uri="{FF2B5EF4-FFF2-40B4-BE49-F238E27FC236}">
                <a16:creationId xmlns:a16="http://schemas.microsoft.com/office/drawing/2014/main" id="{7108FB89-8651-4633-91FB-7D79204D3731}"/>
              </a:ext>
            </a:extLst>
          </p:cNvPr>
          <p:cNvSpPr/>
          <p:nvPr/>
        </p:nvSpPr>
        <p:spPr>
          <a:xfrm>
            <a:off x="-1162896" y="1260620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1" name="Куб 280">
            <a:extLst>
              <a:ext uri="{FF2B5EF4-FFF2-40B4-BE49-F238E27FC236}">
                <a16:creationId xmlns:a16="http://schemas.microsoft.com/office/drawing/2014/main" id="{1CA3F5C6-5B18-44DC-A1C5-35156E37A87B}"/>
              </a:ext>
            </a:extLst>
          </p:cNvPr>
          <p:cNvSpPr/>
          <p:nvPr/>
        </p:nvSpPr>
        <p:spPr>
          <a:xfrm>
            <a:off x="-2317044" y="1176388"/>
            <a:ext cx="252989" cy="481876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2" name="Блок-схема: вузол 281">
            <a:extLst>
              <a:ext uri="{FF2B5EF4-FFF2-40B4-BE49-F238E27FC236}">
                <a16:creationId xmlns:a16="http://schemas.microsoft.com/office/drawing/2014/main" id="{330D7438-B75D-4A27-B333-8ECA6CF3E769}"/>
              </a:ext>
            </a:extLst>
          </p:cNvPr>
          <p:cNvSpPr/>
          <p:nvPr/>
        </p:nvSpPr>
        <p:spPr>
          <a:xfrm>
            <a:off x="-2246011" y="12247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3" name="Блок-схема: вузол 282">
            <a:extLst>
              <a:ext uri="{FF2B5EF4-FFF2-40B4-BE49-F238E27FC236}">
                <a16:creationId xmlns:a16="http://schemas.microsoft.com/office/drawing/2014/main" id="{B9624F58-7118-4342-B193-8C75190CD6C1}"/>
              </a:ext>
            </a:extLst>
          </p:cNvPr>
          <p:cNvSpPr/>
          <p:nvPr/>
        </p:nvSpPr>
        <p:spPr>
          <a:xfrm>
            <a:off x="-2154209" y="122478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4" name="Блок-схема: вузол 283">
            <a:extLst>
              <a:ext uri="{FF2B5EF4-FFF2-40B4-BE49-F238E27FC236}">
                <a16:creationId xmlns:a16="http://schemas.microsoft.com/office/drawing/2014/main" id="{E65235DF-4704-4BD7-B8C4-D8AF76E2EF5C}"/>
              </a:ext>
            </a:extLst>
          </p:cNvPr>
          <p:cNvSpPr/>
          <p:nvPr/>
        </p:nvSpPr>
        <p:spPr>
          <a:xfrm>
            <a:off x="-2249294" y="130675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5" name="Блок-схема: вузол 284">
            <a:extLst>
              <a:ext uri="{FF2B5EF4-FFF2-40B4-BE49-F238E27FC236}">
                <a16:creationId xmlns:a16="http://schemas.microsoft.com/office/drawing/2014/main" id="{21C6F631-F048-4457-9D86-6DE52B4B6E20}"/>
              </a:ext>
            </a:extLst>
          </p:cNvPr>
          <p:cNvSpPr/>
          <p:nvPr/>
        </p:nvSpPr>
        <p:spPr>
          <a:xfrm>
            <a:off x="-2157492" y="1306753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6" name="Блок-схема: вузол 285">
            <a:extLst>
              <a:ext uri="{FF2B5EF4-FFF2-40B4-BE49-F238E27FC236}">
                <a16:creationId xmlns:a16="http://schemas.microsoft.com/office/drawing/2014/main" id="{C6A6A027-5F9D-4417-BF12-445705DB9A20}"/>
              </a:ext>
            </a:extLst>
          </p:cNvPr>
          <p:cNvSpPr/>
          <p:nvPr/>
        </p:nvSpPr>
        <p:spPr>
          <a:xfrm>
            <a:off x="-2275040" y="1540655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7" name="Блок-схема: вузол 286">
            <a:extLst>
              <a:ext uri="{FF2B5EF4-FFF2-40B4-BE49-F238E27FC236}">
                <a16:creationId xmlns:a16="http://schemas.microsoft.com/office/drawing/2014/main" id="{8CDD1794-AF06-4433-A0B5-C94B9A407365}"/>
              </a:ext>
            </a:extLst>
          </p:cNvPr>
          <p:cNvSpPr/>
          <p:nvPr/>
        </p:nvSpPr>
        <p:spPr>
          <a:xfrm>
            <a:off x="-2183196" y="1535948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8" name="Блок-схема: вузол 287">
            <a:extLst>
              <a:ext uri="{FF2B5EF4-FFF2-40B4-BE49-F238E27FC236}">
                <a16:creationId xmlns:a16="http://schemas.microsoft.com/office/drawing/2014/main" id="{9051BF0E-3411-4833-8BF3-D0BF53FE613C}"/>
              </a:ext>
            </a:extLst>
          </p:cNvPr>
          <p:cNvSpPr/>
          <p:nvPr/>
        </p:nvSpPr>
        <p:spPr>
          <a:xfrm>
            <a:off x="-2275041" y="1621416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9" name="Блок-схема: вузол 288">
            <a:extLst>
              <a:ext uri="{FF2B5EF4-FFF2-40B4-BE49-F238E27FC236}">
                <a16:creationId xmlns:a16="http://schemas.microsoft.com/office/drawing/2014/main" id="{02218836-9597-4C68-8AF4-5053B04F226E}"/>
              </a:ext>
            </a:extLst>
          </p:cNvPr>
          <p:cNvSpPr/>
          <p:nvPr/>
        </p:nvSpPr>
        <p:spPr>
          <a:xfrm>
            <a:off x="-2183196" y="1616709"/>
            <a:ext cx="10800" cy="108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96669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62012">
        <p159:morph option="byWord"/>
      </p:transition>
    </mc:Choice>
    <mc:Fallback>
      <p:transition spd="slow" advTm="62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3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9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1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9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1" name="Прямокутник 7">
              <a:extLst>
                <a:ext uri="{FF2B5EF4-FFF2-40B4-BE49-F238E27FC236}">
                  <a16:creationId xmlns:a16="http://schemas.microsoft.com/office/drawing/2014/main" id="{77DAE55C-0A91-76C6-78AC-8FC17D65BACC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7596CE-65E4-4097-A099-70C9DC503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pic>
        <p:nvPicPr>
          <p:cNvPr id="9" name="Рисунок 8" descr="C:\Users\MRC\Downloads\Screenshot_2023-11-06-16-19-55-647_com.google.android.apps.doc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13441" r="1022" b="7381"/>
          <a:stretch/>
        </p:blipFill>
        <p:spPr bwMode="auto">
          <a:xfrm>
            <a:off x="57039" y="1728829"/>
            <a:ext cx="2705075" cy="4791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35971" t="15269" r="40089" b="9229"/>
          <a:stretch/>
        </p:blipFill>
        <p:spPr bwMode="auto">
          <a:xfrm>
            <a:off x="9051658" y="1728829"/>
            <a:ext cx="3029615" cy="4833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01003" y="24275"/>
            <a:ext cx="10882672" cy="6423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Британська імперська та американська системи вимірювання використовуються в Керівних документах з питань укріплення аварійних конструкцій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0855" y="1733291"/>
            <a:ext cx="57144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При проведенні пошуково-рятувальних операцій в умовах міста за системою ООН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INSARAG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зокрема для укріплення аварійних конструкцій, використовуються керівні документи, де розміри цвяхів на схемах аварійних укріплень позначені за британською імперською та американською системами вимірювання.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0853" y="4747496"/>
            <a:ext cx="5714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Розміри цвяхів мають такі позначення: цвях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дорівнює 1 дюйму (2,54 см), цвях 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дорівнює 1,25 дюйма, цвях 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дорівнює 1,5 дюйма.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0854" y="3662818"/>
            <a:ext cx="5714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З питань безпеки дуже важливо не допустити помилки при влаштуванні укріплення аварійних споруд, елементів пошкоджених будівельних конструкцій.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09576" y="991821"/>
            <a:ext cx="9468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(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Shoring Operation Guide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Field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Operation Guide, USAR operations)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138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0963">
        <p159:morph option="byWord"/>
      </p:transition>
    </mc:Choice>
    <mc:Fallback>
      <p:transition spd="slow" advTm="30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" presetClass="emph" presetSubtype="2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3" presetClass="emph" presetSubtype="2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" presetClass="emph" presetSubtype="2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1" name="Прямокутник 7">
              <a:extLst>
                <a:ext uri="{FF2B5EF4-FFF2-40B4-BE49-F238E27FC236}">
                  <a16:creationId xmlns:a16="http://schemas.microsoft.com/office/drawing/2014/main" id="{77DAE55C-0A91-76C6-78AC-8FC17D65BACC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7596CE-65E4-4097-A099-70C9DC503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1" y="1238823"/>
            <a:ext cx="8486503" cy="5356235"/>
          </a:xfrm>
          <a:prstGeom prst="rect">
            <a:avLst/>
          </a:prstGeom>
        </p:spPr>
      </p:pic>
      <p:graphicFrame>
        <p:nvGraphicFramePr>
          <p:cNvPr id="8" name="Таблиця 7"/>
          <p:cNvGraphicFramePr>
            <a:graphicFrameLocks noGrp="1"/>
          </p:cNvGraphicFramePr>
          <p:nvPr>
            <p:extLst/>
          </p:nvPr>
        </p:nvGraphicFramePr>
        <p:xfrm>
          <a:off x="4574181" y="2586447"/>
          <a:ext cx="6700605" cy="4153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3405">
                  <a:extLst>
                    <a:ext uri="{9D8B030D-6E8A-4147-A177-3AD203B41FA5}">
                      <a16:colId xmlns:a16="http://schemas.microsoft.com/office/drawing/2014/main" val="1445424536"/>
                    </a:ext>
                  </a:extLst>
                </a:gridCol>
                <a:gridCol w="269248">
                  <a:extLst>
                    <a:ext uri="{9D8B030D-6E8A-4147-A177-3AD203B41FA5}">
                      <a16:colId xmlns:a16="http://schemas.microsoft.com/office/drawing/2014/main" val="3599805467"/>
                    </a:ext>
                  </a:extLst>
                </a:gridCol>
                <a:gridCol w="1395195">
                  <a:extLst>
                    <a:ext uri="{9D8B030D-6E8A-4147-A177-3AD203B41FA5}">
                      <a16:colId xmlns:a16="http://schemas.microsoft.com/office/drawing/2014/main" val="1020640842"/>
                    </a:ext>
                  </a:extLst>
                </a:gridCol>
                <a:gridCol w="465064">
                  <a:extLst>
                    <a:ext uri="{9D8B030D-6E8A-4147-A177-3AD203B41FA5}">
                      <a16:colId xmlns:a16="http://schemas.microsoft.com/office/drawing/2014/main" val="2289146634"/>
                    </a:ext>
                  </a:extLst>
                </a:gridCol>
                <a:gridCol w="1156543">
                  <a:extLst>
                    <a:ext uri="{9D8B030D-6E8A-4147-A177-3AD203B41FA5}">
                      <a16:colId xmlns:a16="http://schemas.microsoft.com/office/drawing/2014/main" val="328836292"/>
                    </a:ext>
                  </a:extLst>
                </a:gridCol>
                <a:gridCol w="367157">
                  <a:extLst>
                    <a:ext uri="{9D8B030D-6E8A-4147-A177-3AD203B41FA5}">
                      <a16:colId xmlns:a16="http://schemas.microsoft.com/office/drawing/2014/main" val="2240089990"/>
                    </a:ext>
                  </a:extLst>
                </a:gridCol>
                <a:gridCol w="1743993">
                  <a:extLst>
                    <a:ext uri="{9D8B030D-6E8A-4147-A177-3AD203B41FA5}">
                      <a16:colId xmlns:a16="http://schemas.microsoft.com/office/drawing/2014/main" val="1549466244"/>
                    </a:ext>
                  </a:extLst>
                </a:gridCol>
              </a:tblGrid>
              <a:tr h="778764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1" u="none" strike="noStrike" dirty="0">
                          <a:effectLst/>
                        </a:rPr>
                        <a:t>Розмір цвяха</a:t>
                      </a:r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effectLst/>
                        </a:rPr>
                        <a:t> </a:t>
                      </a:r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1" u="none" strike="noStrike" dirty="0">
                          <a:effectLst/>
                        </a:rPr>
                        <a:t>Дюйм дорівнює, см</a:t>
                      </a:r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1" u="none" strike="noStrike" dirty="0">
                          <a:effectLst/>
                        </a:rPr>
                        <a:t> </a:t>
                      </a:r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1" u="none" strike="noStrike" dirty="0">
                          <a:effectLst/>
                        </a:rPr>
                        <a:t>Кількість дюймів</a:t>
                      </a:r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effectLst/>
                        </a:rPr>
                        <a:t> </a:t>
                      </a:r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effectLst/>
                        </a:rPr>
                        <a:t>Розмір цвяха в сантиметрах</a:t>
                      </a:r>
                    </a:p>
                    <a:p>
                      <a:pPr algn="ctr" fontAlgn="b"/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8913502"/>
                  </a:ext>
                </a:extLst>
              </a:tr>
              <a:tr h="259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u="none" strike="noStrike">
                          <a:effectLst/>
                        </a:rPr>
                        <a:t>2,54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х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 dirty="0">
                          <a:effectLst/>
                        </a:rPr>
                        <a:t>1</a:t>
                      </a:r>
                      <a:endParaRPr lang="uk-U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2,540</a:t>
                      </a:r>
                      <a:endParaRPr lang="uk-UA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3408121"/>
                  </a:ext>
                </a:extLst>
              </a:tr>
              <a:tr h="259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u="none" strike="noStrike">
                          <a:effectLst/>
                        </a:rPr>
                        <a:t>2,54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х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1,25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3,175</a:t>
                      </a:r>
                      <a:endParaRPr lang="uk-UA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8245632"/>
                  </a:ext>
                </a:extLst>
              </a:tr>
              <a:tr h="259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u="none" strike="noStrike">
                          <a:effectLst/>
                        </a:rPr>
                        <a:t>2,54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х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1,5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3,810</a:t>
                      </a:r>
                      <a:endParaRPr lang="uk-UA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1927218"/>
                  </a:ext>
                </a:extLst>
              </a:tr>
              <a:tr h="259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u="none" strike="noStrike">
                          <a:effectLst/>
                        </a:rPr>
                        <a:t>2,54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х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1,75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4,445</a:t>
                      </a:r>
                      <a:endParaRPr lang="uk-UA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7469483"/>
                  </a:ext>
                </a:extLst>
              </a:tr>
              <a:tr h="259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u="none" strike="noStrike">
                          <a:effectLst/>
                        </a:rPr>
                        <a:t>2,54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х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2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5,080</a:t>
                      </a:r>
                      <a:endParaRPr lang="uk-UA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3032556"/>
                  </a:ext>
                </a:extLst>
              </a:tr>
              <a:tr h="259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u="none" strike="noStrike">
                          <a:effectLst/>
                        </a:rPr>
                        <a:t>2,54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х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2,25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5,715</a:t>
                      </a:r>
                      <a:endParaRPr lang="uk-UA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6333734"/>
                  </a:ext>
                </a:extLst>
              </a:tr>
              <a:tr h="259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u="none" strike="noStrike">
                          <a:effectLst/>
                        </a:rPr>
                        <a:t>2,54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х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2,5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6,350</a:t>
                      </a:r>
                      <a:endParaRPr lang="uk-UA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6544842"/>
                  </a:ext>
                </a:extLst>
              </a:tr>
              <a:tr h="259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u="none" strike="noStrike">
                          <a:effectLst/>
                        </a:rPr>
                        <a:t>2,54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х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3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7,620</a:t>
                      </a:r>
                      <a:endParaRPr lang="uk-UA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41676197"/>
                  </a:ext>
                </a:extLst>
              </a:tr>
              <a:tr h="259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u="none" strike="noStrike">
                          <a:effectLst/>
                        </a:rPr>
                        <a:t>2,54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х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3,25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8,255</a:t>
                      </a:r>
                      <a:endParaRPr lang="uk-UA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9411506"/>
                  </a:ext>
                </a:extLst>
              </a:tr>
              <a:tr h="259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u="none" strike="noStrike">
                          <a:effectLst/>
                        </a:rPr>
                        <a:t>2,54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х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3,5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8,890</a:t>
                      </a:r>
                      <a:endParaRPr lang="uk-UA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7377523"/>
                  </a:ext>
                </a:extLst>
              </a:tr>
              <a:tr h="259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u="none" strike="noStrike">
                          <a:effectLst/>
                        </a:rPr>
                        <a:t>2,54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х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4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10,160</a:t>
                      </a:r>
                      <a:endParaRPr lang="uk-UA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2614413"/>
                  </a:ext>
                </a:extLst>
              </a:tr>
              <a:tr h="259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u="none" strike="noStrike">
                          <a:effectLst/>
                        </a:rPr>
                        <a:t>2,54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х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4,5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11,430</a:t>
                      </a:r>
                      <a:endParaRPr lang="uk-UA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8119558"/>
                  </a:ext>
                </a:extLst>
              </a:tr>
              <a:tr h="259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40d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u="none" strike="noStrike">
                          <a:effectLst/>
                        </a:rPr>
                        <a:t>2,54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х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5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u="none" strike="noStrike">
                          <a:effectLst/>
                        </a:rPr>
                        <a:t>꓿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12,700</a:t>
                      </a:r>
                      <a:endParaRPr lang="uk-UA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8383911"/>
                  </a:ext>
                </a:extLst>
              </a:tr>
            </a:tbl>
          </a:graphicData>
        </a:graphic>
      </p:graphicFrame>
      <p:sp>
        <p:nvSpPr>
          <p:cNvPr id="10" name="Заголовок 3"/>
          <p:cNvSpPr txBox="1">
            <a:spLocks/>
          </p:cNvSpPr>
          <p:nvPr/>
        </p:nvSpPr>
        <p:spPr>
          <a:xfrm>
            <a:off x="1255594" y="24273"/>
            <a:ext cx="10563367" cy="6423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Посібник для вимірювання цвяхів</a:t>
            </a:r>
          </a:p>
        </p:txBody>
      </p:sp>
    </p:spTree>
    <p:extLst>
      <p:ext uri="{BB962C8B-B14F-4D97-AF65-F5344CB8AC3E}">
        <p14:creationId xmlns:p14="http://schemas.microsoft.com/office/powerpoint/2010/main" val="35138456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3859">
        <p159:morph option="byWord"/>
      </p:transition>
    </mc:Choice>
    <mc:Fallback>
      <p:transition spd="slow" advTm="13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7">
            <a:extLst>
              <a:ext uri="{FF2B5EF4-FFF2-40B4-BE49-F238E27FC236}">
                <a16:creationId xmlns:a16="http://schemas.microsoft.com/office/drawing/2014/main" id="{77DAE55C-0A91-76C6-78AC-8FC17D65BACC}"/>
              </a:ext>
            </a:extLst>
          </p:cNvPr>
          <p:cNvSpPr/>
          <p:nvPr/>
        </p:nvSpPr>
        <p:spPr>
          <a:xfrm>
            <a:off x="0" y="5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rgbClr val="16274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uk-UA" sz="240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13AE64D-6C71-041F-51E0-BF1993D81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11" y="271293"/>
            <a:ext cx="9459983" cy="6315419"/>
          </a:xfrm>
          <a:prstGeom prst="rect">
            <a:avLst/>
          </a:prstGeom>
          <a:noFill/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8186194-9B36-43BE-88C4-E5EFF9C04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11" y="5165411"/>
            <a:ext cx="1274400" cy="1274400"/>
          </a:xfrm>
          <a:prstGeom prst="rect">
            <a:avLst/>
          </a:prstGeom>
        </p:spPr>
      </p:pic>
      <p:sp>
        <p:nvSpPr>
          <p:cNvPr id="16" name="Заголовок 3"/>
          <p:cNvSpPr txBox="1">
            <a:spLocks/>
          </p:cNvSpPr>
          <p:nvPr/>
        </p:nvSpPr>
        <p:spPr>
          <a:xfrm>
            <a:off x="1514683" y="2046523"/>
            <a:ext cx="9334095" cy="12044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ДЯКУЮ ЗА УВАГУ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8954134" y="5138652"/>
            <a:ext cx="3062241" cy="1451782"/>
            <a:chOff x="4610314" y="4163687"/>
            <a:chExt cx="3062240" cy="145178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610314" y="4163687"/>
              <a:ext cx="3005470" cy="600162"/>
              <a:chOff x="2844569" y="3711742"/>
              <a:chExt cx="3005470" cy="600162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3256060" y="3711742"/>
                <a:ext cx="2593979" cy="584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вул. Вишгородська, 150, </a:t>
                </a:r>
                <a:br>
                  <a:rPr lang="uk-UA" sz="1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</a:br>
                <a:r>
                  <a:rPr lang="uk-UA" sz="1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м. Київ, 04114, Україна</a:t>
                </a: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2844569" y="3850240"/>
                <a:ext cx="534121" cy="461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2400" b="1" dirty="0">
                    <a:solidFill>
                      <a:schemeClr val="bg1"/>
                    </a:solidFill>
                    <a:latin typeface="Trebuchet MS" panose="020B0603020202020204" pitchFamily="34" charset="0"/>
                    <a:sym typeface="Wingdings" panose="05000000000000000000" pitchFamily="2" charset="2"/>
                  </a:rPr>
                  <a:t></a:t>
                </a:r>
                <a:endParaRPr lang="ru-RU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4620824" y="4781481"/>
              <a:ext cx="3051730" cy="461664"/>
              <a:chOff x="2707939" y="4434636"/>
              <a:chExt cx="3051730" cy="461664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2707939" y="4434636"/>
                <a:ext cx="518091" cy="461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2400" b="1" dirty="0">
                    <a:solidFill>
                      <a:schemeClr val="bg1"/>
                    </a:solidFill>
                    <a:latin typeface="Trebuchet MS" panose="020B0603020202020204" pitchFamily="34" charset="0"/>
                    <a:sym typeface="Wingdings 2" panose="05020102010507070707" pitchFamily="18" charset="2"/>
                  </a:rPr>
                  <a:t></a:t>
                </a:r>
                <a:endParaRPr lang="ru-RU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3021340" y="4434636"/>
                <a:ext cx="273832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 </a:t>
                </a:r>
                <a:r>
                  <a:rPr lang="uk-UA" sz="1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+380 44 22 33 966</a:t>
                </a:r>
                <a:r>
                  <a:rPr lang="en-US" sz="1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(24/7)</a:t>
                </a:r>
                <a:endParaRPr lang="uk-UA" sz="16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8" name="Прямоугольник 7"/>
            <p:cNvSpPr/>
            <p:nvPr/>
          </p:nvSpPr>
          <p:spPr>
            <a:xfrm>
              <a:off x="4620823" y="5153803"/>
              <a:ext cx="2535950" cy="461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@   </a:t>
              </a:r>
              <a:r>
                <a:rPr lang="en-US" sz="16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mrcshr@dsns.gov.ua</a:t>
              </a:r>
              <a:endParaRPr lang="ru-RU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105" name="Блок-схема: вузол 104">
            <a:extLst>
              <a:ext uri="{FF2B5EF4-FFF2-40B4-BE49-F238E27FC236}">
                <a16:creationId xmlns:a16="http://schemas.microsoft.com/office/drawing/2014/main" id="{4C1B19B0-C0FC-428F-9179-A73DF026DD53}"/>
              </a:ext>
            </a:extLst>
          </p:cNvPr>
          <p:cNvSpPr/>
          <p:nvPr/>
        </p:nvSpPr>
        <p:spPr>
          <a:xfrm>
            <a:off x="394449" y="222646"/>
            <a:ext cx="1620000" cy="1620000"/>
          </a:xfrm>
          <a:prstGeom prst="flowChartConnector">
            <a:avLst/>
          </a:prstGeom>
          <a:noFill/>
          <a:ln w="127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06" name="Блок-схема: вузол 105">
            <a:extLst>
              <a:ext uri="{FF2B5EF4-FFF2-40B4-BE49-F238E27FC236}">
                <a16:creationId xmlns:a16="http://schemas.microsoft.com/office/drawing/2014/main" id="{13167A04-0765-4743-B519-4D7D0BDF778D}"/>
              </a:ext>
            </a:extLst>
          </p:cNvPr>
          <p:cNvSpPr/>
          <p:nvPr/>
        </p:nvSpPr>
        <p:spPr>
          <a:xfrm>
            <a:off x="542949" y="371146"/>
            <a:ext cx="1323000" cy="1323000"/>
          </a:xfrm>
          <a:prstGeom prst="flowChartConnector">
            <a:avLst/>
          </a:prstGeom>
          <a:noFill/>
          <a:ln w="127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07" name="Блок-схема: вузол 106">
            <a:extLst>
              <a:ext uri="{FF2B5EF4-FFF2-40B4-BE49-F238E27FC236}">
                <a16:creationId xmlns:a16="http://schemas.microsoft.com/office/drawing/2014/main" id="{FB27C88A-73B9-4FA7-90E5-87C9D0D49451}"/>
              </a:ext>
            </a:extLst>
          </p:cNvPr>
          <p:cNvSpPr/>
          <p:nvPr/>
        </p:nvSpPr>
        <p:spPr>
          <a:xfrm>
            <a:off x="610383" y="438580"/>
            <a:ext cx="1188132" cy="1188132"/>
          </a:xfrm>
          <a:prstGeom prst="flowChartConnector">
            <a:avLst/>
          </a:prstGeom>
          <a:noFill/>
          <a:ln w="127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4E259156-DE9A-41A8-A6F6-C5EF5887E8D6}"/>
              </a:ext>
            </a:extLst>
          </p:cNvPr>
          <p:cNvGrpSpPr/>
          <p:nvPr/>
        </p:nvGrpSpPr>
        <p:grpSpPr>
          <a:xfrm>
            <a:off x="745366" y="543859"/>
            <a:ext cx="918102" cy="804737"/>
            <a:chOff x="4085946" y="2082963"/>
            <a:chExt cx="918102" cy="804737"/>
          </a:xfrm>
        </p:grpSpPr>
        <p:cxnSp>
          <p:nvCxnSpPr>
            <p:cNvPr id="109" name="Пряма сполучна лінія 108">
              <a:extLst>
                <a:ext uri="{FF2B5EF4-FFF2-40B4-BE49-F238E27FC236}">
                  <a16:creationId xmlns:a16="http://schemas.microsoft.com/office/drawing/2014/main" id="{37BDE847-A907-4BD4-9C99-42965997B30C}"/>
                </a:ext>
              </a:extLst>
            </p:cNvPr>
            <p:cNvCxnSpPr>
              <a:cxnSpLocks/>
            </p:cNvCxnSpPr>
            <p:nvPr/>
          </p:nvCxnSpPr>
          <p:spPr>
            <a:xfrm>
              <a:off x="4085946" y="2887700"/>
              <a:ext cx="918102" cy="0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 сполучна лінія 109">
              <a:extLst>
                <a:ext uri="{FF2B5EF4-FFF2-40B4-BE49-F238E27FC236}">
                  <a16:creationId xmlns:a16="http://schemas.microsoft.com/office/drawing/2014/main" id="{D61771C5-6CD8-4C16-B8C2-3484DEFB7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5946" y="2085697"/>
              <a:ext cx="459051" cy="799269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 сполучна лінія 110">
              <a:extLst>
                <a:ext uri="{FF2B5EF4-FFF2-40B4-BE49-F238E27FC236}">
                  <a16:creationId xmlns:a16="http://schemas.microsoft.com/office/drawing/2014/main" id="{202CD51B-CAD3-4223-B827-8231A67620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4997" y="2082963"/>
              <a:ext cx="455439" cy="802003"/>
            </a:xfrm>
            <a:prstGeom prst="line">
              <a:avLst/>
            </a:prstGeom>
            <a:ln w="127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Пряма сполучна лінія 111">
            <a:extLst>
              <a:ext uri="{FF2B5EF4-FFF2-40B4-BE49-F238E27FC236}">
                <a16:creationId xmlns:a16="http://schemas.microsoft.com/office/drawing/2014/main" id="{B4719B74-E641-42DE-8398-B1D2C606A823}"/>
              </a:ext>
            </a:extLst>
          </p:cNvPr>
          <p:cNvCxnSpPr>
            <a:cxnSpLocks/>
            <a:stCxn id="107" idx="1"/>
            <a:endCxn id="106" idx="1"/>
          </p:cNvCxnSpPr>
          <p:nvPr/>
        </p:nvCxnSpPr>
        <p:spPr>
          <a:xfrm flipH="1" flipV="1">
            <a:off x="736698" y="564895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 сполучна лінія 112">
            <a:extLst>
              <a:ext uri="{FF2B5EF4-FFF2-40B4-BE49-F238E27FC236}">
                <a16:creationId xmlns:a16="http://schemas.microsoft.com/office/drawing/2014/main" id="{453468F9-88CD-4E77-A44B-B05E8086E773}"/>
              </a:ext>
            </a:extLst>
          </p:cNvPr>
          <p:cNvCxnSpPr>
            <a:cxnSpLocks/>
            <a:endCxn id="106" idx="0"/>
          </p:cNvCxnSpPr>
          <p:nvPr/>
        </p:nvCxnSpPr>
        <p:spPr>
          <a:xfrm flipV="1">
            <a:off x="1204417" y="371147"/>
            <a:ext cx="32" cy="647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 сполучна лінія 113">
            <a:extLst>
              <a:ext uri="{FF2B5EF4-FFF2-40B4-BE49-F238E27FC236}">
                <a16:creationId xmlns:a16="http://schemas.microsoft.com/office/drawing/2014/main" id="{F70B4C1B-63E8-4D54-A07A-0426A77E7BBE}"/>
              </a:ext>
            </a:extLst>
          </p:cNvPr>
          <p:cNvCxnSpPr>
            <a:cxnSpLocks/>
            <a:stCxn id="107" idx="7"/>
            <a:endCxn id="106" idx="7"/>
          </p:cNvCxnSpPr>
          <p:nvPr/>
        </p:nvCxnSpPr>
        <p:spPr>
          <a:xfrm flipV="1">
            <a:off x="1624517" y="564895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 сполучна лінія 114">
            <a:extLst>
              <a:ext uri="{FF2B5EF4-FFF2-40B4-BE49-F238E27FC236}">
                <a16:creationId xmlns:a16="http://schemas.microsoft.com/office/drawing/2014/main" id="{6E0433C1-E8A5-47BD-ACE3-71A52F069252}"/>
              </a:ext>
            </a:extLst>
          </p:cNvPr>
          <p:cNvCxnSpPr>
            <a:cxnSpLocks/>
          </p:cNvCxnSpPr>
          <p:nvPr/>
        </p:nvCxnSpPr>
        <p:spPr>
          <a:xfrm flipH="1">
            <a:off x="1255774" y="378225"/>
            <a:ext cx="4809" cy="576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 сполучна лінія 55">
            <a:extLst>
              <a:ext uri="{FF2B5EF4-FFF2-40B4-BE49-F238E27FC236}">
                <a16:creationId xmlns:a16="http://schemas.microsoft.com/office/drawing/2014/main" id="{54649FA6-8255-47CE-867A-FB71DAFB1F22}"/>
              </a:ext>
            </a:extLst>
          </p:cNvPr>
          <p:cNvCxnSpPr>
            <a:cxnSpLocks/>
          </p:cNvCxnSpPr>
          <p:nvPr/>
        </p:nvCxnSpPr>
        <p:spPr>
          <a:xfrm flipV="1">
            <a:off x="1358245" y="385916"/>
            <a:ext cx="12744" cy="72510"/>
          </a:xfrm>
          <a:prstGeom prst="straightConnector1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 сполучна лінія 116">
            <a:extLst>
              <a:ext uri="{FF2B5EF4-FFF2-40B4-BE49-F238E27FC236}">
                <a16:creationId xmlns:a16="http://schemas.microsoft.com/office/drawing/2014/main" id="{EFB6ED3B-33FF-44D8-B709-9CFACF1BEFF5}"/>
              </a:ext>
            </a:extLst>
          </p:cNvPr>
          <p:cNvCxnSpPr>
            <a:cxnSpLocks/>
          </p:cNvCxnSpPr>
          <p:nvPr/>
        </p:nvCxnSpPr>
        <p:spPr>
          <a:xfrm flipH="1">
            <a:off x="1409084" y="408109"/>
            <a:ext cx="19760" cy="6095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 сполучна лінія 117">
            <a:extLst>
              <a:ext uri="{FF2B5EF4-FFF2-40B4-BE49-F238E27FC236}">
                <a16:creationId xmlns:a16="http://schemas.microsoft.com/office/drawing/2014/main" id="{426F5EDC-0936-440A-9F15-86A7F621B591}"/>
              </a:ext>
            </a:extLst>
          </p:cNvPr>
          <p:cNvCxnSpPr>
            <a:cxnSpLocks/>
          </p:cNvCxnSpPr>
          <p:nvPr/>
        </p:nvCxnSpPr>
        <p:spPr>
          <a:xfrm flipH="1">
            <a:off x="1310178" y="383899"/>
            <a:ext cx="6630" cy="5995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 сполучна лінія 118">
            <a:extLst>
              <a:ext uri="{FF2B5EF4-FFF2-40B4-BE49-F238E27FC236}">
                <a16:creationId xmlns:a16="http://schemas.microsoft.com/office/drawing/2014/main" id="{1F98A297-AFED-4B3E-980D-CC29D1535F03}"/>
              </a:ext>
            </a:extLst>
          </p:cNvPr>
          <p:cNvCxnSpPr>
            <a:cxnSpLocks/>
          </p:cNvCxnSpPr>
          <p:nvPr/>
        </p:nvCxnSpPr>
        <p:spPr>
          <a:xfrm flipV="1">
            <a:off x="1455088" y="435846"/>
            <a:ext cx="24296" cy="5342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 сполучна лінія 119">
            <a:extLst>
              <a:ext uri="{FF2B5EF4-FFF2-40B4-BE49-F238E27FC236}">
                <a16:creationId xmlns:a16="http://schemas.microsoft.com/office/drawing/2014/main" id="{101DFE2F-8EBF-4093-8E8E-5507CAE982D3}"/>
              </a:ext>
            </a:extLst>
          </p:cNvPr>
          <p:cNvCxnSpPr>
            <a:cxnSpLocks/>
          </p:cNvCxnSpPr>
          <p:nvPr/>
        </p:nvCxnSpPr>
        <p:spPr>
          <a:xfrm flipV="1">
            <a:off x="1497203" y="458426"/>
            <a:ext cx="36686" cy="6168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 сполучна лінія 120">
            <a:extLst>
              <a:ext uri="{FF2B5EF4-FFF2-40B4-BE49-F238E27FC236}">
                <a16:creationId xmlns:a16="http://schemas.microsoft.com/office/drawing/2014/main" id="{97174B71-C652-41C9-99AD-4AE5129B37B0}"/>
              </a:ext>
            </a:extLst>
          </p:cNvPr>
          <p:cNvCxnSpPr>
            <a:cxnSpLocks/>
          </p:cNvCxnSpPr>
          <p:nvPr/>
        </p:nvCxnSpPr>
        <p:spPr>
          <a:xfrm flipV="1">
            <a:off x="1540269" y="488171"/>
            <a:ext cx="33276" cy="5295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 сполучна лінія 121">
            <a:extLst>
              <a:ext uri="{FF2B5EF4-FFF2-40B4-BE49-F238E27FC236}">
                <a16:creationId xmlns:a16="http://schemas.microsoft.com/office/drawing/2014/main" id="{FE6B2BBF-74FD-44B0-928C-E11803826D68}"/>
              </a:ext>
            </a:extLst>
          </p:cNvPr>
          <p:cNvCxnSpPr>
            <a:cxnSpLocks/>
          </p:cNvCxnSpPr>
          <p:nvPr/>
        </p:nvCxnSpPr>
        <p:spPr>
          <a:xfrm rot="18657701" flipV="1">
            <a:off x="1123161" y="382113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 сполучна лінія 122">
            <a:extLst>
              <a:ext uri="{FF2B5EF4-FFF2-40B4-BE49-F238E27FC236}">
                <a16:creationId xmlns:a16="http://schemas.microsoft.com/office/drawing/2014/main" id="{56349D90-BFB8-46A8-9E25-159184C48163}"/>
              </a:ext>
            </a:extLst>
          </p:cNvPr>
          <p:cNvCxnSpPr>
            <a:cxnSpLocks/>
          </p:cNvCxnSpPr>
          <p:nvPr/>
        </p:nvCxnSpPr>
        <p:spPr>
          <a:xfrm>
            <a:off x="745366" y="571514"/>
            <a:ext cx="28821" cy="3067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 сполучна лінія 55">
            <a:extLst>
              <a:ext uri="{FF2B5EF4-FFF2-40B4-BE49-F238E27FC236}">
                <a16:creationId xmlns:a16="http://schemas.microsoft.com/office/drawing/2014/main" id="{2C7D276C-CF95-4D04-94A1-B83B63AFE466}"/>
              </a:ext>
            </a:extLst>
          </p:cNvPr>
          <p:cNvCxnSpPr>
            <a:cxnSpLocks/>
          </p:cNvCxnSpPr>
          <p:nvPr/>
        </p:nvCxnSpPr>
        <p:spPr>
          <a:xfrm flipH="1" flipV="1">
            <a:off x="825057" y="493633"/>
            <a:ext cx="38979" cy="52960"/>
          </a:xfrm>
          <a:prstGeom prst="straightConnector1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 сполучна лінія 124">
            <a:extLst>
              <a:ext uri="{FF2B5EF4-FFF2-40B4-BE49-F238E27FC236}">
                <a16:creationId xmlns:a16="http://schemas.microsoft.com/office/drawing/2014/main" id="{ACAD3DF7-00A9-41B8-89FA-ED53FFF5BD80}"/>
              </a:ext>
            </a:extLst>
          </p:cNvPr>
          <p:cNvCxnSpPr>
            <a:cxnSpLocks/>
          </p:cNvCxnSpPr>
          <p:nvPr/>
        </p:nvCxnSpPr>
        <p:spPr>
          <a:xfrm>
            <a:off x="870417" y="462282"/>
            <a:ext cx="38289" cy="6134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 сполучна лінія 125">
            <a:extLst>
              <a:ext uri="{FF2B5EF4-FFF2-40B4-BE49-F238E27FC236}">
                <a16:creationId xmlns:a16="http://schemas.microsoft.com/office/drawing/2014/main" id="{82B0B812-10DD-49CA-B54E-92A0973A786B}"/>
              </a:ext>
            </a:extLst>
          </p:cNvPr>
          <p:cNvCxnSpPr>
            <a:cxnSpLocks/>
          </p:cNvCxnSpPr>
          <p:nvPr/>
        </p:nvCxnSpPr>
        <p:spPr>
          <a:xfrm>
            <a:off x="775211" y="524838"/>
            <a:ext cx="41141" cy="5465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 сполучна лінія 126">
            <a:extLst>
              <a:ext uri="{FF2B5EF4-FFF2-40B4-BE49-F238E27FC236}">
                <a16:creationId xmlns:a16="http://schemas.microsoft.com/office/drawing/2014/main" id="{C75BFD0E-26A9-41F5-BA4B-343B5454B34E}"/>
              </a:ext>
            </a:extLst>
          </p:cNvPr>
          <p:cNvCxnSpPr>
            <a:cxnSpLocks/>
          </p:cNvCxnSpPr>
          <p:nvPr/>
        </p:nvCxnSpPr>
        <p:spPr>
          <a:xfrm flipH="1" flipV="1">
            <a:off x="920775" y="433326"/>
            <a:ext cx="30047" cy="6118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 сполучна лінія 127">
            <a:extLst>
              <a:ext uri="{FF2B5EF4-FFF2-40B4-BE49-F238E27FC236}">
                <a16:creationId xmlns:a16="http://schemas.microsoft.com/office/drawing/2014/main" id="{C0DCE3B9-E8F0-42C2-96E6-2595438ADA18}"/>
              </a:ext>
            </a:extLst>
          </p:cNvPr>
          <p:cNvCxnSpPr>
            <a:cxnSpLocks/>
          </p:cNvCxnSpPr>
          <p:nvPr/>
        </p:nvCxnSpPr>
        <p:spPr>
          <a:xfrm flipH="1" flipV="1">
            <a:off x="976140" y="416811"/>
            <a:ext cx="22096" cy="6118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 сполучна лінія 128">
            <a:extLst>
              <a:ext uri="{FF2B5EF4-FFF2-40B4-BE49-F238E27FC236}">
                <a16:creationId xmlns:a16="http://schemas.microsoft.com/office/drawing/2014/main" id="{54344519-5DB5-4C93-9308-204ABABBBC18}"/>
              </a:ext>
            </a:extLst>
          </p:cNvPr>
          <p:cNvCxnSpPr>
            <a:cxnSpLocks/>
          </p:cNvCxnSpPr>
          <p:nvPr/>
        </p:nvCxnSpPr>
        <p:spPr>
          <a:xfrm flipH="1" flipV="1">
            <a:off x="1033300" y="398093"/>
            <a:ext cx="13003" cy="6033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 сполучна лінія 129">
            <a:extLst>
              <a:ext uri="{FF2B5EF4-FFF2-40B4-BE49-F238E27FC236}">
                <a16:creationId xmlns:a16="http://schemas.microsoft.com/office/drawing/2014/main" id="{FD5FA9E4-2999-48A7-95C4-4DCEC8AB48A6}"/>
              </a:ext>
            </a:extLst>
          </p:cNvPr>
          <p:cNvCxnSpPr>
            <a:cxnSpLocks/>
          </p:cNvCxnSpPr>
          <p:nvPr/>
        </p:nvCxnSpPr>
        <p:spPr>
          <a:xfrm flipH="1" flipV="1">
            <a:off x="1091869" y="383899"/>
            <a:ext cx="9598" cy="5995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 сполучна лінія 130">
            <a:extLst>
              <a:ext uri="{FF2B5EF4-FFF2-40B4-BE49-F238E27FC236}">
                <a16:creationId xmlns:a16="http://schemas.microsoft.com/office/drawing/2014/main" id="{482A6F89-025F-4DF7-A156-F8C0F60F1B13}"/>
              </a:ext>
            </a:extLst>
          </p:cNvPr>
          <p:cNvCxnSpPr>
            <a:cxnSpLocks/>
          </p:cNvCxnSpPr>
          <p:nvPr/>
        </p:nvCxnSpPr>
        <p:spPr>
          <a:xfrm>
            <a:off x="569614" y="866195"/>
            <a:ext cx="64012" cy="2063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 сполучна лінія 55">
            <a:extLst>
              <a:ext uri="{FF2B5EF4-FFF2-40B4-BE49-F238E27FC236}">
                <a16:creationId xmlns:a16="http://schemas.microsoft.com/office/drawing/2014/main" id="{3B6C344F-1582-4091-9BB8-9683CCDCE45A}"/>
              </a:ext>
            </a:extLst>
          </p:cNvPr>
          <p:cNvCxnSpPr>
            <a:cxnSpLocks/>
          </p:cNvCxnSpPr>
          <p:nvPr/>
        </p:nvCxnSpPr>
        <p:spPr>
          <a:xfrm flipH="1" flipV="1">
            <a:off x="610383" y="746600"/>
            <a:ext cx="54980" cy="38475"/>
          </a:xfrm>
          <a:prstGeom prst="straightConnector1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 сполучна лінія 132">
            <a:extLst>
              <a:ext uri="{FF2B5EF4-FFF2-40B4-BE49-F238E27FC236}">
                <a16:creationId xmlns:a16="http://schemas.microsoft.com/office/drawing/2014/main" id="{AE1F519D-578E-4D62-B443-1AB49F7AEBE8}"/>
              </a:ext>
            </a:extLst>
          </p:cNvPr>
          <p:cNvCxnSpPr>
            <a:cxnSpLocks/>
          </p:cNvCxnSpPr>
          <p:nvPr/>
        </p:nvCxnSpPr>
        <p:spPr>
          <a:xfrm rot="20355084">
            <a:off x="643250" y="687327"/>
            <a:ext cx="38289" cy="6134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 сполучна лінія 133">
            <a:extLst>
              <a:ext uri="{FF2B5EF4-FFF2-40B4-BE49-F238E27FC236}">
                <a16:creationId xmlns:a16="http://schemas.microsoft.com/office/drawing/2014/main" id="{9E16CEAC-BBD6-453D-A275-E863B94A58B1}"/>
              </a:ext>
            </a:extLst>
          </p:cNvPr>
          <p:cNvCxnSpPr>
            <a:cxnSpLocks/>
          </p:cNvCxnSpPr>
          <p:nvPr/>
        </p:nvCxnSpPr>
        <p:spPr>
          <a:xfrm>
            <a:off x="583776" y="806128"/>
            <a:ext cx="56418" cy="2683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 сполучна лінія 134">
            <a:extLst>
              <a:ext uri="{FF2B5EF4-FFF2-40B4-BE49-F238E27FC236}">
                <a16:creationId xmlns:a16="http://schemas.microsoft.com/office/drawing/2014/main" id="{C0755D98-A3CB-446B-AA0C-A28464AA829A}"/>
              </a:ext>
            </a:extLst>
          </p:cNvPr>
          <p:cNvCxnSpPr>
            <a:cxnSpLocks/>
          </p:cNvCxnSpPr>
          <p:nvPr/>
        </p:nvCxnSpPr>
        <p:spPr>
          <a:xfrm rot="20355084" flipH="1" flipV="1">
            <a:off x="680323" y="643875"/>
            <a:ext cx="30047" cy="6118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 сполучна лінія 135">
            <a:extLst>
              <a:ext uri="{FF2B5EF4-FFF2-40B4-BE49-F238E27FC236}">
                <a16:creationId xmlns:a16="http://schemas.microsoft.com/office/drawing/2014/main" id="{F983FC85-427B-453C-9C86-E6A56BD95105}"/>
              </a:ext>
            </a:extLst>
          </p:cNvPr>
          <p:cNvCxnSpPr>
            <a:cxnSpLocks/>
          </p:cNvCxnSpPr>
          <p:nvPr/>
        </p:nvCxnSpPr>
        <p:spPr>
          <a:xfrm>
            <a:off x="552149" y="926756"/>
            <a:ext cx="69779" cy="592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 сполучна лінія 136">
            <a:extLst>
              <a:ext uri="{FF2B5EF4-FFF2-40B4-BE49-F238E27FC236}">
                <a16:creationId xmlns:a16="http://schemas.microsoft.com/office/drawing/2014/main" id="{2362EB34-1128-42C6-8846-BAAA15011CEA}"/>
              </a:ext>
            </a:extLst>
          </p:cNvPr>
          <p:cNvCxnSpPr>
            <a:cxnSpLocks/>
          </p:cNvCxnSpPr>
          <p:nvPr/>
        </p:nvCxnSpPr>
        <p:spPr>
          <a:xfrm>
            <a:off x="542949" y="978640"/>
            <a:ext cx="67434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 сполучна лінія 137">
            <a:extLst>
              <a:ext uri="{FF2B5EF4-FFF2-40B4-BE49-F238E27FC236}">
                <a16:creationId xmlns:a16="http://schemas.microsoft.com/office/drawing/2014/main" id="{C4DC11D8-ECF8-4C43-B603-911B6FBEE54B}"/>
              </a:ext>
            </a:extLst>
          </p:cNvPr>
          <p:cNvCxnSpPr>
            <a:cxnSpLocks/>
          </p:cNvCxnSpPr>
          <p:nvPr/>
        </p:nvCxnSpPr>
        <p:spPr>
          <a:xfrm>
            <a:off x="1798515" y="978640"/>
            <a:ext cx="67434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 сполучна лінія 138">
            <a:extLst>
              <a:ext uri="{FF2B5EF4-FFF2-40B4-BE49-F238E27FC236}">
                <a16:creationId xmlns:a16="http://schemas.microsoft.com/office/drawing/2014/main" id="{8ABA43E6-7E22-4AE3-A589-06AF0A627B2C}"/>
              </a:ext>
            </a:extLst>
          </p:cNvPr>
          <p:cNvCxnSpPr>
            <a:cxnSpLocks/>
          </p:cNvCxnSpPr>
          <p:nvPr/>
        </p:nvCxnSpPr>
        <p:spPr>
          <a:xfrm rot="1288873" flipV="1">
            <a:off x="1746254" y="742426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 сполучна лінія 139">
            <a:extLst>
              <a:ext uri="{FF2B5EF4-FFF2-40B4-BE49-F238E27FC236}">
                <a16:creationId xmlns:a16="http://schemas.microsoft.com/office/drawing/2014/main" id="{A4C4F736-8A29-48B5-B1CA-B82C88FF1882}"/>
              </a:ext>
            </a:extLst>
          </p:cNvPr>
          <p:cNvCxnSpPr>
            <a:cxnSpLocks/>
          </p:cNvCxnSpPr>
          <p:nvPr/>
        </p:nvCxnSpPr>
        <p:spPr>
          <a:xfrm flipV="1">
            <a:off x="1659204" y="601724"/>
            <a:ext cx="46731" cy="4457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 сполучна лінія 140">
            <a:extLst>
              <a:ext uri="{FF2B5EF4-FFF2-40B4-BE49-F238E27FC236}">
                <a16:creationId xmlns:a16="http://schemas.microsoft.com/office/drawing/2014/main" id="{C66D3E87-FF1D-4EB7-B249-E0BB7DE9B7A8}"/>
              </a:ext>
            </a:extLst>
          </p:cNvPr>
          <p:cNvCxnSpPr>
            <a:cxnSpLocks/>
          </p:cNvCxnSpPr>
          <p:nvPr/>
        </p:nvCxnSpPr>
        <p:spPr>
          <a:xfrm rot="1288873" flipV="1">
            <a:off x="1695489" y="637359"/>
            <a:ext cx="33276" cy="5295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 сполучна лінія 141">
            <a:extLst>
              <a:ext uri="{FF2B5EF4-FFF2-40B4-BE49-F238E27FC236}">
                <a16:creationId xmlns:a16="http://schemas.microsoft.com/office/drawing/2014/main" id="{7A8A58A6-B047-44FB-A916-977B869CDB8E}"/>
              </a:ext>
            </a:extLst>
          </p:cNvPr>
          <p:cNvCxnSpPr>
            <a:cxnSpLocks/>
          </p:cNvCxnSpPr>
          <p:nvPr/>
        </p:nvCxnSpPr>
        <p:spPr>
          <a:xfrm flipV="1">
            <a:off x="1718091" y="697970"/>
            <a:ext cx="57368" cy="2798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 сполучна лінія 142">
            <a:extLst>
              <a:ext uri="{FF2B5EF4-FFF2-40B4-BE49-F238E27FC236}">
                <a16:creationId xmlns:a16="http://schemas.microsoft.com/office/drawing/2014/main" id="{D7A0E7DE-A509-4601-A96C-2EEB3C701786}"/>
              </a:ext>
            </a:extLst>
          </p:cNvPr>
          <p:cNvCxnSpPr>
            <a:cxnSpLocks/>
            <a:endCxn id="106" idx="6"/>
          </p:cNvCxnSpPr>
          <p:nvPr/>
        </p:nvCxnSpPr>
        <p:spPr>
          <a:xfrm>
            <a:off x="1803340" y="1032646"/>
            <a:ext cx="62609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 сполучна лінія 143">
            <a:extLst>
              <a:ext uri="{FF2B5EF4-FFF2-40B4-BE49-F238E27FC236}">
                <a16:creationId xmlns:a16="http://schemas.microsoft.com/office/drawing/2014/main" id="{D003BC09-2271-4DEA-B0B5-661BE9C9093F}"/>
              </a:ext>
            </a:extLst>
          </p:cNvPr>
          <p:cNvCxnSpPr>
            <a:cxnSpLocks/>
          </p:cNvCxnSpPr>
          <p:nvPr/>
        </p:nvCxnSpPr>
        <p:spPr>
          <a:xfrm flipV="1">
            <a:off x="1763115" y="797649"/>
            <a:ext cx="59712" cy="2152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 сполучна лінія 144">
            <a:extLst>
              <a:ext uri="{FF2B5EF4-FFF2-40B4-BE49-F238E27FC236}">
                <a16:creationId xmlns:a16="http://schemas.microsoft.com/office/drawing/2014/main" id="{9F17F7F6-7FE1-4CA3-8358-D9E01A4C5713}"/>
              </a:ext>
            </a:extLst>
          </p:cNvPr>
          <p:cNvCxnSpPr>
            <a:cxnSpLocks/>
          </p:cNvCxnSpPr>
          <p:nvPr/>
        </p:nvCxnSpPr>
        <p:spPr>
          <a:xfrm flipV="1">
            <a:off x="1783556" y="857882"/>
            <a:ext cx="56397" cy="1365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 сполучна лінія 145">
            <a:extLst>
              <a:ext uri="{FF2B5EF4-FFF2-40B4-BE49-F238E27FC236}">
                <a16:creationId xmlns:a16="http://schemas.microsoft.com/office/drawing/2014/main" id="{6FA92C27-1D7D-466D-BE71-43A4353E03F9}"/>
              </a:ext>
            </a:extLst>
          </p:cNvPr>
          <p:cNvCxnSpPr>
            <a:cxnSpLocks/>
          </p:cNvCxnSpPr>
          <p:nvPr/>
        </p:nvCxnSpPr>
        <p:spPr>
          <a:xfrm flipV="1">
            <a:off x="1791965" y="910190"/>
            <a:ext cx="64784" cy="1136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 сполучна лінія 146">
            <a:extLst>
              <a:ext uri="{FF2B5EF4-FFF2-40B4-BE49-F238E27FC236}">
                <a16:creationId xmlns:a16="http://schemas.microsoft.com/office/drawing/2014/main" id="{F09FF834-5D9B-4F4D-A895-3F14C63586E4}"/>
              </a:ext>
            </a:extLst>
          </p:cNvPr>
          <p:cNvCxnSpPr>
            <a:cxnSpLocks/>
            <a:stCxn id="107" idx="2"/>
            <a:endCxn id="106" idx="2"/>
          </p:cNvCxnSpPr>
          <p:nvPr/>
        </p:nvCxnSpPr>
        <p:spPr>
          <a:xfrm flipH="1">
            <a:off x="542949" y="1032646"/>
            <a:ext cx="67434" cy="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 сполучна лінія 147">
            <a:extLst>
              <a:ext uri="{FF2B5EF4-FFF2-40B4-BE49-F238E27FC236}">
                <a16:creationId xmlns:a16="http://schemas.microsoft.com/office/drawing/2014/main" id="{32052FE9-A1BF-44AC-929F-D53F1680E70E}"/>
              </a:ext>
            </a:extLst>
          </p:cNvPr>
          <p:cNvCxnSpPr>
            <a:cxnSpLocks/>
          </p:cNvCxnSpPr>
          <p:nvPr/>
        </p:nvCxnSpPr>
        <p:spPr>
          <a:xfrm flipH="1">
            <a:off x="586071" y="1236078"/>
            <a:ext cx="60267" cy="2105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 сполучна лінія 148">
            <a:extLst>
              <a:ext uri="{FF2B5EF4-FFF2-40B4-BE49-F238E27FC236}">
                <a16:creationId xmlns:a16="http://schemas.microsoft.com/office/drawing/2014/main" id="{6869BB0E-C84B-4BB5-BFC8-4DAAFFD0A165}"/>
              </a:ext>
            </a:extLst>
          </p:cNvPr>
          <p:cNvCxnSpPr>
            <a:cxnSpLocks/>
          </p:cNvCxnSpPr>
          <p:nvPr/>
        </p:nvCxnSpPr>
        <p:spPr>
          <a:xfrm flipH="1">
            <a:off x="607887" y="1286991"/>
            <a:ext cx="54508" cy="304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 сполучна лінія 149">
            <a:extLst>
              <a:ext uri="{FF2B5EF4-FFF2-40B4-BE49-F238E27FC236}">
                <a16:creationId xmlns:a16="http://schemas.microsoft.com/office/drawing/2014/main" id="{20FA62C2-C399-4A7E-A49C-F40A059F9984}"/>
              </a:ext>
            </a:extLst>
          </p:cNvPr>
          <p:cNvCxnSpPr>
            <a:cxnSpLocks/>
          </p:cNvCxnSpPr>
          <p:nvPr/>
        </p:nvCxnSpPr>
        <p:spPr>
          <a:xfrm flipH="1">
            <a:off x="566587" y="1190625"/>
            <a:ext cx="63184" cy="1384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 сполучна лінія 150">
            <a:extLst>
              <a:ext uri="{FF2B5EF4-FFF2-40B4-BE49-F238E27FC236}">
                <a16:creationId xmlns:a16="http://schemas.microsoft.com/office/drawing/2014/main" id="{20706A22-1E96-4E2F-AC94-5E42EADC4D9C}"/>
              </a:ext>
            </a:extLst>
          </p:cNvPr>
          <p:cNvCxnSpPr>
            <a:cxnSpLocks/>
          </p:cNvCxnSpPr>
          <p:nvPr/>
        </p:nvCxnSpPr>
        <p:spPr>
          <a:xfrm flipH="1">
            <a:off x="556393" y="1139627"/>
            <a:ext cx="65535" cy="1299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 сполучна лінія 151">
            <a:extLst>
              <a:ext uri="{FF2B5EF4-FFF2-40B4-BE49-F238E27FC236}">
                <a16:creationId xmlns:a16="http://schemas.microsoft.com/office/drawing/2014/main" id="{F497C9C1-07B9-4B7B-AD31-A94D415EFD8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7007" y="1086653"/>
            <a:ext cx="59170" cy="850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 сполучна лінія 152">
            <a:extLst>
              <a:ext uri="{FF2B5EF4-FFF2-40B4-BE49-F238E27FC236}">
                <a16:creationId xmlns:a16="http://schemas.microsoft.com/office/drawing/2014/main" id="{11072DFA-B3BA-49F4-9E59-782BE78369C6}"/>
              </a:ext>
            </a:extLst>
          </p:cNvPr>
          <p:cNvCxnSpPr>
            <a:cxnSpLocks/>
            <a:endCxn id="106" idx="3"/>
          </p:cNvCxnSpPr>
          <p:nvPr/>
        </p:nvCxnSpPr>
        <p:spPr>
          <a:xfrm flipH="1">
            <a:off x="736698" y="1445941"/>
            <a:ext cx="49359" cy="5445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 сполучна лінія 153">
            <a:extLst>
              <a:ext uri="{FF2B5EF4-FFF2-40B4-BE49-F238E27FC236}">
                <a16:creationId xmlns:a16="http://schemas.microsoft.com/office/drawing/2014/main" id="{EC2EC555-23AD-4392-8FD2-A9104CB7411B}"/>
              </a:ext>
            </a:extLst>
          </p:cNvPr>
          <p:cNvCxnSpPr>
            <a:cxnSpLocks/>
          </p:cNvCxnSpPr>
          <p:nvPr/>
        </p:nvCxnSpPr>
        <p:spPr>
          <a:xfrm flipH="1">
            <a:off x="784002" y="1484348"/>
            <a:ext cx="39134" cy="53447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 сполучна лінія 154">
            <a:extLst>
              <a:ext uri="{FF2B5EF4-FFF2-40B4-BE49-F238E27FC236}">
                <a16:creationId xmlns:a16="http://schemas.microsoft.com/office/drawing/2014/main" id="{894CD67D-F63E-4D94-951D-438778E26FB2}"/>
              </a:ext>
            </a:extLst>
          </p:cNvPr>
          <p:cNvCxnSpPr>
            <a:cxnSpLocks/>
          </p:cNvCxnSpPr>
          <p:nvPr/>
        </p:nvCxnSpPr>
        <p:spPr>
          <a:xfrm rot="20010758" flipH="1">
            <a:off x="694176" y="1426011"/>
            <a:ext cx="63184" cy="13842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 сполучна лінія 155">
            <a:extLst>
              <a:ext uri="{FF2B5EF4-FFF2-40B4-BE49-F238E27FC236}">
                <a16:creationId xmlns:a16="http://schemas.microsoft.com/office/drawing/2014/main" id="{D5EEBE00-AA4A-4FE1-B3B0-43CD2E560DF4}"/>
              </a:ext>
            </a:extLst>
          </p:cNvPr>
          <p:cNvCxnSpPr>
            <a:cxnSpLocks/>
          </p:cNvCxnSpPr>
          <p:nvPr/>
        </p:nvCxnSpPr>
        <p:spPr>
          <a:xfrm flipH="1">
            <a:off x="663926" y="1376279"/>
            <a:ext cx="56969" cy="3636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 сполучна лінія 156">
            <a:extLst>
              <a:ext uri="{FF2B5EF4-FFF2-40B4-BE49-F238E27FC236}">
                <a16:creationId xmlns:a16="http://schemas.microsoft.com/office/drawing/2014/main" id="{F33D92A8-0D11-4472-80DC-E5E72536B001}"/>
              </a:ext>
            </a:extLst>
          </p:cNvPr>
          <p:cNvCxnSpPr>
            <a:cxnSpLocks/>
          </p:cNvCxnSpPr>
          <p:nvPr/>
        </p:nvCxnSpPr>
        <p:spPr>
          <a:xfrm rot="9210758" flipV="1">
            <a:off x="629299" y="1342860"/>
            <a:ext cx="59170" cy="850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 сполучна лінія 157">
            <a:extLst>
              <a:ext uri="{FF2B5EF4-FFF2-40B4-BE49-F238E27FC236}">
                <a16:creationId xmlns:a16="http://schemas.microsoft.com/office/drawing/2014/main" id="{072950FB-0EC7-412E-85FA-6077DF01A56E}"/>
              </a:ext>
            </a:extLst>
          </p:cNvPr>
          <p:cNvCxnSpPr>
            <a:cxnSpLocks/>
          </p:cNvCxnSpPr>
          <p:nvPr/>
        </p:nvCxnSpPr>
        <p:spPr>
          <a:xfrm>
            <a:off x="1792972" y="1132523"/>
            <a:ext cx="63649" cy="1062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 сполучна лінія 158">
            <a:extLst>
              <a:ext uri="{FF2B5EF4-FFF2-40B4-BE49-F238E27FC236}">
                <a16:creationId xmlns:a16="http://schemas.microsoft.com/office/drawing/2014/main" id="{E2F1C5B1-6E43-41F6-808E-51366F1B0A86}"/>
              </a:ext>
            </a:extLst>
          </p:cNvPr>
          <p:cNvCxnSpPr>
            <a:cxnSpLocks/>
          </p:cNvCxnSpPr>
          <p:nvPr/>
        </p:nvCxnSpPr>
        <p:spPr>
          <a:xfrm rot="12936285" flipH="1">
            <a:off x="1804073" y="1065462"/>
            <a:ext cx="54508" cy="304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 сполучна лінія 159">
            <a:extLst>
              <a:ext uri="{FF2B5EF4-FFF2-40B4-BE49-F238E27FC236}">
                <a16:creationId xmlns:a16="http://schemas.microsoft.com/office/drawing/2014/main" id="{536F344B-8FD8-43C9-BF7F-F2E2862C4FF2}"/>
              </a:ext>
            </a:extLst>
          </p:cNvPr>
          <p:cNvCxnSpPr>
            <a:cxnSpLocks/>
          </p:cNvCxnSpPr>
          <p:nvPr/>
        </p:nvCxnSpPr>
        <p:spPr>
          <a:xfrm>
            <a:off x="1784399" y="1178247"/>
            <a:ext cx="60653" cy="19299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 сполучна лінія 160">
            <a:extLst>
              <a:ext uri="{FF2B5EF4-FFF2-40B4-BE49-F238E27FC236}">
                <a16:creationId xmlns:a16="http://schemas.microsoft.com/office/drawing/2014/main" id="{D36BD325-CFC7-494B-9425-6ECD9504363C}"/>
              </a:ext>
            </a:extLst>
          </p:cNvPr>
          <p:cNvCxnSpPr>
            <a:cxnSpLocks/>
          </p:cNvCxnSpPr>
          <p:nvPr/>
        </p:nvCxnSpPr>
        <p:spPr>
          <a:xfrm>
            <a:off x="1770095" y="1228379"/>
            <a:ext cx="61232" cy="2183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 сполучна лінія 161">
            <a:extLst>
              <a:ext uri="{FF2B5EF4-FFF2-40B4-BE49-F238E27FC236}">
                <a16:creationId xmlns:a16="http://schemas.microsoft.com/office/drawing/2014/main" id="{233049B1-4CCE-4516-930B-691F7CEFB626}"/>
              </a:ext>
            </a:extLst>
          </p:cNvPr>
          <p:cNvCxnSpPr>
            <a:cxnSpLocks/>
          </p:cNvCxnSpPr>
          <p:nvPr/>
        </p:nvCxnSpPr>
        <p:spPr>
          <a:xfrm>
            <a:off x="1746774" y="1281372"/>
            <a:ext cx="56567" cy="22608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 сполучна лінія 162">
            <a:extLst>
              <a:ext uri="{FF2B5EF4-FFF2-40B4-BE49-F238E27FC236}">
                <a16:creationId xmlns:a16="http://schemas.microsoft.com/office/drawing/2014/main" id="{949C06F4-A806-4D64-9450-CAE1E190B2C5}"/>
              </a:ext>
            </a:extLst>
          </p:cNvPr>
          <p:cNvCxnSpPr>
            <a:cxnSpLocks/>
          </p:cNvCxnSpPr>
          <p:nvPr/>
        </p:nvCxnSpPr>
        <p:spPr>
          <a:xfrm>
            <a:off x="1690514" y="1366586"/>
            <a:ext cx="56261" cy="4434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 сполучна лінія 163">
            <a:extLst>
              <a:ext uri="{FF2B5EF4-FFF2-40B4-BE49-F238E27FC236}">
                <a16:creationId xmlns:a16="http://schemas.microsoft.com/office/drawing/2014/main" id="{8313335F-C285-4D87-9F7A-BE9D56359C0D}"/>
              </a:ext>
            </a:extLst>
          </p:cNvPr>
          <p:cNvCxnSpPr>
            <a:cxnSpLocks/>
          </p:cNvCxnSpPr>
          <p:nvPr/>
        </p:nvCxnSpPr>
        <p:spPr>
          <a:xfrm rot="14184268" flipH="1">
            <a:off x="1724525" y="1324130"/>
            <a:ext cx="54508" cy="304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 сполучна лінія 164">
            <a:extLst>
              <a:ext uri="{FF2B5EF4-FFF2-40B4-BE49-F238E27FC236}">
                <a16:creationId xmlns:a16="http://schemas.microsoft.com/office/drawing/2014/main" id="{C3466512-3DAE-4A1F-98CE-271F84901E94}"/>
              </a:ext>
            </a:extLst>
          </p:cNvPr>
          <p:cNvCxnSpPr>
            <a:cxnSpLocks/>
            <a:stCxn id="107" idx="5"/>
            <a:endCxn id="106" idx="5"/>
          </p:cNvCxnSpPr>
          <p:nvPr/>
        </p:nvCxnSpPr>
        <p:spPr>
          <a:xfrm>
            <a:off x="1624517" y="1452715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 сполучна лінія 165">
            <a:extLst>
              <a:ext uri="{FF2B5EF4-FFF2-40B4-BE49-F238E27FC236}">
                <a16:creationId xmlns:a16="http://schemas.microsoft.com/office/drawing/2014/main" id="{6F5C2D76-E121-4195-96A5-B30DCF4D28FD}"/>
              </a:ext>
            </a:extLst>
          </p:cNvPr>
          <p:cNvCxnSpPr>
            <a:cxnSpLocks/>
          </p:cNvCxnSpPr>
          <p:nvPr/>
        </p:nvCxnSpPr>
        <p:spPr>
          <a:xfrm flipH="1">
            <a:off x="973838" y="1592826"/>
            <a:ext cx="21869" cy="6497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 сполучна лінія 166">
            <a:extLst>
              <a:ext uri="{FF2B5EF4-FFF2-40B4-BE49-F238E27FC236}">
                <a16:creationId xmlns:a16="http://schemas.microsoft.com/office/drawing/2014/main" id="{5AA0632A-6F2D-480D-BC83-CD49481962E7}"/>
              </a:ext>
            </a:extLst>
          </p:cNvPr>
          <p:cNvCxnSpPr>
            <a:cxnSpLocks/>
          </p:cNvCxnSpPr>
          <p:nvPr/>
        </p:nvCxnSpPr>
        <p:spPr>
          <a:xfrm flipH="1">
            <a:off x="1034160" y="1605563"/>
            <a:ext cx="16145" cy="7115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 сполучна лінія 167">
            <a:extLst>
              <a:ext uri="{FF2B5EF4-FFF2-40B4-BE49-F238E27FC236}">
                <a16:creationId xmlns:a16="http://schemas.microsoft.com/office/drawing/2014/main" id="{C27B34E5-34A3-427C-92DE-E90BD4C83958}"/>
              </a:ext>
            </a:extLst>
          </p:cNvPr>
          <p:cNvCxnSpPr>
            <a:cxnSpLocks/>
          </p:cNvCxnSpPr>
          <p:nvPr/>
        </p:nvCxnSpPr>
        <p:spPr>
          <a:xfrm flipH="1">
            <a:off x="922144" y="1575181"/>
            <a:ext cx="32969" cy="60695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 сполучна лінія 168">
            <a:extLst>
              <a:ext uri="{FF2B5EF4-FFF2-40B4-BE49-F238E27FC236}">
                <a16:creationId xmlns:a16="http://schemas.microsoft.com/office/drawing/2014/main" id="{C5568EC3-6E1B-4008-AC1B-C98C2FE01AFA}"/>
              </a:ext>
            </a:extLst>
          </p:cNvPr>
          <p:cNvCxnSpPr>
            <a:cxnSpLocks/>
          </p:cNvCxnSpPr>
          <p:nvPr/>
        </p:nvCxnSpPr>
        <p:spPr>
          <a:xfrm flipH="1">
            <a:off x="880227" y="1550730"/>
            <a:ext cx="26177" cy="5483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 сполучна лінія 169">
            <a:extLst>
              <a:ext uri="{FF2B5EF4-FFF2-40B4-BE49-F238E27FC236}">
                <a16:creationId xmlns:a16="http://schemas.microsoft.com/office/drawing/2014/main" id="{546B9BC9-39E6-48BB-B67A-4E3778119C81}"/>
              </a:ext>
            </a:extLst>
          </p:cNvPr>
          <p:cNvCxnSpPr>
            <a:cxnSpLocks/>
          </p:cNvCxnSpPr>
          <p:nvPr/>
        </p:nvCxnSpPr>
        <p:spPr>
          <a:xfrm flipH="1">
            <a:off x="829148" y="1521755"/>
            <a:ext cx="37784" cy="5342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 сполучна лінія 170">
            <a:extLst>
              <a:ext uri="{FF2B5EF4-FFF2-40B4-BE49-F238E27FC236}">
                <a16:creationId xmlns:a16="http://schemas.microsoft.com/office/drawing/2014/main" id="{374DA39D-3440-4430-B34D-A538690D888A}"/>
              </a:ext>
            </a:extLst>
          </p:cNvPr>
          <p:cNvCxnSpPr>
            <a:cxnSpLocks/>
          </p:cNvCxnSpPr>
          <p:nvPr/>
        </p:nvCxnSpPr>
        <p:spPr>
          <a:xfrm>
            <a:off x="1499026" y="1545302"/>
            <a:ext cx="34335" cy="53819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 сполучна лінія 171">
            <a:extLst>
              <a:ext uri="{FF2B5EF4-FFF2-40B4-BE49-F238E27FC236}">
                <a16:creationId xmlns:a16="http://schemas.microsoft.com/office/drawing/2014/main" id="{DD906CC6-DFC5-4091-9572-FFA21205D23F}"/>
              </a:ext>
            </a:extLst>
          </p:cNvPr>
          <p:cNvCxnSpPr>
            <a:cxnSpLocks/>
          </p:cNvCxnSpPr>
          <p:nvPr/>
        </p:nvCxnSpPr>
        <p:spPr>
          <a:xfrm>
            <a:off x="1544816" y="1521755"/>
            <a:ext cx="34993" cy="5342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 сполучна лінія 172">
            <a:extLst>
              <a:ext uri="{FF2B5EF4-FFF2-40B4-BE49-F238E27FC236}">
                <a16:creationId xmlns:a16="http://schemas.microsoft.com/office/drawing/2014/main" id="{A13136E6-E37D-44DA-91DA-16F513DF9FBD}"/>
              </a:ext>
            </a:extLst>
          </p:cNvPr>
          <p:cNvCxnSpPr>
            <a:cxnSpLocks/>
          </p:cNvCxnSpPr>
          <p:nvPr/>
        </p:nvCxnSpPr>
        <p:spPr>
          <a:xfrm>
            <a:off x="1458594" y="1571867"/>
            <a:ext cx="27987" cy="5831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 сполучна лінія 173">
            <a:extLst>
              <a:ext uri="{FF2B5EF4-FFF2-40B4-BE49-F238E27FC236}">
                <a16:creationId xmlns:a16="http://schemas.microsoft.com/office/drawing/2014/main" id="{7041E4E4-8405-4347-9D8A-ADB02E853C68}"/>
              </a:ext>
            </a:extLst>
          </p:cNvPr>
          <p:cNvCxnSpPr>
            <a:cxnSpLocks/>
          </p:cNvCxnSpPr>
          <p:nvPr/>
        </p:nvCxnSpPr>
        <p:spPr>
          <a:xfrm>
            <a:off x="1412058" y="1592827"/>
            <a:ext cx="26132" cy="5563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 сполучна лінія 174">
            <a:extLst>
              <a:ext uri="{FF2B5EF4-FFF2-40B4-BE49-F238E27FC236}">
                <a16:creationId xmlns:a16="http://schemas.microsoft.com/office/drawing/2014/main" id="{A3D0AF7F-5CBB-4CEE-9F6E-39200173223E}"/>
              </a:ext>
            </a:extLst>
          </p:cNvPr>
          <p:cNvCxnSpPr>
            <a:cxnSpLocks/>
          </p:cNvCxnSpPr>
          <p:nvPr/>
        </p:nvCxnSpPr>
        <p:spPr>
          <a:xfrm>
            <a:off x="1361991" y="1605529"/>
            <a:ext cx="22702" cy="688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 сполучна лінія 175">
            <a:extLst>
              <a:ext uri="{FF2B5EF4-FFF2-40B4-BE49-F238E27FC236}">
                <a16:creationId xmlns:a16="http://schemas.microsoft.com/office/drawing/2014/main" id="{FC5ADC64-C778-445A-87D2-714DCE748E7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03299" y="1627513"/>
            <a:ext cx="32" cy="6470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 сполучна лінія 176">
            <a:extLst>
              <a:ext uri="{FF2B5EF4-FFF2-40B4-BE49-F238E27FC236}">
                <a16:creationId xmlns:a16="http://schemas.microsoft.com/office/drawing/2014/main" id="{341377A2-B8D6-464D-8552-49A3AD1D8326}"/>
              </a:ext>
            </a:extLst>
          </p:cNvPr>
          <p:cNvCxnSpPr>
            <a:cxnSpLocks/>
          </p:cNvCxnSpPr>
          <p:nvPr/>
        </p:nvCxnSpPr>
        <p:spPr>
          <a:xfrm rot="10800000" flipH="1">
            <a:off x="1147164" y="1627512"/>
            <a:ext cx="4809" cy="576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 сполучна лінія 177">
            <a:extLst>
              <a:ext uri="{FF2B5EF4-FFF2-40B4-BE49-F238E27FC236}">
                <a16:creationId xmlns:a16="http://schemas.microsoft.com/office/drawing/2014/main" id="{421AFD46-00E1-409C-BF0E-70C72DE60046}"/>
              </a:ext>
            </a:extLst>
          </p:cNvPr>
          <p:cNvCxnSpPr>
            <a:cxnSpLocks/>
          </p:cNvCxnSpPr>
          <p:nvPr/>
        </p:nvCxnSpPr>
        <p:spPr>
          <a:xfrm flipV="1">
            <a:off x="1091869" y="1618716"/>
            <a:ext cx="13768" cy="55634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 сполучна лінія 178">
            <a:extLst>
              <a:ext uri="{FF2B5EF4-FFF2-40B4-BE49-F238E27FC236}">
                <a16:creationId xmlns:a16="http://schemas.microsoft.com/office/drawing/2014/main" id="{0656A83C-F92C-484B-9814-D33D410C04E4}"/>
              </a:ext>
            </a:extLst>
          </p:cNvPr>
          <p:cNvCxnSpPr>
            <a:cxnSpLocks/>
          </p:cNvCxnSpPr>
          <p:nvPr/>
        </p:nvCxnSpPr>
        <p:spPr>
          <a:xfrm rot="7857701" flipV="1">
            <a:off x="1236904" y="1633564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 сполучна лінія 179">
            <a:extLst>
              <a:ext uri="{FF2B5EF4-FFF2-40B4-BE49-F238E27FC236}">
                <a16:creationId xmlns:a16="http://schemas.microsoft.com/office/drawing/2014/main" id="{2F0E1CB4-3CB9-4D33-850E-23065C0C0881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313732" y="1619396"/>
            <a:ext cx="14179" cy="59960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 сполучна лінія 180">
            <a:extLst>
              <a:ext uri="{FF2B5EF4-FFF2-40B4-BE49-F238E27FC236}">
                <a16:creationId xmlns:a16="http://schemas.microsoft.com/office/drawing/2014/main" id="{CF36B0C1-04AF-4463-8394-DC3EC33752F6}"/>
              </a:ext>
            </a:extLst>
          </p:cNvPr>
          <p:cNvCxnSpPr>
            <a:cxnSpLocks/>
          </p:cNvCxnSpPr>
          <p:nvPr/>
        </p:nvCxnSpPr>
        <p:spPr>
          <a:xfrm flipV="1">
            <a:off x="1579809" y="523831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773F4BFF-E652-41CF-B5C0-2009B4D68B0F}"/>
              </a:ext>
            </a:extLst>
          </p:cNvPr>
          <p:cNvGrpSpPr/>
          <p:nvPr/>
        </p:nvGrpSpPr>
        <p:grpSpPr>
          <a:xfrm>
            <a:off x="469405" y="298246"/>
            <a:ext cx="1486800" cy="1486800"/>
            <a:chOff x="3576379" y="2471892"/>
            <a:chExt cx="1992000" cy="1994853"/>
          </a:xfrm>
        </p:grpSpPr>
        <p:sp>
          <p:nvSpPr>
            <p:cNvPr id="183" name="Заголовок 1">
              <a:extLst>
                <a:ext uri="{FF2B5EF4-FFF2-40B4-BE49-F238E27FC236}">
                  <a16:creationId xmlns:a16="http://schemas.microsoft.com/office/drawing/2014/main" id="{8BF39890-0FAD-47DD-9021-DD9BD03DBE3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599275" y="2486330"/>
              <a:ext cx="1923215" cy="1944000"/>
            </a:xfrm>
            <a:prstGeom prst="rect">
              <a:avLst/>
            </a:prstGeom>
            <a:ln>
              <a:noFill/>
            </a:ln>
          </p:spPr>
          <p:txBody>
            <a:bodyPr spcFirstLastPara="1" vert="horz" lIns="68580" tIns="34290" rIns="68580" bIns="34290" numCol="1" rtlCol="0" anchor="ctr">
              <a:prstTxWarp prst="textCircle">
                <a:avLst/>
              </a:prstTxWarp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uk-UA" sz="750" dirty="0">
                  <a:solidFill>
                    <a:srgbClr val="FFCC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МОБІЛЬНИЙ РЯТУВАЛЬНИЙ ЦЕНТР ШВИДКОГО РЕАГУВАННЯ</a:t>
              </a:r>
              <a:endParaRPr lang="ru-RU" sz="750" dirty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Прямокутник 183">
              <a:extLst>
                <a:ext uri="{FF2B5EF4-FFF2-40B4-BE49-F238E27FC236}">
                  <a16:creationId xmlns:a16="http://schemas.microsoft.com/office/drawing/2014/main" id="{63E8E9F5-8704-4C5B-8C2A-B1244E588949}"/>
                </a:ext>
              </a:extLst>
            </p:cNvPr>
            <p:cNvSpPr/>
            <p:nvPr/>
          </p:nvSpPr>
          <p:spPr>
            <a:xfrm>
              <a:off x="3576379" y="2471892"/>
              <a:ext cx="1992000" cy="1994853"/>
            </a:xfrm>
            <a:prstGeom prst="rect">
              <a:avLst/>
            </a:prstGeom>
            <a:ln>
              <a:noFill/>
            </a:ln>
          </p:spPr>
          <p:txBody>
            <a:bodyPr wrap="none">
              <a:prstTxWarp prst="textArchDown">
                <a:avLst>
                  <a:gd name="adj" fmla="val 1033517"/>
                </a:avLst>
              </a:prstTxWarp>
              <a:spAutoFit/>
            </a:bodyPr>
            <a:lstStyle/>
            <a:p>
              <a:r>
                <a:rPr lang="uk-UA" sz="750" dirty="0">
                  <a:solidFill>
                    <a:srgbClr val="FFCC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ДСНС УКРАЇНИ   </a:t>
              </a:r>
              <a:endParaRPr lang="uk-UA" sz="750" dirty="0">
                <a:solidFill>
                  <a:srgbClr val="FFCC66"/>
                </a:solidFill>
              </a:endParaRPr>
            </a:p>
          </p:txBody>
        </p:sp>
      </p:grpSp>
      <p:cxnSp>
        <p:nvCxnSpPr>
          <p:cNvPr id="185" name="Пряма сполучна лінія 184">
            <a:extLst>
              <a:ext uri="{FF2B5EF4-FFF2-40B4-BE49-F238E27FC236}">
                <a16:creationId xmlns:a16="http://schemas.microsoft.com/office/drawing/2014/main" id="{BF4A5F2D-7625-432F-9F15-911A2C5E59F0}"/>
              </a:ext>
            </a:extLst>
          </p:cNvPr>
          <p:cNvCxnSpPr>
            <a:cxnSpLocks/>
          </p:cNvCxnSpPr>
          <p:nvPr/>
        </p:nvCxnSpPr>
        <p:spPr>
          <a:xfrm rot="18657701" flipH="1">
            <a:off x="724283" y="598683"/>
            <a:ext cx="4809" cy="57621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Пряма сполучна лінія 185">
            <a:extLst>
              <a:ext uri="{FF2B5EF4-FFF2-40B4-BE49-F238E27FC236}">
                <a16:creationId xmlns:a16="http://schemas.microsoft.com/office/drawing/2014/main" id="{F43CE487-6106-4216-9D01-B701EDCDDAF6}"/>
              </a:ext>
            </a:extLst>
          </p:cNvPr>
          <p:cNvCxnSpPr>
            <a:cxnSpLocks/>
          </p:cNvCxnSpPr>
          <p:nvPr/>
        </p:nvCxnSpPr>
        <p:spPr>
          <a:xfrm>
            <a:off x="1590100" y="1485989"/>
            <a:ext cx="34993" cy="53426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Пряма сполучна лінія 186">
            <a:extLst>
              <a:ext uri="{FF2B5EF4-FFF2-40B4-BE49-F238E27FC236}">
                <a16:creationId xmlns:a16="http://schemas.microsoft.com/office/drawing/2014/main" id="{A3B225CE-851A-4178-B19F-43CE74AA9D47}"/>
              </a:ext>
            </a:extLst>
          </p:cNvPr>
          <p:cNvCxnSpPr>
            <a:cxnSpLocks/>
          </p:cNvCxnSpPr>
          <p:nvPr/>
        </p:nvCxnSpPr>
        <p:spPr>
          <a:xfrm>
            <a:off x="1663833" y="1412548"/>
            <a:ext cx="47683" cy="47683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500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9090">
        <p159:morph option="byWord"/>
      </p:transition>
    </mc:Choice>
    <mc:Fallback>
      <p:transition spd="slow" advTm="9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>
            <a:off x="3371752" y="5707791"/>
            <a:ext cx="342625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7305"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Half Gusset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см)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4146409" y="1723499"/>
            <a:ext cx="1800000" cy="3600000"/>
          </a:xfrm>
          <a:prstGeom prst="rect">
            <a:avLst/>
          </a:prstGeom>
          <a:blipFill dpi="0" rotWithShape="1"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7" name="Группа 8">
            <a:extLst>
              <a:ext uri="{FF2B5EF4-FFF2-40B4-BE49-F238E27FC236}">
                <a16:creationId xmlns:a16="http://schemas.microsoft.com/office/drawing/2014/main" id="{478F5AE5-E1E2-4DF6-8116-63AAE2E97284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8" name="Прямокутник 7">
              <a:extLst>
                <a:ext uri="{FF2B5EF4-FFF2-40B4-BE49-F238E27FC236}">
                  <a16:creationId xmlns:a16="http://schemas.microsoft.com/office/drawing/2014/main" id="{D7CB97C0-EB2F-428E-A5B3-12CBE9F62DEF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E7BEFB6-0370-44D4-A8B5-0FCC5ACEE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58D6B8E6-2256-4EF1-B79A-86C190CF6800}"/>
              </a:ext>
            </a:extLst>
          </p:cNvPr>
          <p:cNvSpPr txBox="1">
            <a:spLocks/>
          </p:cNvSpPr>
          <p:nvPr/>
        </p:nvSpPr>
        <p:spPr>
          <a:xfrm>
            <a:off x="994612" y="24273"/>
            <a:ext cx="10227141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Фанерні кутові з'єднання та скріплення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Plywood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Gussets and Braces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E82DC175-6470-4FCB-B710-FF6EC9C2B9F6}"/>
              </a:ext>
            </a:extLst>
          </p:cNvPr>
          <p:cNvSpPr/>
          <p:nvPr/>
        </p:nvSpPr>
        <p:spPr>
          <a:xfrm>
            <a:off x="1827527" y="1009641"/>
            <a:ext cx="638822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Стандартні стопори із фанери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Gusset Plates</a:t>
            </a:r>
            <a:endParaRPr lang="uk-UA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кутник 108">
            <a:extLst>
              <a:ext uri="{FF2B5EF4-FFF2-40B4-BE49-F238E27FC236}">
                <a16:creationId xmlns:a16="http://schemas.microsoft.com/office/drawing/2014/main" id="{9B494DFF-89B2-401E-808C-13203860B35B}"/>
              </a:ext>
            </a:extLst>
          </p:cNvPr>
          <p:cNvSpPr/>
          <p:nvPr/>
        </p:nvSpPr>
        <p:spPr>
          <a:xfrm>
            <a:off x="-1156753" y="4809694"/>
            <a:ext cx="461434" cy="1070157"/>
          </a:xfrm>
          <a:custGeom>
            <a:avLst/>
            <a:gdLst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434" h="1070157">
                <a:moveTo>
                  <a:pt x="0" y="0"/>
                </a:moveTo>
                <a:lnTo>
                  <a:pt x="461434" y="0"/>
                </a:lnTo>
                <a:lnTo>
                  <a:pt x="461434" y="1070157"/>
                </a:lnTo>
                <a:cubicBezTo>
                  <a:pt x="142525" y="1019357"/>
                  <a:pt x="153811" y="1070157"/>
                  <a:pt x="0" y="1070157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extLs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Прямокутник 106">
            <a:extLst>
              <a:ext uri="{FF2B5EF4-FFF2-40B4-BE49-F238E27FC236}">
                <a16:creationId xmlns:a16="http://schemas.microsoft.com/office/drawing/2014/main" id="{258870EB-6381-4C82-9615-AEDF0C70F244}"/>
              </a:ext>
            </a:extLst>
          </p:cNvPr>
          <p:cNvSpPr/>
          <p:nvPr/>
        </p:nvSpPr>
        <p:spPr>
          <a:xfrm>
            <a:off x="-1690947" y="4344713"/>
            <a:ext cx="1508222" cy="466543"/>
          </a:xfrm>
          <a:custGeom>
            <a:avLst/>
            <a:gdLst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222" h="466543">
                <a:moveTo>
                  <a:pt x="0" y="0"/>
                </a:moveTo>
                <a:lnTo>
                  <a:pt x="1508222" y="0"/>
                </a:lnTo>
                <a:cubicBezTo>
                  <a:pt x="1444722" y="320614"/>
                  <a:pt x="1508222" y="311029"/>
                  <a:pt x="1508222" y="466543"/>
                </a:cubicBezTo>
                <a:lnTo>
                  <a:pt x="0" y="466543"/>
                </a:lnTo>
                <a:cubicBezTo>
                  <a:pt x="0" y="311029"/>
                  <a:pt x="59267" y="269815"/>
                  <a:pt x="0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A315A0C0-C7EF-4EFB-AB82-2B6E58EA74A6}"/>
              </a:ext>
            </a:extLst>
          </p:cNvPr>
          <p:cNvSpPr/>
          <p:nvPr/>
        </p:nvSpPr>
        <p:spPr>
          <a:xfrm>
            <a:off x="-1517952" y="4344712"/>
            <a:ext cx="1162231" cy="1185375"/>
          </a:xfrm>
          <a:prstGeom prst="rect">
            <a:avLst/>
          </a:prstGeom>
          <a:solidFill>
            <a:schemeClr val="bg2">
              <a:lumMod val="75000"/>
              <a:alpha val="34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Блок-схема: вузол 32">
            <a:extLst>
              <a:ext uri="{FF2B5EF4-FFF2-40B4-BE49-F238E27FC236}">
                <a16:creationId xmlns:a16="http://schemas.microsoft.com/office/drawing/2014/main" id="{65472A3B-F133-45A0-B447-F088EDAF8AA9}"/>
              </a:ext>
            </a:extLst>
          </p:cNvPr>
          <p:cNvSpPr/>
          <p:nvPr/>
        </p:nvSpPr>
        <p:spPr>
          <a:xfrm>
            <a:off x="-1444194" y="4655886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Блок-схема: вузол 33">
            <a:extLst>
              <a:ext uri="{FF2B5EF4-FFF2-40B4-BE49-F238E27FC236}">
                <a16:creationId xmlns:a16="http://schemas.microsoft.com/office/drawing/2014/main" id="{FC2C9F5C-1A5D-4C7B-8254-01ED54151D53}"/>
              </a:ext>
            </a:extLst>
          </p:cNvPr>
          <p:cNvSpPr/>
          <p:nvPr/>
        </p:nvSpPr>
        <p:spPr>
          <a:xfrm>
            <a:off x="-1444194" y="4404015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FE99E9A9-2DC0-42D7-B4FA-19D8E415F4F9}"/>
              </a:ext>
            </a:extLst>
          </p:cNvPr>
          <p:cNvSpPr/>
          <p:nvPr/>
        </p:nvSpPr>
        <p:spPr>
          <a:xfrm>
            <a:off x="-965657" y="4655886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Блок-схема: вузол 35">
            <a:extLst>
              <a:ext uri="{FF2B5EF4-FFF2-40B4-BE49-F238E27FC236}">
                <a16:creationId xmlns:a16="http://schemas.microsoft.com/office/drawing/2014/main" id="{EBCCFAE3-C577-402A-83A2-1CF25EB58C76}"/>
              </a:ext>
            </a:extLst>
          </p:cNvPr>
          <p:cNvSpPr/>
          <p:nvPr/>
        </p:nvSpPr>
        <p:spPr>
          <a:xfrm>
            <a:off x="-965657" y="4404015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1424B27F-FCF5-4B95-84E2-1539384575CA}"/>
              </a:ext>
            </a:extLst>
          </p:cNvPr>
          <p:cNvSpPr/>
          <p:nvPr/>
        </p:nvSpPr>
        <p:spPr>
          <a:xfrm>
            <a:off x="-515600" y="4655886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00E9DD51-AE6B-4A40-9C30-BEC36A14B5BC}"/>
              </a:ext>
            </a:extLst>
          </p:cNvPr>
          <p:cNvSpPr/>
          <p:nvPr/>
        </p:nvSpPr>
        <p:spPr>
          <a:xfrm>
            <a:off x="-515600" y="4404015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C63BC301-140D-4EF4-A7C4-B8F895BD392D}"/>
              </a:ext>
            </a:extLst>
          </p:cNvPr>
          <p:cNvSpPr/>
          <p:nvPr/>
        </p:nvSpPr>
        <p:spPr>
          <a:xfrm>
            <a:off x="-957225" y="5107309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Блок-схема: вузол 39">
            <a:extLst>
              <a:ext uri="{FF2B5EF4-FFF2-40B4-BE49-F238E27FC236}">
                <a16:creationId xmlns:a16="http://schemas.microsoft.com/office/drawing/2014/main" id="{3B7C8C35-F699-4767-9DC7-68C2ED7BC4A7}"/>
              </a:ext>
            </a:extLst>
          </p:cNvPr>
          <p:cNvSpPr/>
          <p:nvPr/>
        </p:nvSpPr>
        <p:spPr>
          <a:xfrm>
            <a:off x="-1195573" y="4533120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Блок-схема: вузол 40">
            <a:extLst>
              <a:ext uri="{FF2B5EF4-FFF2-40B4-BE49-F238E27FC236}">
                <a16:creationId xmlns:a16="http://schemas.microsoft.com/office/drawing/2014/main" id="{82B3FD02-B10C-453C-B192-18A9BC0E7512}"/>
              </a:ext>
            </a:extLst>
          </p:cNvPr>
          <p:cNvSpPr/>
          <p:nvPr/>
        </p:nvSpPr>
        <p:spPr>
          <a:xfrm>
            <a:off x="-746840" y="4533119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Блок-схема: вузол 41">
            <a:extLst>
              <a:ext uri="{FF2B5EF4-FFF2-40B4-BE49-F238E27FC236}">
                <a16:creationId xmlns:a16="http://schemas.microsoft.com/office/drawing/2014/main" id="{223A8E2F-59C5-4955-BA84-CC9CD49AAD64}"/>
              </a:ext>
            </a:extLst>
          </p:cNvPr>
          <p:cNvSpPr/>
          <p:nvPr/>
        </p:nvSpPr>
        <p:spPr>
          <a:xfrm>
            <a:off x="-1083714" y="4899874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Блок-схема: вузол 42">
            <a:extLst>
              <a:ext uri="{FF2B5EF4-FFF2-40B4-BE49-F238E27FC236}">
                <a16:creationId xmlns:a16="http://schemas.microsoft.com/office/drawing/2014/main" id="{9127D0F1-2C25-483C-B5DE-EC02BB493A18}"/>
              </a:ext>
            </a:extLst>
          </p:cNvPr>
          <p:cNvSpPr/>
          <p:nvPr/>
        </p:nvSpPr>
        <p:spPr>
          <a:xfrm>
            <a:off x="-829691" y="4899874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Блок-схема: вузол 43">
            <a:extLst>
              <a:ext uri="{FF2B5EF4-FFF2-40B4-BE49-F238E27FC236}">
                <a16:creationId xmlns:a16="http://schemas.microsoft.com/office/drawing/2014/main" id="{3A9A1BEC-76BD-430D-AFAC-B6AD8AF1B8FA}"/>
              </a:ext>
            </a:extLst>
          </p:cNvPr>
          <p:cNvSpPr/>
          <p:nvPr/>
        </p:nvSpPr>
        <p:spPr>
          <a:xfrm>
            <a:off x="-1083714" y="5323499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Блок-схема: вузол 44">
            <a:extLst>
              <a:ext uri="{FF2B5EF4-FFF2-40B4-BE49-F238E27FC236}">
                <a16:creationId xmlns:a16="http://schemas.microsoft.com/office/drawing/2014/main" id="{D5BDFB6E-5A11-466C-906B-B9063BA49724}"/>
              </a:ext>
            </a:extLst>
          </p:cNvPr>
          <p:cNvSpPr/>
          <p:nvPr/>
        </p:nvSpPr>
        <p:spPr>
          <a:xfrm>
            <a:off x="-829691" y="5323499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AE7905C-2B13-41C3-8E65-033EFC134588}"/>
              </a:ext>
            </a:extLst>
          </p:cNvPr>
          <p:cNvSpPr/>
          <p:nvPr/>
        </p:nvSpPr>
        <p:spPr>
          <a:xfrm>
            <a:off x="7371424" y="5145493"/>
            <a:ext cx="41976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Половинчасті кутові з'єднання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Half Gusset </a:t>
            </a:r>
            <a:endParaRPr lang="uk-UA" sz="1600" dirty="0"/>
          </a:p>
        </p:txBody>
      </p:sp>
      <p:sp>
        <p:nvSpPr>
          <p:cNvPr id="49" name="Прямокутник 108">
            <a:extLst>
              <a:ext uri="{FF2B5EF4-FFF2-40B4-BE49-F238E27FC236}">
                <a16:creationId xmlns:a16="http://schemas.microsoft.com/office/drawing/2014/main" id="{22344442-A17F-4245-9986-E05EDD00F564}"/>
              </a:ext>
            </a:extLst>
          </p:cNvPr>
          <p:cNvSpPr/>
          <p:nvPr/>
        </p:nvSpPr>
        <p:spPr>
          <a:xfrm rot="10800000">
            <a:off x="10231973" y="3018034"/>
            <a:ext cx="550702" cy="1079576"/>
          </a:xfrm>
          <a:custGeom>
            <a:avLst/>
            <a:gdLst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434" h="1070157">
                <a:moveTo>
                  <a:pt x="0" y="0"/>
                </a:moveTo>
                <a:lnTo>
                  <a:pt x="461434" y="0"/>
                </a:lnTo>
                <a:lnTo>
                  <a:pt x="461434" y="1070157"/>
                </a:lnTo>
                <a:cubicBezTo>
                  <a:pt x="142525" y="1019357"/>
                  <a:pt x="153811" y="1070157"/>
                  <a:pt x="0" y="1070157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7">
              <a:extLst>
                <a:ext uri="{837473B0-CC2E-450A-ABE3-18F120FF3D39}">
                  <a1611:picAttrSrcUrl xmlns:a1611="http://schemas.microsoft.com/office/drawing/2016/11/main" xmlns="" r:id="rId8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Прямокутник 106">
            <a:extLst>
              <a:ext uri="{FF2B5EF4-FFF2-40B4-BE49-F238E27FC236}">
                <a16:creationId xmlns:a16="http://schemas.microsoft.com/office/drawing/2014/main" id="{5690E498-DDAE-41CF-A884-159A32B36A73}"/>
              </a:ext>
            </a:extLst>
          </p:cNvPr>
          <p:cNvSpPr/>
          <p:nvPr/>
        </p:nvSpPr>
        <p:spPr>
          <a:xfrm rot="10800000">
            <a:off x="9607323" y="4357851"/>
            <a:ext cx="1800000" cy="470649"/>
          </a:xfrm>
          <a:custGeom>
            <a:avLst/>
            <a:gdLst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222" h="466543">
                <a:moveTo>
                  <a:pt x="0" y="0"/>
                </a:moveTo>
                <a:lnTo>
                  <a:pt x="1508222" y="0"/>
                </a:lnTo>
                <a:cubicBezTo>
                  <a:pt x="1444722" y="320614"/>
                  <a:pt x="1508222" y="311029"/>
                  <a:pt x="1508222" y="466543"/>
                </a:cubicBezTo>
                <a:lnTo>
                  <a:pt x="0" y="466543"/>
                </a:lnTo>
                <a:cubicBezTo>
                  <a:pt x="0" y="311029"/>
                  <a:pt x="59267" y="269815"/>
                  <a:pt x="0" y="0"/>
                </a:cubicBezTo>
                <a:close/>
              </a:path>
            </a:pathLst>
          </a:custGeom>
          <a:blipFill dpi="0" rotWithShape="1">
            <a:blip r:embed="rId7">
              <a:extLst>
                <a:ext uri="{837473B0-CC2E-450A-ABE3-18F120FF3D39}">
                  <a1611:picAttrSrcUrl xmlns:a1611="http://schemas.microsoft.com/office/drawing/2016/11/main" xmlns="" r:id="rId8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Блок-схема: вузол 50">
            <a:extLst>
              <a:ext uri="{FF2B5EF4-FFF2-40B4-BE49-F238E27FC236}">
                <a16:creationId xmlns:a16="http://schemas.microsoft.com/office/drawing/2014/main" id="{BB159443-EDC6-43FC-9464-4A34653A573F}"/>
              </a:ext>
            </a:extLst>
          </p:cNvPr>
          <p:cNvSpPr/>
          <p:nvPr/>
        </p:nvSpPr>
        <p:spPr>
          <a:xfrm rot="10800000">
            <a:off x="10749260" y="4450560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Блок-схема: вузол 51">
            <a:extLst>
              <a:ext uri="{FF2B5EF4-FFF2-40B4-BE49-F238E27FC236}">
                <a16:creationId xmlns:a16="http://schemas.microsoft.com/office/drawing/2014/main" id="{697F2B0E-0981-40CA-AA3F-84316DAF0567}"/>
              </a:ext>
            </a:extLst>
          </p:cNvPr>
          <p:cNvSpPr/>
          <p:nvPr/>
        </p:nvSpPr>
        <p:spPr>
          <a:xfrm rot="10800000">
            <a:off x="10749260" y="4704648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Блок-схема: вузол 52">
            <a:extLst>
              <a:ext uri="{FF2B5EF4-FFF2-40B4-BE49-F238E27FC236}">
                <a16:creationId xmlns:a16="http://schemas.microsoft.com/office/drawing/2014/main" id="{3BC44237-95D7-48E6-A706-9ACB9EE8182A}"/>
              </a:ext>
            </a:extLst>
          </p:cNvPr>
          <p:cNvSpPr/>
          <p:nvPr/>
        </p:nvSpPr>
        <p:spPr>
          <a:xfrm rot="10800000">
            <a:off x="10173151" y="4450560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Блок-схема: вузол 53">
            <a:extLst>
              <a:ext uri="{FF2B5EF4-FFF2-40B4-BE49-F238E27FC236}">
                <a16:creationId xmlns:a16="http://schemas.microsoft.com/office/drawing/2014/main" id="{8C604A4E-FBB9-4BAD-994E-83B105A755B9}"/>
              </a:ext>
            </a:extLst>
          </p:cNvPr>
          <p:cNvSpPr/>
          <p:nvPr/>
        </p:nvSpPr>
        <p:spPr>
          <a:xfrm rot="10800000">
            <a:off x="10173151" y="4704648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Блок-схема: вузол 54">
            <a:extLst>
              <a:ext uri="{FF2B5EF4-FFF2-40B4-BE49-F238E27FC236}">
                <a16:creationId xmlns:a16="http://schemas.microsoft.com/office/drawing/2014/main" id="{73212942-3705-451A-9D0B-970ED5408A17}"/>
              </a:ext>
            </a:extLst>
          </p:cNvPr>
          <p:cNvSpPr/>
          <p:nvPr/>
        </p:nvSpPr>
        <p:spPr>
          <a:xfrm rot="10800000">
            <a:off x="10596628" y="3927794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Блок-схема: вузол 55">
            <a:extLst>
              <a:ext uri="{FF2B5EF4-FFF2-40B4-BE49-F238E27FC236}">
                <a16:creationId xmlns:a16="http://schemas.microsoft.com/office/drawing/2014/main" id="{6AD25FF3-E61F-4A24-BE89-A4EE9DD40E94}"/>
              </a:ext>
            </a:extLst>
          </p:cNvPr>
          <p:cNvSpPr/>
          <p:nvPr/>
        </p:nvSpPr>
        <p:spPr>
          <a:xfrm rot="10800000">
            <a:off x="10293461" y="3927794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Блок-схема: вузол 56">
            <a:extLst>
              <a:ext uri="{FF2B5EF4-FFF2-40B4-BE49-F238E27FC236}">
                <a16:creationId xmlns:a16="http://schemas.microsoft.com/office/drawing/2014/main" id="{370345FC-668B-4E61-8E5B-B4DF328C55A4}"/>
              </a:ext>
            </a:extLst>
          </p:cNvPr>
          <p:cNvSpPr/>
          <p:nvPr/>
        </p:nvSpPr>
        <p:spPr>
          <a:xfrm rot="10800000">
            <a:off x="10596628" y="3500440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Блок-схема: вузол 57">
            <a:extLst>
              <a:ext uri="{FF2B5EF4-FFF2-40B4-BE49-F238E27FC236}">
                <a16:creationId xmlns:a16="http://schemas.microsoft.com/office/drawing/2014/main" id="{5DC253B8-67D0-4527-B0B6-8569EEB09659}"/>
              </a:ext>
            </a:extLst>
          </p:cNvPr>
          <p:cNvSpPr/>
          <p:nvPr/>
        </p:nvSpPr>
        <p:spPr>
          <a:xfrm rot="10800000">
            <a:off x="10293461" y="3500440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кутний трикутник 58">
            <a:extLst>
              <a:ext uri="{FF2B5EF4-FFF2-40B4-BE49-F238E27FC236}">
                <a16:creationId xmlns:a16="http://schemas.microsoft.com/office/drawing/2014/main" id="{A27B1F6E-EC20-4EFA-9DAA-A5ABB8067EE7}"/>
              </a:ext>
            </a:extLst>
          </p:cNvPr>
          <p:cNvSpPr/>
          <p:nvPr/>
        </p:nvSpPr>
        <p:spPr>
          <a:xfrm flipV="1">
            <a:off x="9815435" y="4097611"/>
            <a:ext cx="1334520" cy="236754"/>
          </a:xfrm>
          <a:prstGeom prst="rtTriangle">
            <a:avLst/>
          </a:prstGeom>
          <a:blipFill>
            <a:blip r:embed="rId7">
              <a:extLst>
                <a:ext uri="{837473B0-CC2E-450A-ABE3-18F120FF3D39}">
                  <a1611:picAttrSrcUrl xmlns:a1611="http://schemas.microsoft.com/office/drawing/2016/11/main" xmlns="" r:id="rId8"/>
                </a:ext>
              </a:extLst>
            </a:blip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Прямокутний трикутник 59">
            <a:extLst>
              <a:ext uri="{FF2B5EF4-FFF2-40B4-BE49-F238E27FC236}">
                <a16:creationId xmlns:a16="http://schemas.microsoft.com/office/drawing/2014/main" id="{0AC5E57B-43F0-4F98-AA38-724A9CEF5D55}"/>
              </a:ext>
            </a:extLst>
          </p:cNvPr>
          <p:cNvSpPr/>
          <p:nvPr/>
        </p:nvSpPr>
        <p:spPr>
          <a:xfrm rot="10800000" flipV="1">
            <a:off x="9785878" y="4110749"/>
            <a:ext cx="1334520" cy="236754"/>
          </a:xfrm>
          <a:prstGeom prst="rtTriangle">
            <a:avLst/>
          </a:prstGeom>
          <a:blipFill>
            <a:blip r:embed="rId7">
              <a:extLst>
                <a:ext uri="{837473B0-CC2E-450A-ABE3-18F120FF3D39}">
                  <a1611:picAttrSrcUrl xmlns:a1611="http://schemas.microsoft.com/office/drawing/2016/11/main" xmlns="" r:id="rId8"/>
                </a:ext>
              </a:extLst>
            </a:blip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" name="Прямокутник 60">
            <a:extLst>
              <a:ext uri="{FF2B5EF4-FFF2-40B4-BE49-F238E27FC236}">
                <a16:creationId xmlns:a16="http://schemas.microsoft.com/office/drawing/2014/main" id="{5EC37E8C-2557-431E-BBEB-8B38AA7284F1}"/>
              </a:ext>
            </a:extLst>
          </p:cNvPr>
          <p:cNvSpPr/>
          <p:nvPr/>
        </p:nvSpPr>
        <p:spPr>
          <a:xfrm rot="10800000">
            <a:off x="10095505" y="3395182"/>
            <a:ext cx="807308" cy="1425550"/>
          </a:xfrm>
          <a:prstGeom prst="rect">
            <a:avLst/>
          </a:prstGeom>
          <a:solidFill>
            <a:schemeClr val="bg2">
              <a:lumMod val="75000"/>
              <a:alpha val="34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673B5480-7ACF-4754-8D81-D8AB58D9209C}"/>
              </a:ext>
            </a:extLst>
          </p:cNvPr>
          <p:cNvGrpSpPr/>
          <p:nvPr/>
        </p:nvGrpSpPr>
        <p:grpSpPr>
          <a:xfrm>
            <a:off x="11127417" y="4183765"/>
            <a:ext cx="188672" cy="160947"/>
            <a:chOff x="5357199" y="3434706"/>
            <a:chExt cx="234136" cy="222325"/>
          </a:xfrm>
        </p:grpSpPr>
        <p:cxnSp>
          <p:nvCxnSpPr>
            <p:cNvPr id="63" name="Пряма сполучна лінія 62">
              <a:extLst>
                <a:ext uri="{FF2B5EF4-FFF2-40B4-BE49-F238E27FC236}">
                  <a16:creationId xmlns:a16="http://schemas.microsoft.com/office/drawing/2014/main" id="{09C3CA54-BAD5-45CB-9DBA-32DC67E153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7199" y="3501089"/>
              <a:ext cx="171793" cy="1559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 сполучна лінія 63">
              <a:extLst>
                <a:ext uri="{FF2B5EF4-FFF2-40B4-BE49-F238E27FC236}">
                  <a16:creationId xmlns:a16="http://schemas.microsoft.com/office/drawing/2014/main" id="{B45DBCC0-A223-4D13-A3A6-FFEF6D1A6BC9}"/>
                </a:ext>
              </a:extLst>
            </p:cNvPr>
            <p:cNvCxnSpPr>
              <a:cxnSpLocks/>
            </p:cNvCxnSpPr>
            <p:nvPr/>
          </p:nvCxnSpPr>
          <p:spPr>
            <a:xfrm>
              <a:off x="5466649" y="3434706"/>
              <a:ext cx="124686" cy="1156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CFBA2BBD-27CD-49DE-A7A2-B6C6C64ECB87}"/>
              </a:ext>
            </a:extLst>
          </p:cNvPr>
          <p:cNvGrpSpPr/>
          <p:nvPr/>
        </p:nvGrpSpPr>
        <p:grpSpPr>
          <a:xfrm rot="15717072">
            <a:off x="9631425" y="4186231"/>
            <a:ext cx="169497" cy="179154"/>
            <a:chOff x="5357199" y="3434706"/>
            <a:chExt cx="234136" cy="222325"/>
          </a:xfrm>
        </p:grpSpPr>
        <p:cxnSp>
          <p:nvCxnSpPr>
            <p:cNvPr id="66" name="Пряма сполучна лінія 65">
              <a:extLst>
                <a:ext uri="{FF2B5EF4-FFF2-40B4-BE49-F238E27FC236}">
                  <a16:creationId xmlns:a16="http://schemas.microsoft.com/office/drawing/2014/main" id="{DBBE54D9-CF0B-4771-A2AD-FDA277A992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7199" y="3501089"/>
              <a:ext cx="171793" cy="1559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 сполучна лінія 66">
              <a:extLst>
                <a:ext uri="{FF2B5EF4-FFF2-40B4-BE49-F238E27FC236}">
                  <a16:creationId xmlns:a16="http://schemas.microsoft.com/office/drawing/2014/main" id="{6125808D-841C-4456-B9B2-8399358BCEC1}"/>
                </a:ext>
              </a:extLst>
            </p:cNvPr>
            <p:cNvCxnSpPr>
              <a:cxnSpLocks/>
            </p:cNvCxnSpPr>
            <p:nvPr/>
          </p:nvCxnSpPr>
          <p:spPr>
            <a:xfrm>
              <a:off x="5466649" y="3434706"/>
              <a:ext cx="124686" cy="1156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Прямокутник 108">
            <a:extLst>
              <a:ext uri="{FF2B5EF4-FFF2-40B4-BE49-F238E27FC236}">
                <a16:creationId xmlns:a16="http://schemas.microsoft.com/office/drawing/2014/main" id="{B44E5E43-9E1E-4EDF-9E30-73359C847D53}"/>
              </a:ext>
            </a:extLst>
          </p:cNvPr>
          <p:cNvSpPr/>
          <p:nvPr/>
        </p:nvSpPr>
        <p:spPr>
          <a:xfrm>
            <a:off x="8021723" y="3553166"/>
            <a:ext cx="562615" cy="1204740"/>
          </a:xfrm>
          <a:custGeom>
            <a:avLst/>
            <a:gdLst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434" h="1070157">
                <a:moveTo>
                  <a:pt x="0" y="0"/>
                </a:moveTo>
                <a:lnTo>
                  <a:pt x="461434" y="0"/>
                </a:lnTo>
                <a:lnTo>
                  <a:pt x="461434" y="1070157"/>
                </a:lnTo>
                <a:cubicBezTo>
                  <a:pt x="142525" y="1019357"/>
                  <a:pt x="153811" y="1070157"/>
                  <a:pt x="0" y="1070157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7">
              <a:extLst>
                <a:ext uri="{837473B0-CC2E-450A-ABE3-18F120FF3D39}">
                  <a1611:picAttrSrcUrl xmlns:a1611="http://schemas.microsoft.com/office/drawing/2016/11/main" xmlns="" r:id="rId8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Прямокутник 106">
            <a:extLst>
              <a:ext uri="{FF2B5EF4-FFF2-40B4-BE49-F238E27FC236}">
                <a16:creationId xmlns:a16="http://schemas.microsoft.com/office/drawing/2014/main" id="{F406C1C8-A656-497D-BE9F-FD6FFF872490}"/>
              </a:ext>
            </a:extLst>
          </p:cNvPr>
          <p:cNvSpPr/>
          <p:nvPr/>
        </p:nvSpPr>
        <p:spPr>
          <a:xfrm>
            <a:off x="7371424" y="3010671"/>
            <a:ext cx="1838937" cy="525216"/>
          </a:xfrm>
          <a:custGeom>
            <a:avLst/>
            <a:gdLst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222" h="466543">
                <a:moveTo>
                  <a:pt x="0" y="0"/>
                </a:moveTo>
                <a:lnTo>
                  <a:pt x="1508222" y="0"/>
                </a:lnTo>
                <a:cubicBezTo>
                  <a:pt x="1444722" y="320614"/>
                  <a:pt x="1508222" y="311029"/>
                  <a:pt x="1508222" y="466543"/>
                </a:cubicBezTo>
                <a:lnTo>
                  <a:pt x="0" y="466543"/>
                </a:lnTo>
                <a:cubicBezTo>
                  <a:pt x="0" y="311029"/>
                  <a:pt x="59267" y="269815"/>
                  <a:pt x="0" y="0"/>
                </a:cubicBezTo>
                <a:close/>
              </a:path>
            </a:pathLst>
          </a:custGeom>
          <a:blipFill dpi="0" rotWithShape="1">
            <a:blip r:embed="rId7">
              <a:extLst>
                <a:ext uri="{837473B0-CC2E-450A-ABE3-18F120FF3D39}">
                  <a1611:picAttrSrcUrl xmlns:a1611="http://schemas.microsoft.com/office/drawing/2016/11/main" xmlns="" r:id="rId8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Блок-схема: вузол 69">
            <a:extLst>
              <a:ext uri="{FF2B5EF4-FFF2-40B4-BE49-F238E27FC236}">
                <a16:creationId xmlns:a16="http://schemas.microsoft.com/office/drawing/2014/main" id="{72ED7AC2-B505-435C-89F0-B30A7C89B2CF}"/>
              </a:ext>
            </a:extLst>
          </p:cNvPr>
          <p:cNvSpPr/>
          <p:nvPr/>
        </p:nvSpPr>
        <p:spPr>
          <a:xfrm>
            <a:off x="7942704" y="3343116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Блок-схема: вузол 70">
            <a:extLst>
              <a:ext uri="{FF2B5EF4-FFF2-40B4-BE49-F238E27FC236}">
                <a16:creationId xmlns:a16="http://schemas.microsoft.com/office/drawing/2014/main" id="{91E56E9B-13DD-40D2-A523-9C3CEB8A90FA}"/>
              </a:ext>
            </a:extLst>
          </p:cNvPr>
          <p:cNvSpPr/>
          <p:nvPr/>
        </p:nvSpPr>
        <p:spPr>
          <a:xfrm>
            <a:off x="7942704" y="3059570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Блок-схема: вузол 71">
            <a:extLst>
              <a:ext uri="{FF2B5EF4-FFF2-40B4-BE49-F238E27FC236}">
                <a16:creationId xmlns:a16="http://schemas.microsoft.com/office/drawing/2014/main" id="{06985386-8E8A-422C-8AC2-F0AFD422C32A}"/>
              </a:ext>
            </a:extLst>
          </p:cNvPr>
          <p:cNvSpPr/>
          <p:nvPr/>
        </p:nvSpPr>
        <p:spPr>
          <a:xfrm>
            <a:off x="8531275" y="3343116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Блок-схема: вузол 72">
            <a:extLst>
              <a:ext uri="{FF2B5EF4-FFF2-40B4-BE49-F238E27FC236}">
                <a16:creationId xmlns:a16="http://schemas.microsoft.com/office/drawing/2014/main" id="{B15564CA-ABEB-42C7-9809-7B48946ACC6D}"/>
              </a:ext>
            </a:extLst>
          </p:cNvPr>
          <p:cNvSpPr/>
          <p:nvPr/>
        </p:nvSpPr>
        <p:spPr>
          <a:xfrm>
            <a:off x="8531275" y="3059570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" name="Блок-схема: вузол 73">
            <a:extLst>
              <a:ext uri="{FF2B5EF4-FFF2-40B4-BE49-F238E27FC236}">
                <a16:creationId xmlns:a16="http://schemas.microsoft.com/office/drawing/2014/main" id="{E3AD7D45-BE4D-4057-8157-8B52FE197063}"/>
              </a:ext>
            </a:extLst>
          </p:cNvPr>
          <p:cNvSpPr/>
          <p:nvPr/>
        </p:nvSpPr>
        <p:spPr>
          <a:xfrm>
            <a:off x="8110778" y="3653358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Блок-схема: вузол 74">
            <a:extLst>
              <a:ext uri="{FF2B5EF4-FFF2-40B4-BE49-F238E27FC236}">
                <a16:creationId xmlns:a16="http://schemas.microsoft.com/office/drawing/2014/main" id="{9071F9CE-4866-40E7-B69C-FCC25A7DA543}"/>
              </a:ext>
            </a:extLst>
          </p:cNvPr>
          <p:cNvSpPr/>
          <p:nvPr/>
        </p:nvSpPr>
        <p:spPr>
          <a:xfrm>
            <a:off x="8420502" y="3653358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Блок-схема: вузол 75">
            <a:extLst>
              <a:ext uri="{FF2B5EF4-FFF2-40B4-BE49-F238E27FC236}">
                <a16:creationId xmlns:a16="http://schemas.microsoft.com/office/drawing/2014/main" id="{76890520-9049-47F1-A8BB-04A5B24783A9}"/>
              </a:ext>
            </a:extLst>
          </p:cNvPr>
          <p:cNvSpPr/>
          <p:nvPr/>
        </p:nvSpPr>
        <p:spPr>
          <a:xfrm>
            <a:off x="8110778" y="4130258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Блок-схема: вузол 76">
            <a:extLst>
              <a:ext uri="{FF2B5EF4-FFF2-40B4-BE49-F238E27FC236}">
                <a16:creationId xmlns:a16="http://schemas.microsoft.com/office/drawing/2014/main" id="{DE32AA88-91B4-46B5-B22E-712B0721FAB0}"/>
              </a:ext>
            </a:extLst>
          </p:cNvPr>
          <p:cNvSpPr/>
          <p:nvPr/>
        </p:nvSpPr>
        <p:spPr>
          <a:xfrm>
            <a:off x="8420502" y="4130258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Прямокутник 79">
            <a:extLst>
              <a:ext uri="{FF2B5EF4-FFF2-40B4-BE49-F238E27FC236}">
                <a16:creationId xmlns:a16="http://schemas.microsoft.com/office/drawing/2014/main" id="{28CC9A14-E61C-4441-950E-B548CB016603}"/>
              </a:ext>
            </a:extLst>
          </p:cNvPr>
          <p:cNvSpPr/>
          <p:nvPr/>
        </p:nvSpPr>
        <p:spPr>
          <a:xfrm>
            <a:off x="7886848" y="3019341"/>
            <a:ext cx="824771" cy="1284810"/>
          </a:xfrm>
          <a:prstGeom prst="rect">
            <a:avLst/>
          </a:prstGeom>
          <a:solidFill>
            <a:schemeClr val="bg2">
              <a:lumMod val="75000"/>
              <a:alpha val="34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9299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24230">
        <p159:morph option="byWord"/>
      </p:transition>
    </mc:Choice>
    <mc:Fallback>
      <p:transition spd="slow" advTm="242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8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/>
        </p:nvSpPr>
        <p:spPr>
          <a:xfrm>
            <a:off x="5354619" y="5747022"/>
            <a:ext cx="3695563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7305"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Double Gusset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см)</a:t>
            </a:r>
          </a:p>
        </p:txBody>
      </p:sp>
      <p:sp>
        <p:nvSpPr>
          <p:cNvPr id="13" name="Прямокутник 12"/>
          <p:cNvSpPr/>
          <p:nvPr/>
        </p:nvSpPr>
        <p:spPr>
          <a:xfrm>
            <a:off x="3563929" y="1798515"/>
            <a:ext cx="7200000" cy="3600000"/>
          </a:xfrm>
          <a:prstGeom prst="rect">
            <a:avLst/>
          </a:prstGeom>
          <a:blipFill dpi="0" rotWithShape="1"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 15"/>
          <p:cNvSpPr/>
          <p:nvPr/>
        </p:nvSpPr>
        <p:spPr>
          <a:xfrm>
            <a:off x="4163921" y="1006334"/>
            <a:ext cx="6000016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 стопори із фанери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Gusset Plates</a:t>
            </a:r>
            <a:endParaRPr lang="uk-UA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8">
            <a:extLst>
              <a:ext uri="{FF2B5EF4-FFF2-40B4-BE49-F238E27FC236}">
                <a16:creationId xmlns:a16="http://schemas.microsoft.com/office/drawing/2014/main" id="{478F5AE5-E1E2-4DF6-8116-63AAE2E97284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8" name="Прямокутник 7">
              <a:extLst>
                <a:ext uri="{FF2B5EF4-FFF2-40B4-BE49-F238E27FC236}">
                  <a16:creationId xmlns:a16="http://schemas.microsoft.com/office/drawing/2014/main" id="{D7CB97C0-EB2F-428E-A5B3-12CBE9F62DEF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E7BEFB6-0370-44D4-A8B5-0FCC5ACEE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58D6B8E6-2256-4EF1-B79A-86C190CF6800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10106524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Фанерні кутові з'єднання та скріплення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Plywood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Gussets and Braces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Рівнобедрений трикутник 30">
            <a:extLst>
              <a:ext uri="{FF2B5EF4-FFF2-40B4-BE49-F238E27FC236}">
                <a16:creationId xmlns:a16="http://schemas.microsoft.com/office/drawing/2014/main" id="{27DBB438-1C3C-464F-9A94-0E863B5D28CD}"/>
              </a:ext>
            </a:extLst>
          </p:cNvPr>
          <p:cNvSpPr/>
          <p:nvPr/>
        </p:nvSpPr>
        <p:spPr>
          <a:xfrm rot="18862050">
            <a:off x="13279541" y="3411642"/>
            <a:ext cx="1887793" cy="932896"/>
          </a:xfrm>
          <a:prstGeom prst="triangle">
            <a:avLst/>
          </a:prstGeom>
          <a:blipFill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DBE34A7B-F6E9-4B63-A3DC-FCF5E8C536DF}"/>
              </a:ext>
            </a:extLst>
          </p:cNvPr>
          <p:cNvSpPr/>
          <p:nvPr/>
        </p:nvSpPr>
        <p:spPr>
          <a:xfrm>
            <a:off x="0" y="5875905"/>
            <a:ext cx="40505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Подвійні кутові з'єднання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Double Gussets </a:t>
            </a:r>
            <a:endParaRPr lang="uk-UA" sz="1600" dirty="0"/>
          </a:p>
        </p:txBody>
      </p:sp>
      <p:sp>
        <p:nvSpPr>
          <p:cNvPr id="34" name="Прямокутник 108">
            <a:extLst>
              <a:ext uri="{FF2B5EF4-FFF2-40B4-BE49-F238E27FC236}">
                <a16:creationId xmlns:a16="http://schemas.microsoft.com/office/drawing/2014/main" id="{9506D8B7-DB2B-4813-9DCC-4291DAEE828B}"/>
              </a:ext>
            </a:extLst>
          </p:cNvPr>
          <p:cNvSpPr/>
          <p:nvPr/>
        </p:nvSpPr>
        <p:spPr>
          <a:xfrm rot="10800000">
            <a:off x="16090509" y="3671885"/>
            <a:ext cx="550702" cy="1079576"/>
          </a:xfrm>
          <a:custGeom>
            <a:avLst/>
            <a:gdLst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434" h="1070157">
                <a:moveTo>
                  <a:pt x="0" y="0"/>
                </a:moveTo>
                <a:lnTo>
                  <a:pt x="461434" y="0"/>
                </a:lnTo>
                <a:lnTo>
                  <a:pt x="461434" y="1070157"/>
                </a:lnTo>
                <a:cubicBezTo>
                  <a:pt x="142525" y="1019357"/>
                  <a:pt x="153811" y="1070157"/>
                  <a:pt x="0" y="1070157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extLs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Прямокутник 106">
            <a:extLst>
              <a:ext uri="{FF2B5EF4-FFF2-40B4-BE49-F238E27FC236}">
                <a16:creationId xmlns:a16="http://schemas.microsoft.com/office/drawing/2014/main" id="{3837885C-E6AF-4D5E-822B-1C74C11EE596}"/>
              </a:ext>
            </a:extLst>
          </p:cNvPr>
          <p:cNvSpPr/>
          <p:nvPr/>
        </p:nvSpPr>
        <p:spPr>
          <a:xfrm rot="10800000">
            <a:off x="15465859" y="5011702"/>
            <a:ext cx="1800000" cy="470649"/>
          </a:xfrm>
          <a:custGeom>
            <a:avLst/>
            <a:gdLst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222" h="466543">
                <a:moveTo>
                  <a:pt x="0" y="0"/>
                </a:moveTo>
                <a:lnTo>
                  <a:pt x="1508222" y="0"/>
                </a:lnTo>
                <a:cubicBezTo>
                  <a:pt x="1444722" y="320614"/>
                  <a:pt x="1508222" y="311029"/>
                  <a:pt x="1508222" y="466543"/>
                </a:cubicBezTo>
                <a:lnTo>
                  <a:pt x="0" y="466543"/>
                </a:lnTo>
                <a:cubicBezTo>
                  <a:pt x="0" y="311029"/>
                  <a:pt x="59267" y="269815"/>
                  <a:pt x="0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Блок-схема: вузол 35">
            <a:extLst>
              <a:ext uri="{FF2B5EF4-FFF2-40B4-BE49-F238E27FC236}">
                <a16:creationId xmlns:a16="http://schemas.microsoft.com/office/drawing/2014/main" id="{C9830E74-CD4B-4421-988F-DA6742F2BB65}"/>
              </a:ext>
            </a:extLst>
          </p:cNvPr>
          <p:cNvSpPr/>
          <p:nvPr/>
        </p:nvSpPr>
        <p:spPr>
          <a:xfrm rot="10800000">
            <a:off x="16607796" y="5104411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FFB6DEEE-FF56-4E27-B0B5-F63E4D66575A}"/>
              </a:ext>
            </a:extLst>
          </p:cNvPr>
          <p:cNvSpPr/>
          <p:nvPr/>
        </p:nvSpPr>
        <p:spPr>
          <a:xfrm rot="10800000">
            <a:off x="16607796" y="5358499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6D3EA2AF-A1BB-487A-811A-967B816C3E52}"/>
              </a:ext>
            </a:extLst>
          </p:cNvPr>
          <p:cNvSpPr/>
          <p:nvPr/>
        </p:nvSpPr>
        <p:spPr>
          <a:xfrm rot="10800000">
            <a:off x="16031687" y="5104411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C85A1765-16DD-4C33-9B1C-680E87706D7C}"/>
              </a:ext>
            </a:extLst>
          </p:cNvPr>
          <p:cNvSpPr/>
          <p:nvPr/>
        </p:nvSpPr>
        <p:spPr>
          <a:xfrm rot="10800000">
            <a:off x="16031687" y="5358499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Блок-схема: вузол 39">
            <a:extLst>
              <a:ext uri="{FF2B5EF4-FFF2-40B4-BE49-F238E27FC236}">
                <a16:creationId xmlns:a16="http://schemas.microsoft.com/office/drawing/2014/main" id="{A8DA89C7-6E73-435E-82F0-64A87276A24E}"/>
              </a:ext>
            </a:extLst>
          </p:cNvPr>
          <p:cNvSpPr/>
          <p:nvPr/>
        </p:nvSpPr>
        <p:spPr>
          <a:xfrm rot="10800000">
            <a:off x="16455164" y="4581645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Блок-схема: вузол 40">
            <a:extLst>
              <a:ext uri="{FF2B5EF4-FFF2-40B4-BE49-F238E27FC236}">
                <a16:creationId xmlns:a16="http://schemas.microsoft.com/office/drawing/2014/main" id="{585E25C8-28B4-4E43-8828-7B963C41D20A}"/>
              </a:ext>
            </a:extLst>
          </p:cNvPr>
          <p:cNvSpPr/>
          <p:nvPr/>
        </p:nvSpPr>
        <p:spPr>
          <a:xfrm rot="10800000">
            <a:off x="16151997" y="4581645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Блок-схема: вузол 41">
            <a:extLst>
              <a:ext uri="{FF2B5EF4-FFF2-40B4-BE49-F238E27FC236}">
                <a16:creationId xmlns:a16="http://schemas.microsoft.com/office/drawing/2014/main" id="{5BA964F7-BAA0-4219-88AB-09F1F4EC6371}"/>
              </a:ext>
            </a:extLst>
          </p:cNvPr>
          <p:cNvSpPr/>
          <p:nvPr/>
        </p:nvSpPr>
        <p:spPr>
          <a:xfrm rot="10800000">
            <a:off x="16455164" y="4154291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Блок-схема: вузол 42">
            <a:extLst>
              <a:ext uri="{FF2B5EF4-FFF2-40B4-BE49-F238E27FC236}">
                <a16:creationId xmlns:a16="http://schemas.microsoft.com/office/drawing/2014/main" id="{6AFEBCDE-E5F5-41F9-B9B6-C1F4093C47A6}"/>
              </a:ext>
            </a:extLst>
          </p:cNvPr>
          <p:cNvSpPr/>
          <p:nvPr/>
        </p:nvSpPr>
        <p:spPr>
          <a:xfrm rot="10800000">
            <a:off x="16151997" y="4154291"/>
            <a:ext cx="98879" cy="8003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Прямокутний трикутник 43">
            <a:extLst>
              <a:ext uri="{FF2B5EF4-FFF2-40B4-BE49-F238E27FC236}">
                <a16:creationId xmlns:a16="http://schemas.microsoft.com/office/drawing/2014/main" id="{87FF0C3D-6C32-4EED-B273-5E9888A75D58}"/>
              </a:ext>
            </a:extLst>
          </p:cNvPr>
          <p:cNvSpPr/>
          <p:nvPr/>
        </p:nvSpPr>
        <p:spPr>
          <a:xfrm flipV="1">
            <a:off x="15673971" y="4751462"/>
            <a:ext cx="1334520" cy="236754"/>
          </a:xfrm>
          <a:prstGeom prst="rtTriangle">
            <a:avLst/>
          </a:prstGeom>
          <a:blipFill>
            <a:blip r:embed="rId5">
              <a:extLs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Прямокутний трикутник 44">
            <a:extLst>
              <a:ext uri="{FF2B5EF4-FFF2-40B4-BE49-F238E27FC236}">
                <a16:creationId xmlns:a16="http://schemas.microsoft.com/office/drawing/2014/main" id="{0FBFC148-A955-4078-92B3-7C0BAC0A395B}"/>
              </a:ext>
            </a:extLst>
          </p:cNvPr>
          <p:cNvSpPr/>
          <p:nvPr/>
        </p:nvSpPr>
        <p:spPr>
          <a:xfrm rot="10800000" flipV="1">
            <a:off x="15644414" y="4764600"/>
            <a:ext cx="1334520" cy="236754"/>
          </a:xfrm>
          <a:prstGeom prst="rtTriangle">
            <a:avLst/>
          </a:prstGeom>
          <a:blipFill>
            <a:blip r:embed="rId5">
              <a:extLs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78915110-D475-4FC1-8369-32C9BA0DC308}"/>
              </a:ext>
            </a:extLst>
          </p:cNvPr>
          <p:cNvSpPr/>
          <p:nvPr/>
        </p:nvSpPr>
        <p:spPr>
          <a:xfrm rot="10800000">
            <a:off x="15954041" y="4049033"/>
            <a:ext cx="807308" cy="1425550"/>
          </a:xfrm>
          <a:prstGeom prst="rect">
            <a:avLst/>
          </a:prstGeom>
          <a:solidFill>
            <a:schemeClr val="bg2">
              <a:lumMod val="75000"/>
              <a:alpha val="34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DA4D3EC3-D489-4C92-AEE5-3CA82203B8F0}"/>
              </a:ext>
            </a:extLst>
          </p:cNvPr>
          <p:cNvGrpSpPr/>
          <p:nvPr/>
        </p:nvGrpSpPr>
        <p:grpSpPr>
          <a:xfrm>
            <a:off x="16985953" y="4837616"/>
            <a:ext cx="188672" cy="160947"/>
            <a:chOff x="5357199" y="3434706"/>
            <a:chExt cx="234136" cy="222325"/>
          </a:xfrm>
        </p:grpSpPr>
        <p:cxnSp>
          <p:nvCxnSpPr>
            <p:cNvPr id="48" name="Пряма сполучна лінія 47">
              <a:extLst>
                <a:ext uri="{FF2B5EF4-FFF2-40B4-BE49-F238E27FC236}">
                  <a16:creationId xmlns:a16="http://schemas.microsoft.com/office/drawing/2014/main" id="{88BD35F6-3FFE-42F7-9DB8-B2A28BC342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7199" y="3501089"/>
              <a:ext cx="171793" cy="1559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 сполучна лінія 48">
              <a:extLst>
                <a:ext uri="{FF2B5EF4-FFF2-40B4-BE49-F238E27FC236}">
                  <a16:creationId xmlns:a16="http://schemas.microsoft.com/office/drawing/2014/main" id="{CDFF3E51-439E-400B-90AA-8753CE565E8A}"/>
                </a:ext>
              </a:extLst>
            </p:cNvPr>
            <p:cNvCxnSpPr>
              <a:cxnSpLocks/>
            </p:cNvCxnSpPr>
            <p:nvPr/>
          </p:nvCxnSpPr>
          <p:spPr>
            <a:xfrm>
              <a:off x="5466649" y="3434706"/>
              <a:ext cx="124686" cy="1156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EC2EA071-12AD-44CC-A0A6-0D82C560CABD}"/>
              </a:ext>
            </a:extLst>
          </p:cNvPr>
          <p:cNvGrpSpPr/>
          <p:nvPr/>
        </p:nvGrpSpPr>
        <p:grpSpPr>
          <a:xfrm rot="15717072">
            <a:off x="15489961" y="4840082"/>
            <a:ext cx="169497" cy="179154"/>
            <a:chOff x="5357199" y="3434706"/>
            <a:chExt cx="234136" cy="222325"/>
          </a:xfrm>
        </p:grpSpPr>
        <p:cxnSp>
          <p:nvCxnSpPr>
            <p:cNvPr id="51" name="Пряма сполучна лінія 50">
              <a:extLst>
                <a:ext uri="{FF2B5EF4-FFF2-40B4-BE49-F238E27FC236}">
                  <a16:creationId xmlns:a16="http://schemas.microsoft.com/office/drawing/2014/main" id="{B2297016-0104-47CB-940E-4F24CFCE77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7199" y="3501089"/>
              <a:ext cx="171793" cy="1559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 сполучна лінія 51">
              <a:extLst>
                <a:ext uri="{FF2B5EF4-FFF2-40B4-BE49-F238E27FC236}">
                  <a16:creationId xmlns:a16="http://schemas.microsoft.com/office/drawing/2014/main" id="{1E4E9B1B-9EE8-40B2-9F27-02B8DAD91A8F}"/>
                </a:ext>
              </a:extLst>
            </p:cNvPr>
            <p:cNvCxnSpPr>
              <a:cxnSpLocks/>
            </p:cNvCxnSpPr>
            <p:nvPr/>
          </p:nvCxnSpPr>
          <p:spPr>
            <a:xfrm>
              <a:off x="5466649" y="3434706"/>
              <a:ext cx="124686" cy="1156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Прямокутник 108">
            <a:extLst>
              <a:ext uri="{FF2B5EF4-FFF2-40B4-BE49-F238E27FC236}">
                <a16:creationId xmlns:a16="http://schemas.microsoft.com/office/drawing/2014/main" id="{55CD60E7-0291-4208-8CBA-3CAD1EF20C48}"/>
              </a:ext>
            </a:extLst>
          </p:cNvPr>
          <p:cNvSpPr/>
          <p:nvPr/>
        </p:nvSpPr>
        <p:spPr>
          <a:xfrm>
            <a:off x="13880259" y="4207017"/>
            <a:ext cx="562615" cy="1204740"/>
          </a:xfrm>
          <a:custGeom>
            <a:avLst/>
            <a:gdLst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434" h="1070157">
                <a:moveTo>
                  <a:pt x="0" y="0"/>
                </a:moveTo>
                <a:lnTo>
                  <a:pt x="461434" y="0"/>
                </a:lnTo>
                <a:lnTo>
                  <a:pt x="461434" y="1070157"/>
                </a:lnTo>
                <a:cubicBezTo>
                  <a:pt x="142525" y="1019357"/>
                  <a:pt x="153811" y="1070157"/>
                  <a:pt x="0" y="1070157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extLs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Прямокутник 106">
            <a:extLst>
              <a:ext uri="{FF2B5EF4-FFF2-40B4-BE49-F238E27FC236}">
                <a16:creationId xmlns:a16="http://schemas.microsoft.com/office/drawing/2014/main" id="{12F416CD-5C83-443A-BEBA-FCC66AA8D245}"/>
              </a:ext>
            </a:extLst>
          </p:cNvPr>
          <p:cNvSpPr/>
          <p:nvPr/>
        </p:nvSpPr>
        <p:spPr>
          <a:xfrm>
            <a:off x="13229960" y="3664522"/>
            <a:ext cx="1838937" cy="525216"/>
          </a:xfrm>
          <a:custGeom>
            <a:avLst/>
            <a:gdLst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222" h="466543">
                <a:moveTo>
                  <a:pt x="0" y="0"/>
                </a:moveTo>
                <a:lnTo>
                  <a:pt x="1508222" y="0"/>
                </a:lnTo>
                <a:cubicBezTo>
                  <a:pt x="1444722" y="320614"/>
                  <a:pt x="1508222" y="311029"/>
                  <a:pt x="1508222" y="466543"/>
                </a:cubicBezTo>
                <a:lnTo>
                  <a:pt x="0" y="466543"/>
                </a:lnTo>
                <a:cubicBezTo>
                  <a:pt x="0" y="311029"/>
                  <a:pt x="59267" y="269815"/>
                  <a:pt x="0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Блок-схема: вузол 54">
            <a:extLst>
              <a:ext uri="{FF2B5EF4-FFF2-40B4-BE49-F238E27FC236}">
                <a16:creationId xmlns:a16="http://schemas.microsoft.com/office/drawing/2014/main" id="{37A886A2-2B9C-4D2C-8D7D-04307CEE21B4}"/>
              </a:ext>
            </a:extLst>
          </p:cNvPr>
          <p:cNvSpPr/>
          <p:nvPr/>
        </p:nvSpPr>
        <p:spPr>
          <a:xfrm>
            <a:off x="13801240" y="3996967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Блок-схема: вузол 55">
            <a:extLst>
              <a:ext uri="{FF2B5EF4-FFF2-40B4-BE49-F238E27FC236}">
                <a16:creationId xmlns:a16="http://schemas.microsoft.com/office/drawing/2014/main" id="{F16DF81B-E7D6-40EE-ACFE-5C0D7A4837CF}"/>
              </a:ext>
            </a:extLst>
          </p:cNvPr>
          <p:cNvSpPr/>
          <p:nvPr/>
        </p:nvSpPr>
        <p:spPr>
          <a:xfrm>
            <a:off x="13801240" y="3713421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Блок-схема: вузол 56">
            <a:extLst>
              <a:ext uri="{FF2B5EF4-FFF2-40B4-BE49-F238E27FC236}">
                <a16:creationId xmlns:a16="http://schemas.microsoft.com/office/drawing/2014/main" id="{C8778AD1-1A58-4407-A2F2-CDB38BF52EE6}"/>
              </a:ext>
            </a:extLst>
          </p:cNvPr>
          <p:cNvSpPr/>
          <p:nvPr/>
        </p:nvSpPr>
        <p:spPr>
          <a:xfrm>
            <a:off x="14389811" y="3996967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Блок-схема: вузол 57">
            <a:extLst>
              <a:ext uri="{FF2B5EF4-FFF2-40B4-BE49-F238E27FC236}">
                <a16:creationId xmlns:a16="http://schemas.microsoft.com/office/drawing/2014/main" id="{291974D8-103D-4D2F-8BF0-2593FE6B6639}"/>
              </a:ext>
            </a:extLst>
          </p:cNvPr>
          <p:cNvSpPr/>
          <p:nvPr/>
        </p:nvSpPr>
        <p:spPr>
          <a:xfrm>
            <a:off x="14389811" y="3713421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Блок-схема: вузол 58">
            <a:extLst>
              <a:ext uri="{FF2B5EF4-FFF2-40B4-BE49-F238E27FC236}">
                <a16:creationId xmlns:a16="http://schemas.microsoft.com/office/drawing/2014/main" id="{263216FE-60B5-4026-B746-63618D503649}"/>
              </a:ext>
            </a:extLst>
          </p:cNvPr>
          <p:cNvSpPr/>
          <p:nvPr/>
        </p:nvSpPr>
        <p:spPr>
          <a:xfrm>
            <a:off x="13969314" y="4307209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Блок-схема: вузол 59">
            <a:extLst>
              <a:ext uri="{FF2B5EF4-FFF2-40B4-BE49-F238E27FC236}">
                <a16:creationId xmlns:a16="http://schemas.microsoft.com/office/drawing/2014/main" id="{2C873607-0F22-416A-A4BD-5052A04EBADA}"/>
              </a:ext>
            </a:extLst>
          </p:cNvPr>
          <p:cNvSpPr/>
          <p:nvPr/>
        </p:nvSpPr>
        <p:spPr>
          <a:xfrm>
            <a:off x="14279038" y="4307209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" name="Блок-схема: вузол 60">
            <a:extLst>
              <a:ext uri="{FF2B5EF4-FFF2-40B4-BE49-F238E27FC236}">
                <a16:creationId xmlns:a16="http://schemas.microsoft.com/office/drawing/2014/main" id="{FF8A1FC7-4743-4E14-9489-5B5B403D66DC}"/>
              </a:ext>
            </a:extLst>
          </p:cNvPr>
          <p:cNvSpPr/>
          <p:nvPr/>
        </p:nvSpPr>
        <p:spPr>
          <a:xfrm>
            <a:off x="13969314" y="4784109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" name="Блок-схема: вузол 61">
            <a:extLst>
              <a:ext uri="{FF2B5EF4-FFF2-40B4-BE49-F238E27FC236}">
                <a16:creationId xmlns:a16="http://schemas.microsoft.com/office/drawing/2014/main" id="{8FE9CCD1-0EF3-4C36-9AE1-9C40E0EA6C07}"/>
              </a:ext>
            </a:extLst>
          </p:cNvPr>
          <p:cNvSpPr/>
          <p:nvPr/>
        </p:nvSpPr>
        <p:spPr>
          <a:xfrm>
            <a:off x="14279038" y="4784109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Прямокутник 62">
            <a:extLst>
              <a:ext uri="{FF2B5EF4-FFF2-40B4-BE49-F238E27FC236}">
                <a16:creationId xmlns:a16="http://schemas.microsoft.com/office/drawing/2014/main" id="{05508966-BEC8-41D0-83ED-882E44309FB3}"/>
              </a:ext>
            </a:extLst>
          </p:cNvPr>
          <p:cNvSpPr/>
          <p:nvPr/>
        </p:nvSpPr>
        <p:spPr>
          <a:xfrm>
            <a:off x="13745384" y="3673192"/>
            <a:ext cx="824771" cy="1284810"/>
          </a:xfrm>
          <a:prstGeom prst="rect">
            <a:avLst/>
          </a:prstGeom>
          <a:solidFill>
            <a:schemeClr val="bg2">
              <a:lumMod val="75000"/>
              <a:alpha val="34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Прямокутник 71">
            <a:extLst>
              <a:ext uri="{FF2B5EF4-FFF2-40B4-BE49-F238E27FC236}">
                <a16:creationId xmlns:a16="http://schemas.microsoft.com/office/drawing/2014/main" id="{2F85DFE9-6313-4074-86B9-761FCD082106}"/>
              </a:ext>
            </a:extLst>
          </p:cNvPr>
          <p:cNvSpPr/>
          <p:nvPr/>
        </p:nvSpPr>
        <p:spPr>
          <a:xfrm>
            <a:off x="683414" y="3142885"/>
            <a:ext cx="2087617" cy="1043274"/>
          </a:xfrm>
          <a:prstGeom prst="rect">
            <a:avLst/>
          </a:prstGeom>
          <a:solidFill>
            <a:schemeClr val="bg2">
              <a:lumMod val="75000"/>
              <a:alpha val="34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Прямокутник 72">
            <a:extLst>
              <a:ext uri="{FF2B5EF4-FFF2-40B4-BE49-F238E27FC236}">
                <a16:creationId xmlns:a16="http://schemas.microsoft.com/office/drawing/2014/main" id="{D030DE98-F5B8-4B6D-BB42-0CF38450E075}"/>
              </a:ext>
            </a:extLst>
          </p:cNvPr>
          <p:cNvSpPr/>
          <p:nvPr/>
        </p:nvSpPr>
        <p:spPr>
          <a:xfrm>
            <a:off x="682763" y="4518012"/>
            <a:ext cx="2087617" cy="1043274"/>
          </a:xfrm>
          <a:prstGeom prst="rect">
            <a:avLst/>
          </a:prstGeom>
          <a:solidFill>
            <a:schemeClr val="bg2">
              <a:lumMod val="75000"/>
              <a:alpha val="34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" name="Блок-схема: вузол 73">
            <a:extLst>
              <a:ext uri="{FF2B5EF4-FFF2-40B4-BE49-F238E27FC236}">
                <a16:creationId xmlns:a16="http://schemas.microsoft.com/office/drawing/2014/main" id="{69DDCD0A-F171-4563-A088-1200CD394651}"/>
              </a:ext>
            </a:extLst>
          </p:cNvPr>
          <p:cNvSpPr/>
          <p:nvPr/>
        </p:nvSpPr>
        <p:spPr>
          <a:xfrm>
            <a:off x="2274716" y="5014829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Блок-схема: вузол 74">
            <a:extLst>
              <a:ext uri="{FF2B5EF4-FFF2-40B4-BE49-F238E27FC236}">
                <a16:creationId xmlns:a16="http://schemas.microsoft.com/office/drawing/2014/main" id="{28D56897-4413-489F-8212-8419B9D7E186}"/>
              </a:ext>
            </a:extLst>
          </p:cNvPr>
          <p:cNvSpPr/>
          <p:nvPr/>
        </p:nvSpPr>
        <p:spPr>
          <a:xfrm>
            <a:off x="2584440" y="5014829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Блок-схема: вузол 75">
            <a:extLst>
              <a:ext uri="{FF2B5EF4-FFF2-40B4-BE49-F238E27FC236}">
                <a16:creationId xmlns:a16="http://schemas.microsoft.com/office/drawing/2014/main" id="{81ABBCBD-719E-4BBC-A011-BA3551B7AABE}"/>
              </a:ext>
            </a:extLst>
          </p:cNvPr>
          <p:cNvSpPr/>
          <p:nvPr/>
        </p:nvSpPr>
        <p:spPr>
          <a:xfrm>
            <a:off x="2274716" y="5422513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Блок-схема: вузол 76">
            <a:extLst>
              <a:ext uri="{FF2B5EF4-FFF2-40B4-BE49-F238E27FC236}">
                <a16:creationId xmlns:a16="http://schemas.microsoft.com/office/drawing/2014/main" id="{4E44D716-B8C3-45BF-A357-E9B076E792C7}"/>
              </a:ext>
            </a:extLst>
          </p:cNvPr>
          <p:cNvSpPr/>
          <p:nvPr/>
        </p:nvSpPr>
        <p:spPr>
          <a:xfrm>
            <a:off x="2584440" y="5422513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" name="Блок-схема: вузол 77">
            <a:extLst>
              <a:ext uri="{FF2B5EF4-FFF2-40B4-BE49-F238E27FC236}">
                <a16:creationId xmlns:a16="http://schemas.microsoft.com/office/drawing/2014/main" id="{82C57BB9-3D1C-41AB-A1E2-68EBC80FA29F}"/>
              </a:ext>
            </a:extLst>
          </p:cNvPr>
          <p:cNvSpPr/>
          <p:nvPr/>
        </p:nvSpPr>
        <p:spPr>
          <a:xfrm>
            <a:off x="727890" y="5014829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Блок-схема: вузол 78">
            <a:extLst>
              <a:ext uri="{FF2B5EF4-FFF2-40B4-BE49-F238E27FC236}">
                <a16:creationId xmlns:a16="http://schemas.microsoft.com/office/drawing/2014/main" id="{04CB0CB2-BB90-4FB7-B54F-EDD6F83AF672}"/>
              </a:ext>
            </a:extLst>
          </p:cNvPr>
          <p:cNvSpPr/>
          <p:nvPr/>
        </p:nvSpPr>
        <p:spPr>
          <a:xfrm>
            <a:off x="1037614" y="5014829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Блок-схема: вузол 79">
            <a:extLst>
              <a:ext uri="{FF2B5EF4-FFF2-40B4-BE49-F238E27FC236}">
                <a16:creationId xmlns:a16="http://schemas.microsoft.com/office/drawing/2014/main" id="{1406F679-481A-4B63-AE73-B8734F0DF8BF}"/>
              </a:ext>
            </a:extLst>
          </p:cNvPr>
          <p:cNvSpPr/>
          <p:nvPr/>
        </p:nvSpPr>
        <p:spPr>
          <a:xfrm>
            <a:off x="727890" y="5422513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" name="Блок-схема: вузол 80">
            <a:extLst>
              <a:ext uri="{FF2B5EF4-FFF2-40B4-BE49-F238E27FC236}">
                <a16:creationId xmlns:a16="http://schemas.microsoft.com/office/drawing/2014/main" id="{FD7232ED-3E89-48DB-BA7D-3E738A168F15}"/>
              </a:ext>
            </a:extLst>
          </p:cNvPr>
          <p:cNvSpPr/>
          <p:nvPr/>
        </p:nvSpPr>
        <p:spPr>
          <a:xfrm>
            <a:off x="1037614" y="5422513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Блок-схема: вузол 85">
            <a:extLst>
              <a:ext uri="{FF2B5EF4-FFF2-40B4-BE49-F238E27FC236}">
                <a16:creationId xmlns:a16="http://schemas.microsoft.com/office/drawing/2014/main" id="{EEC6123D-7AA5-412A-8219-D73845034B3F}"/>
              </a:ext>
            </a:extLst>
          </p:cNvPr>
          <p:cNvSpPr/>
          <p:nvPr/>
        </p:nvSpPr>
        <p:spPr>
          <a:xfrm>
            <a:off x="748828" y="3620181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" name="Блок-схема: вузол 86">
            <a:extLst>
              <a:ext uri="{FF2B5EF4-FFF2-40B4-BE49-F238E27FC236}">
                <a16:creationId xmlns:a16="http://schemas.microsoft.com/office/drawing/2014/main" id="{78F14E9B-F9A1-42A9-BB93-77A257F6B973}"/>
              </a:ext>
            </a:extLst>
          </p:cNvPr>
          <p:cNvSpPr/>
          <p:nvPr/>
        </p:nvSpPr>
        <p:spPr>
          <a:xfrm>
            <a:off x="1058552" y="3620181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Блок-схема: вузол 87">
            <a:extLst>
              <a:ext uri="{FF2B5EF4-FFF2-40B4-BE49-F238E27FC236}">
                <a16:creationId xmlns:a16="http://schemas.microsoft.com/office/drawing/2014/main" id="{EEFF73E2-B8BF-4FD5-8ECA-C503224920EC}"/>
              </a:ext>
            </a:extLst>
          </p:cNvPr>
          <p:cNvSpPr/>
          <p:nvPr/>
        </p:nvSpPr>
        <p:spPr>
          <a:xfrm>
            <a:off x="746703" y="4065673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9" name="Блок-схема: вузол 88">
            <a:extLst>
              <a:ext uri="{FF2B5EF4-FFF2-40B4-BE49-F238E27FC236}">
                <a16:creationId xmlns:a16="http://schemas.microsoft.com/office/drawing/2014/main" id="{443DFFC3-7FDF-42B9-84C4-3B10DC914032}"/>
              </a:ext>
            </a:extLst>
          </p:cNvPr>
          <p:cNvSpPr/>
          <p:nvPr/>
        </p:nvSpPr>
        <p:spPr>
          <a:xfrm>
            <a:off x="1056427" y="4065673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" name="Блок-схема: вузол 89">
            <a:extLst>
              <a:ext uri="{FF2B5EF4-FFF2-40B4-BE49-F238E27FC236}">
                <a16:creationId xmlns:a16="http://schemas.microsoft.com/office/drawing/2014/main" id="{74B70F41-B26C-4260-B52A-C1452648945D}"/>
              </a:ext>
            </a:extLst>
          </p:cNvPr>
          <p:cNvSpPr/>
          <p:nvPr/>
        </p:nvSpPr>
        <p:spPr>
          <a:xfrm>
            <a:off x="736122" y="4810987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Блок-схема: вузол 90">
            <a:extLst>
              <a:ext uri="{FF2B5EF4-FFF2-40B4-BE49-F238E27FC236}">
                <a16:creationId xmlns:a16="http://schemas.microsoft.com/office/drawing/2014/main" id="{22537D9B-1441-442A-AAE1-24B25BB6632B}"/>
              </a:ext>
            </a:extLst>
          </p:cNvPr>
          <p:cNvSpPr/>
          <p:nvPr/>
        </p:nvSpPr>
        <p:spPr>
          <a:xfrm>
            <a:off x="736122" y="4576205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" name="Блок-схема: вузол 91">
            <a:extLst>
              <a:ext uri="{FF2B5EF4-FFF2-40B4-BE49-F238E27FC236}">
                <a16:creationId xmlns:a16="http://schemas.microsoft.com/office/drawing/2014/main" id="{C8DD5470-BED9-45F4-9D06-2CB28B1611E1}"/>
              </a:ext>
            </a:extLst>
          </p:cNvPr>
          <p:cNvSpPr/>
          <p:nvPr/>
        </p:nvSpPr>
        <p:spPr>
          <a:xfrm>
            <a:off x="2562255" y="4810636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3" name="Блок-схема: вузол 92">
            <a:extLst>
              <a:ext uri="{FF2B5EF4-FFF2-40B4-BE49-F238E27FC236}">
                <a16:creationId xmlns:a16="http://schemas.microsoft.com/office/drawing/2014/main" id="{1252BC55-DE64-4937-BD5B-70A96CDB5A42}"/>
              </a:ext>
            </a:extLst>
          </p:cNvPr>
          <p:cNvSpPr/>
          <p:nvPr/>
        </p:nvSpPr>
        <p:spPr>
          <a:xfrm>
            <a:off x="2565306" y="4545748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Блок-схема: вузол 93">
            <a:extLst>
              <a:ext uri="{FF2B5EF4-FFF2-40B4-BE49-F238E27FC236}">
                <a16:creationId xmlns:a16="http://schemas.microsoft.com/office/drawing/2014/main" id="{47F7D492-E7CD-4190-BBED-E5C0FF9424F8}"/>
              </a:ext>
            </a:extLst>
          </p:cNvPr>
          <p:cNvSpPr/>
          <p:nvPr/>
        </p:nvSpPr>
        <p:spPr>
          <a:xfrm>
            <a:off x="746703" y="3201186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Блок-схема: вузол 94">
            <a:extLst>
              <a:ext uri="{FF2B5EF4-FFF2-40B4-BE49-F238E27FC236}">
                <a16:creationId xmlns:a16="http://schemas.microsoft.com/office/drawing/2014/main" id="{424C05C5-CDA6-44A7-B321-41A17909DB47}"/>
              </a:ext>
            </a:extLst>
          </p:cNvPr>
          <p:cNvSpPr/>
          <p:nvPr/>
        </p:nvSpPr>
        <p:spPr>
          <a:xfrm>
            <a:off x="1056427" y="3201186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Блок-схема: вузол 95">
            <a:extLst>
              <a:ext uri="{FF2B5EF4-FFF2-40B4-BE49-F238E27FC236}">
                <a16:creationId xmlns:a16="http://schemas.microsoft.com/office/drawing/2014/main" id="{2406C754-4D54-4AD3-B332-2358F2DA688B}"/>
              </a:ext>
            </a:extLst>
          </p:cNvPr>
          <p:cNvSpPr/>
          <p:nvPr/>
        </p:nvSpPr>
        <p:spPr>
          <a:xfrm>
            <a:off x="898230" y="3409568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Блок-схема: вузол 96">
            <a:extLst>
              <a:ext uri="{FF2B5EF4-FFF2-40B4-BE49-F238E27FC236}">
                <a16:creationId xmlns:a16="http://schemas.microsoft.com/office/drawing/2014/main" id="{D51DA1D7-519D-4679-BBE8-A10FAFDA97C6}"/>
              </a:ext>
            </a:extLst>
          </p:cNvPr>
          <p:cNvSpPr/>
          <p:nvPr/>
        </p:nvSpPr>
        <p:spPr>
          <a:xfrm>
            <a:off x="908199" y="3832908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6" name="Блок-схема: вузол 105">
            <a:extLst>
              <a:ext uri="{FF2B5EF4-FFF2-40B4-BE49-F238E27FC236}">
                <a16:creationId xmlns:a16="http://schemas.microsoft.com/office/drawing/2014/main" id="{E7CFFBBB-1668-4C96-B7B2-BCDBAE33F88E}"/>
              </a:ext>
            </a:extLst>
          </p:cNvPr>
          <p:cNvSpPr/>
          <p:nvPr/>
        </p:nvSpPr>
        <p:spPr>
          <a:xfrm>
            <a:off x="2309629" y="3620381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7" name="Блок-схема: вузол 106">
            <a:extLst>
              <a:ext uri="{FF2B5EF4-FFF2-40B4-BE49-F238E27FC236}">
                <a16:creationId xmlns:a16="http://schemas.microsoft.com/office/drawing/2014/main" id="{BC7CF5FB-FB0F-4B4F-8E9E-81B18C495F14}"/>
              </a:ext>
            </a:extLst>
          </p:cNvPr>
          <p:cNvSpPr/>
          <p:nvPr/>
        </p:nvSpPr>
        <p:spPr>
          <a:xfrm>
            <a:off x="2619353" y="3620381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8" name="Блок-схема: вузол 107">
            <a:extLst>
              <a:ext uri="{FF2B5EF4-FFF2-40B4-BE49-F238E27FC236}">
                <a16:creationId xmlns:a16="http://schemas.microsoft.com/office/drawing/2014/main" id="{3442EAD5-CDBB-42AF-8CEB-06D327990F26}"/>
              </a:ext>
            </a:extLst>
          </p:cNvPr>
          <p:cNvSpPr/>
          <p:nvPr/>
        </p:nvSpPr>
        <p:spPr>
          <a:xfrm>
            <a:off x="2307504" y="4065873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9" name="Блок-схема: вузол 108">
            <a:extLst>
              <a:ext uri="{FF2B5EF4-FFF2-40B4-BE49-F238E27FC236}">
                <a16:creationId xmlns:a16="http://schemas.microsoft.com/office/drawing/2014/main" id="{45F5B278-096A-4208-A0D3-249375C6E7B2}"/>
              </a:ext>
            </a:extLst>
          </p:cNvPr>
          <p:cNvSpPr/>
          <p:nvPr/>
        </p:nvSpPr>
        <p:spPr>
          <a:xfrm>
            <a:off x="2617228" y="4065873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0" name="Блок-схема: вузол 109">
            <a:extLst>
              <a:ext uri="{FF2B5EF4-FFF2-40B4-BE49-F238E27FC236}">
                <a16:creationId xmlns:a16="http://schemas.microsoft.com/office/drawing/2014/main" id="{3D6A7C95-19F0-4D26-B00E-B56660840A34}"/>
              </a:ext>
            </a:extLst>
          </p:cNvPr>
          <p:cNvSpPr/>
          <p:nvPr/>
        </p:nvSpPr>
        <p:spPr>
          <a:xfrm>
            <a:off x="2307504" y="3201386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1" name="Блок-схема: вузол 110">
            <a:extLst>
              <a:ext uri="{FF2B5EF4-FFF2-40B4-BE49-F238E27FC236}">
                <a16:creationId xmlns:a16="http://schemas.microsoft.com/office/drawing/2014/main" id="{6B02F680-BE5E-4470-A667-DFF233EAB3F7}"/>
              </a:ext>
            </a:extLst>
          </p:cNvPr>
          <p:cNvSpPr/>
          <p:nvPr/>
        </p:nvSpPr>
        <p:spPr>
          <a:xfrm>
            <a:off x="2617228" y="3201386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2" name="Блок-схема: вузол 111">
            <a:extLst>
              <a:ext uri="{FF2B5EF4-FFF2-40B4-BE49-F238E27FC236}">
                <a16:creationId xmlns:a16="http://schemas.microsoft.com/office/drawing/2014/main" id="{8784E748-3C3B-4BFC-8860-33D1628270CB}"/>
              </a:ext>
            </a:extLst>
          </p:cNvPr>
          <p:cNvSpPr/>
          <p:nvPr/>
        </p:nvSpPr>
        <p:spPr>
          <a:xfrm>
            <a:off x="2459031" y="3409768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Блок-схема: вузол 112">
            <a:extLst>
              <a:ext uri="{FF2B5EF4-FFF2-40B4-BE49-F238E27FC236}">
                <a16:creationId xmlns:a16="http://schemas.microsoft.com/office/drawing/2014/main" id="{AE9688C2-1E9F-4B50-B424-CB08EFB0E135}"/>
              </a:ext>
            </a:extLst>
          </p:cNvPr>
          <p:cNvSpPr/>
          <p:nvPr/>
        </p:nvSpPr>
        <p:spPr>
          <a:xfrm>
            <a:off x="2469000" y="3833108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4" name="Блок-схема: вузол 113">
            <a:extLst>
              <a:ext uri="{FF2B5EF4-FFF2-40B4-BE49-F238E27FC236}">
                <a16:creationId xmlns:a16="http://schemas.microsoft.com/office/drawing/2014/main" id="{7422A9B7-E913-4601-B678-CC8680543E36}"/>
              </a:ext>
            </a:extLst>
          </p:cNvPr>
          <p:cNvSpPr/>
          <p:nvPr/>
        </p:nvSpPr>
        <p:spPr>
          <a:xfrm>
            <a:off x="885995" y="5219831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5" name="Блок-схема: вузол 114">
            <a:extLst>
              <a:ext uri="{FF2B5EF4-FFF2-40B4-BE49-F238E27FC236}">
                <a16:creationId xmlns:a16="http://schemas.microsoft.com/office/drawing/2014/main" id="{160BE0C1-F643-4C78-B58B-0235C364FD63}"/>
              </a:ext>
            </a:extLst>
          </p:cNvPr>
          <p:cNvSpPr/>
          <p:nvPr/>
        </p:nvSpPr>
        <p:spPr>
          <a:xfrm>
            <a:off x="2440126" y="5217987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6" name="Блок-схема: вузол 115">
            <a:extLst>
              <a:ext uri="{FF2B5EF4-FFF2-40B4-BE49-F238E27FC236}">
                <a16:creationId xmlns:a16="http://schemas.microsoft.com/office/drawing/2014/main" id="{2B0E27A1-031D-49FE-833C-C3D78CAD3E3A}"/>
              </a:ext>
            </a:extLst>
          </p:cNvPr>
          <p:cNvSpPr/>
          <p:nvPr/>
        </p:nvSpPr>
        <p:spPr>
          <a:xfrm>
            <a:off x="1224304" y="4807349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7" name="Блок-схема: вузол 116">
            <a:extLst>
              <a:ext uri="{FF2B5EF4-FFF2-40B4-BE49-F238E27FC236}">
                <a16:creationId xmlns:a16="http://schemas.microsoft.com/office/drawing/2014/main" id="{78A6B8F0-1941-45C9-84C5-341C3EB63E1D}"/>
              </a:ext>
            </a:extLst>
          </p:cNvPr>
          <p:cNvSpPr/>
          <p:nvPr/>
        </p:nvSpPr>
        <p:spPr>
          <a:xfrm>
            <a:off x="1224304" y="4572567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8" name="Блок-схема: вузол 117">
            <a:extLst>
              <a:ext uri="{FF2B5EF4-FFF2-40B4-BE49-F238E27FC236}">
                <a16:creationId xmlns:a16="http://schemas.microsoft.com/office/drawing/2014/main" id="{02FFEC7C-15BE-4450-BBE2-13C21F195DDC}"/>
              </a:ext>
            </a:extLst>
          </p:cNvPr>
          <p:cNvSpPr/>
          <p:nvPr/>
        </p:nvSpPr>
        <p:spPr>
          <a:xfrm>
            <a:off x="1685287" y="4807349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9" name="Блок-схема: вузол 118">
            <a:extLst>
              <a:ext uri="{FF2B5EF4-FFF2-40B4-BE49-F238E27FC236}">
                <a16:creationId xmlns:a16="http://schemas.microsoft.com/office/drawing/2014/main" id="{EF046C89-AB3A-4D8F-B39D-606BEF6D34BE}"/>
              </a:ext>
            </a:extLst>
          </p:cNvPr>
          <p:cNvSpPr/>
          <p:nvPr/>
        </p:nvSpPr>
        <p:spPr>
          <a:xfrm>
            <a:off x="1685287" y="4572567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0" name="Блок-схема: вузол 119">
            <a:extLst>
              <a:ext uri="{FF2B5EF4-FFF2-40B4-BE49-F238E27FC236}">
                <a16:creationId xmlns:a16="http://schemas.microsoft.com/office/drawing/2014/main" id="{0881CA45-78D2-4A38-BEC3-FDEA85B0220E}"/>
              </a:ext>
            </a:extLst>
          </p:cNvPr>
          <p:cNvSpPr/>
          <p:nvPr/>
        </p:nvSpPr>
        <p:spPr>
          <a:xfrm>
            <a:off x="2119963" y="4807349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1" name="Блок-схема: вузол 120">
            <a:extLst>
              <a:ext uri="{FF2B5EF4-FFF2-40B4-BE49-F238E27FC236}">
                <a16:creationId xmlns:a16="http://schemas.microsoft.com/office/drawing/2014/main" id="{81D9555B-BAB8-4FC2-ACF3-F30A5839059B}"/>
              </a:ext>
            </a:extLst>
          </p:cNvPr>
          <p:cNvSpPr/>
          <p:nvPr/>
        </p:nvSpPr>
        <p:spPr>
          <a:xfrm>
            <a:off x="2119963" y="4572567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2" name="Блок-схема: вузол 121">
            <a:extLst>
              <a:ext uri="{FF2B5EF4-FFF2-40B4-BE49-F238E27FC236}">
                <a16:creationId xmlns:a16="http://schemas.microsoft.com/office/drawing/2014/main" id="{D4A6D129-70C5-4B5D-9539-BB250F8BF5F3}"/>
              </a:ext>
            </a:extLst>
          </p:cNvPr>
          <p:cNvSpPr/>
          <p:nvPr/>
        </p:nvSpPr>
        <p:spPr>
          <a:xfrm>
            <a:off x="987013" y="4705823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3" name="Блок-схема: вузол 122">
            <a:extLst>
              <a:ext uri="{FF2B5EF4-FFF2-40B4-BE49-F238E27FC236}">
                <a16:creationId xmlns:a16="http://schemas.microsoft.com/office/drawing/2014/main" id="{F7860B1A-E67A-4A69-81C2-49857CE6B944}"/>
              </a:ext>
            </a:extLst>
          </p:cNvPr>
          <p:cNvSpPr/>
          <p:nvPr/>
        </p:nvSpPr>
        <p:spPr>
          <a:xfrm>
            <a:off x="1447996" y="4699010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4" name="Блок-схема: вузол 123">
            <a:extLst>
              <a:ext uri="{FF2B5EF4-FFF2-40B4-BE49-F238E27FC236}">
                <a16:creationId xmlns:a16="http://schemas.microsoft.com/office/drawing/2014/main" id="{0D4BACB5-A1ED-4248-949D-889D149BDED5}"/>
              </a:ext>
            </a:extLst>
          </p:cNvPr>
          <p:cNvSpPr/>
          <p:nvPr/>
        </p:nvSpPr>
        <p:spPr>
          <a:xfrm>
            <a:off x="1902378" y="4694371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5" name="Блок-схема: вузол 124">
            <a:extLst>
              <a:ext uri="{FF2B5EF4-FFF2-40B4-BE49-F238E27FC236}">
                <a16:creationId xmlns:a16="http://schemas.microsoft.com/office/drawing/2014/main" id="{CA2FEE80-41A0-4F3A-8CA5-572CE85375C5}"/>
              </a:ext>
            </a:extLst>
          </p:cNvPr>
          <p:cNvSpPr/>
          <p:nvPr/>
        </p:nvSpPr>
        <p:spPr>
          <a:xfrm>
            <a:off x="2342778" y="4694370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8164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3412">
        <p159:morph option="byWord"/>
      </p:transition>
    </mc:Choice>
    <mc:Fallback>
      <p:transition spd="slow" advTm="13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/>
          <p:cNvSpPr/>
          <p:nvPr/>
        </p:nvSpPr>
        <p:spPr>
          <a:xfrm>
            <a:off x="3608798" y="6009969"/>
            <a:ext cx="381950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7305"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Triangle Gusset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см)</a:t>
            </a:r>
          </a:p>
        </p:txBody>
      </p:sp>
      <p:sp>
        <p:nvSpPr>
          <p:cNvPr id="14" name="Рівнобедрений трикутник 13"/>
          <p:cNvSpPr/>
          <p:nvPr/>
        </p:nvSpPr>
        <p:spPr>
          <a:xfrm rot="18862050">
            <a:off x="2931225" y="1745382"/>
            <a:ext cx="5040000" cy="2520000"/>
          </a:xfrm>
          <a:prstGeom prst="triangle">
            <a:avLst/>
          </a:prstGeom>
          <a:blipFill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7" name="Группа 8">
            <a:extLst>
              <a:ext uri="{FF2B5EF4-FFF2-40B4-BE49-F238E27FC236}">
                <a16:creationId xmlns:a16="http://schemas.microsoft.com/office/drawing/2014/main" id="{478F5AE5-E1E2-4DF6-8116-63AAE2E97284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8" name="Прямокутник 7">
              <a:extLst>
                <a:ext uri="{FF2B5EF4-FFF2-40B4-BE49-F238E27FC236}">
                  <a16:creationId xmlns:a16="http://schemas.microsoft.com/office/drawing/2014/main" id="{D7CB97C0-EB2F-428E-A5B3-12CBE9F62DEF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E7BEFB6-0370-44D4-A8B5-0FCC5ACEE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58D6B8E6-2256-4EF1-B79A-86C190CF6800}"/>
              </a:ext>
            </a:extLst>
          </p:cNvPr>
          <p:cNvSpPr txBox="1">
            <a:spLocks/>
          </p:cNvSpPr>
          <p:nvPr/>
        </p:nvSpPr>
        <p:spPr>
          <a:xfrm>
            <a:off x="994612" y="24273"/>
            <a:ext cx="10250903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Фанерні кутові з'єднання та скріплення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Plywood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Gussets and Braces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574F3CEF-5F2A-4EB1-A47B-6D02C9AD562A}"/>
              </a:ext>
            </a:extLst>
          </p:cNvPr>
          <p:cNvSpPr/>
          <p:nvPr/>
        </p:nvSpPr>
        <p:spPr>
          <a:xfrm>
            <a:off x="2788359" y="1005327"/>
            <a:ext cx="6000016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 стопори із фанери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Gusset Plates</a:t>
            </a:r>
            <a:endParaRPr lang="uk-UA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628F66EC-3726-43D1-9587-17D100C21A39}"/>
              </a:ext>
            </a:extLst>
          </p:cNvPr>
          <p:cNvSpPr/>
          <p:nvPr/>
        </p:nvSpPr>
        <p:spPr>
          <a:xfrm>
            <a:off x="-3333347" y="2944939"/>
            <a:ext cx="325313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7305"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 Gusset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см)</a:t>
            </a: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C5D9915A-4C9D-44CA-8F28-70F6E96C8002}"/>
              </a:ext>
            </a:extLst>
          </p:cNvPr>
          <p:cNvSpPr/>
          <p:nvPr/>
        </p:nvSpPr>
        <p:spPr>
          <a:xfrm>
            <a:off x="-2426780" y="1352731"/>
            <a:ext cx="1440000" cy="1440000"/>
          </a:xfrm>
          <a:prstGeom prst="rect">
            <a:avLst/>
          </a:prstGeom>
          <a:blipFill dpi="0" rotWithShape="1"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A5497CEE-90C2-4960-9E85-9A47CA74A6F4}"/>
              </a:ext>
            </a:extLst>
          </p:cNvPr>
          <p:cNvSpPr/>
          <p:nvPr/>
        </p:nvSpPr>
        <p:spPr>
          <a:xfrm>
            <a:off x="12695480" y="2760273"/>
            <a:ext cx="334931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7305"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Half Gusset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см)</a:t>
            </a:r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E4ADECE7-7D35-46B3-8CFD-B0B83B4E0F6F}"/>
              </a:ext>
            </a:extLst>
          </p:cNvPr>
          <p:cNvSpPr/>
          <p:nvPr/>
        </p:nvSpPr>
        <p:spPr>
          <a:xfrm>
            <a:off x="14010138" y="1168065"/>
            <a:ext cx="720000" cy="1440000"/>
          </a:xfrm>
          <a:prstGeom prst="rect">
            <a:avLst/>
          </a:prstGeom>
          <a:blipFill dpi="0" rotWithShape="1"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66067BE5-8438-4784-AEC0-6736CC43F1D4}"/>
              </a:ext>
            </a:extLst>
          </p:cNvPr>
          <p:cNvSpPr/>
          <p:nvPr/>
        </p:nvSpPr>
        <p:spPr>
          <a:xfrm>
            <a:off x="-3833001" y="6213284"/>
            <a:ext cx="361861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7305"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Double Gusset 60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см)</a:t>
            </a:r>
          </a:p>
        </p:txBody>
      </p:sp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A1014426-11A9-4AC3-9C5C-60A365F9C74F}"/>
              </a:ext>
            </a:extLst>
          </p:cNvPr>
          <p:cNvSpPr/>
          <p:nvPr/>
        </p:nvSpPr>
        <p:spPr>
          <a:xfrm>
            <a:off x="-3463692" y="4398324"/>
            <a:ext cx="2880000" cy="1440000"/>
          </a:xfrm>
          <a:prstGeom prst="rect">
            <a:avLst/>
          </a:prstGeom>
          <a:blipFill dpi="0" rotWithShape="1"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591BB4F7-F954-4F80-B70E-723646F1ED7F}"/>
              </a:ext>
            </a:extLst>
          </p:cNvPr>
          <p:cNvSpPr/>
          <p:nvPr/>
        </p:nvSpPr>
        <p:spPr>
          <a:xfrm>
            <a:off x="8718355" y="4851659"/>
            <a:ext cx="2712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Кутове з'єднання  фанерою</a:t>
            </a:r>
            <a:endParaRPr lang="uk-UA" sz="1600" dirty="0"/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76857B45-017F-4486-9A5E-19D2420AE9F1}"/>
              </a:ext>
            </a:extLst>
          </p:cNvPr>
          <p:cNvSpPr/>
          <p:nvPr/>
        </p:nvSpPr>
        <p:spPr>
          <a:xfrm>
            <a:off x="8439822" y="5129340"/>
            <a:ext cx="3233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трикутної форми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Triagle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Gussets </a:t>
            </a:r>
            <a:endParaRPr lang="uk-UA" sz="1600" dirty="0"/>
          </a:p>
        </p:txBody>
      </p:sp>
      <p:sp>
        <p:nvSpPr>
          <p:cNvPr id="74" name="Прямокутник 108">
            <a:extLst>
              <a:ext uri="{FF2B5EF4-FFF2-40B4-BE49-F238E27FC236}">
                <a16:creationId xmlns:a16="http://schemas.microsoft.com/office/drawing/2014/main" id="{42BF8FA8-8CCF-488F-A457-BCBC854B6AEA}"/>
              </a:ext>
            </a:extLst>
          </p:cNvPr>
          <p:cNvSpPr/>
          <p:nvPr/>
        </p:nvSpPr>
        <p:spPr>
          <a:xfrm>
            <a:off x="9022982" y="3571206"/>
            <a:ext cx="461434" cy="1224150"/>
          </a:xfrm>
          <a:custGeom>
            <a:avLst/>
            <a:gdLst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434" h="1070157">
                <a:moveTo>
                  <a:pt x="0" y="0"/>
                </a:moveTo>
                <a:lnTo>
                  <a:pt x="461434" y="0"/>
                </a:lnTo>
                <a:lnTo>
                  <a:pt x="461434" y="1070157"/>
                </a:lnTo>
                <a:cubicBezTo>
                  <a:pt x="142525" y="1019357"/>
                  <a:pt x="153811" y="1070157"/>
                  <a:pt x="0" y="1070157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extLs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Прямокутник 106">
            <a:extLst>
              <a:ext uri="{FF2B5EF4-FFF2-40B4-BE49-F238E27FC236}">
                <a16:creationId xmlns:a16="http://schemas.microsoft.com/office/drawing/2014/main" id="{B013198D-D925-498E-930D-25CCCE714F6B}"/>
              </a:ext>
            </a:extLst>
          </p:cNvPr>
          <p:cNvSpPr/>
          <p:nvPr/>
        </p:nvSpPr>
        <p:spPr>
          <a:xfrm>
            <a:off x="9022981" y="3104663"/>
            <a:ext cx="1959681" cy="466543"/>
          </a:xfrm>
          <a:custGeom>
            <a:avLst/>
            <a:gdLst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3292 w 1511514"/>
              <a:gd name="connsiteY0" fmla="*/ 0 h 466543"/>
              <a:gd name="connsiteX1" fmla="*/ 1511514 w 1511514"/>
              <a:gd name="connsiteY1" fmla="*/ 0 h 466543"/>
              <a:gd name="connsiteX2" fmla="*/ 1511514 w 1511514"/>
              <a:gd name="connsiteY2" fmla="*/ 466543 h 466543"/>
              <a:gd name="connsiteX3" fmla="*/ 3292 w 1511514"/>
              <a:gd name="connsiteY3" fmla="*/ 466543 h 466543"/>
              <a:gd name="connsiteX4" fmla="*/ 3292 w 1511514"/>
              <a:gd name="connsiteY4" fmla="*/ 0 h 46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1514" h="466543">
                <a:moveTo>
                  <a:pt x="3292" y="0"/>
                </a:moveTo>
                <a:lnTo>
                  <a:pt x="1511514" y="0"/>
                </a:lnTo>
                <a:cubicBezTo>
                  <a:pt x="1448014" y="320614"/>
                  <a:pt x="1511514" y="311029"/>
                  <a:pt x="1511514" y="466543"/>
                </a:cubicBezTo>
                <a:lnTo>
                  <a:pt x="3292" y="466543"/>
                </a:lnTo>
                <a:cubicBezTo>
                  <a:pt x="3292" y="311029"/>
                  <a:pt x="-4116" y="241240"/>
                  <a:pt x="3292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кутний трикутник 2">
            <a:extLst>
              <a:ext uri="{FF2B5EF4-FFF2-40B4-BE49-F238E27FC236}">
                <a16:creationId xmlns:a16="http://schemas.microsoft.com/office/drawing/2014/main" id="{2C4453B1-9CD3-4A74-8CA0-FABF0AFCBE25}"/>
              </a:ext>
            </a:extLst>
          </p:cNvPr>
          <p:cNvSpPr/>
          <p:nvPr/>
        </p:nvSpPr>
        <p:spPr>
          <a:xfrm rot="5400000">
            <a:off x="9096537" y="3066953"/>
            <a:ext cx="1440000" cy="1552792"/>
          </a:xfrm>
          <a:prstGeom prst="rtTriangle">
            <a:avLst/>
          </a:prstGeom>
          <a:solidFill>
            <a:schemeClr val="bg2">
              <a:lumMod val="75000"/>
              <a:tint val="66000"/>
              <a:satMod val="160000"/>
              <a:alpha val="34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Блок-схема: вузол 75">
            <a:extLst>
              <a:ext uri="{FF2B5EF4-FFF2-40B4-BE49-F238E27FC236}">
                <a16:creationId xmlns:a16="http://schemas.microsoft.com/office/drawing/2014/main" id="{3FCAE96A-3D78-474D-9940-A0654DFF96BD}"/>
              </a:ext>
            </a:extLst>
          </p:cNvPr>
          <p:cNvSpPr/>
          <p:nvPr/>
        </p:nvSpPr>
        <p:spPr>
          <a:xfrm rot="5400000">
            <a:off x="9542451" y="3188552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Блок-схема: вузол 76">
            <a:extLst>
              <a:ext uri="{FF2B5EF4-FFF2-40B4-BE49-F238E27FC236}">
                <a16:creationId xmlns:a16="http://schemas.microsoft.com/office/drawing/2014/main" id="{0A9BEB12-0CDE-40B5-B0CE-AFAE7428CAA8}"/>
              </a:ext>
            </a:extLst>
          </p:cNvPr>
          <p:cNvSpPr/>
          <p:nvPr/>
        </p:nvSpPr>
        <p:spPr>
          <a:xfrm rot="5400000">
            <a:off x="9542451" y="3431707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" name="Блок-схема: вузол 77">
            <a:extLst>
              <a:ext uri="{FF2B5EF4-FFF2-40B4-BE49-F238E27FC236}">
                <a16:creationId xmlns:a16="http://schemas.microsoft.com/office/drawing/2014/main" id="{760E5EF6-1725-47AE-A876-00E9A1D8A96B}"/>
              </a:ext>
            </a:extLst>
          </p:cNvPr>
          <p:cNvSpPr/>
          <p:nvPr/>
        </p:nvSpPr>
        <p:spPr>
          <a:xfrm rot="5400000">
            <a:off x="9096959" y="3186427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Блок-схема: вузол 78">
            <a:extLst>
              <a:ext uri="{FF2B5EF4-FFF2-40B4-BE49-F238E27FC236}">
                <a16:creationId xmlns:a16="http://schemas.microsoft.com/office/drawing/2014/main" id="{53BA985B-C68A-47E5-A09B-3F46151FFFF5}"/>
              </a:ext>
            </a:extLst>
          </p:cNvPr>
          <p:cNvSpPr/>
          <p:nvPr/>
        </p:nvSpPr>
        <p:spPr>
          <a:xfrm rot="5400000">
            <a:off x="9096959" y="3429582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Блок-схема: вузол 79">
            <a:extLst>
              <a:ext uri="{FF2B5EF4-FFF2-40B4-BE49-F238E27FC236}">
                <a16:creationId xmlns:a16="http://schemas.microsoft.com/office/drawing/2014/main" id="{4C81C356-E8EC-481C-BF9C-69A45CE40392}"/>
              </a:ext>
            </a:extLst>
          </p:cNvPr>
          <p:cNvSpPr/>
          <p:nvPr/>
        </p:nvSpPr>
        <p:spPr>
          <a:xfrm rot="5400000">
            <a:off x="10050759" y="3176444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" name="Блок-схема: вузол 80">
            <a:extLst>
              <a:ext uri="{FF2B5EF4-FFF2-40B4-BE49-F238E27FC236}">
                <a16:creationId xmlns:a16="http://schemas.microsoft.com/office/drawing/2014/main" id="{011E1AEA-766F-48BC-B84E-B782B54260AE}"/>
              </a:ext>
            </a:extLst>
          </p:cNvPr>
          <p:cNvSpPr/>
          <p:nvPr/>
        </p:nvSpPr>
        <p:spPr>
          <a:xfrm rot="5400000">
            <a:off x="9961446" y="3429582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Блок-схема: вузол 81">
            <a:extLst>
              <a:ext uri="{FF2B5EF4-FFF2-40B4-BE49-F238E27FC236}">
                <a16:creationId xmlns:a16="http://schemas.microsoft.com/office/drawing/2014/main" id="{A736FE0B-4E80-475A-8540-CB98264D93B2}"/>
              </a:ext>
            </a:extLst>
          </p:cNvPr>
          <p:cNvSpPr/>
          <p:nvPr/>
        </p:nvSpPr>
        <p:spPr>
          <a:xfrm rot="5400000">
            <a:off x="9766027" y="3320219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" name="Блок-схема: вузол 82">
            <a:extLst>
              <a:ext uri="{FF2B5EF4-FFF2-40B4-BE49-F238E27FC236}">
                <a16:creationId xmlns:a16="http://schemas.microsoft.com/office/drawing/2014/main" id="{26C3FFC6-92EB-49CC-8EC6-5A1C85D227CD}"/>
              </a:ext>
            </a:extLst>
          </p:cNvPr>
          <p:cNvSpPr/>
          <p:nvPr/>
        </p:nvSpPr>
        <p:spPr>
          <a:xfrm rot="5400000">
            <a:off x="9318677" y="3320219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" name="Блок-схема: вузол 83">
            <a:extLst>
              <a:ext uri="{FF2B5EF4-FFF2-40B4-BE49-F238E27FC236}">
                <a16:creationId xmlns:a16="http://schemas.microsoft.com/office/drawing/2014/main" id="{8791FB17-0B79-4861-8CC3-6ECB4C2B4780}"/>
              </a:ext>
            </a:extLst>
          </p:cNvPr>
          <p:cNvSpPr/>
          <p:nvPr/>
        </p:nvSpPr>
        <p:spPr>
          <a:xfrm rot="5400000">
            <a:off x="9096958" y="3695365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" name="Блок-схема: вузол 84">
            <a:extLst>
              <a:ext uri="{FF2B5EF4-FFF2-40B4-BE49-F238E27FC236}">
                <a16:creationId xmlns:a16="http://schemas.microsoft.com/office/drawing/2014/main" id="{62664169-F9FE-4AFB-B17F-29306FBAB6FA}"/>
              </a:ext>
            </a:extLst>
          </p:cNvPr>
          <p:cNvSpPr/>
          <p:nvPr/>
        </p:nvSpPr>
        <p:spPr>
          <a:xfrm rot="5400000">
            <a:off x="9336479" y="3695366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Блок-схема: вузол 85">
            <a:extLst>
              <a:ext uri="{FF2B5EF4-FFF2-40B4-BE49-F238E27FC236}">
                <a16:creationId xmlns:a16="http://schemas.microsoft.com/office/drawing/2014/main" id="{A283D907-AC77-42FA-BC05-7B2E16AADEB5}"/>
              </a:ext>
            </a:extLst>
          </p:cNvPr>
          <p:cNvSpPr/>
          <p:nvPr/>
        </p:nvSpPr>
        <p:spPr>
          <a:xfrm rot="5400000">
            <a:off x="9091814" y="4164008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" name="Блок-схема: вузол 86">
            <a:extLst>
              <a:ext uri="{FF2B5EF4-FFF2-40B4-BE49-F238E27FC236}">
                <a16:creationId xmlns:a16="http://schemas.microsoft.com/office/drawing/2014/main" id="{D32CFCBE-546F-44A4-B804-E180959917D6}"/>
              </a:ext>
            </a:extLst>
          </p:cNvPr>
          <p:cNvSpPr/>
          <p:nvPr/>
        </p:nvSpPr>
        <p:spPr>
          <a:xfrm rot="5400000">
            <a:off x="9336479" y="4062989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Блок-схема: вузол 87">
            <a:extLst>
              <a:ext uri="{FF2B5EF4-FFF2-40B4-BE49-F238E27FC236}">
                <a16:creationId xmlns:a16="http://schemas.microsoft.com/office/drawing/2014/main" id="{06D44465-BEFC-4106-A429-4086D053325E}"/>
              </a:ext>
            </a:extLst>
          </p:cNvPr>
          <p:cNvSpPr/>
          <p:nvPr/>
        </p:nvSpPr>
        <p:spPr>
          <a:xfrm rot="5400000">
            <a:off x="9203189" y="3911043"/>
            <a:ext cx="101018" cy="8931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F0CA27C1-B533-4085-BC20-F503B0041B9B}"/>
              </a:ext>
            </a:extLst>
          </p:cNvPr>
          <p:cNvGrpSpPr/>
          <p:nvPr/>
        </p:nvGrpSpPr>
        <p:grpSpPr>
          <a:xfrm>
            <a:off x="-1961439" y="4332970"/>
            <a:ext cx="1491941" cy="1608221"/>
            <a:chOff x="-4189911" y="4124980"/>
            <a:chExt cx="2088268" cy="2418401"/>
          </a:xfrm>
        </p:grpSpPr>
        <p:sp>
          <p:nvSpPr>
            <p:cNvPr id="90" name="Прямокутник 89">
              <a:extLst>
                <a:ext uri="{FF2B5EF4-FFF2-40B4-BE49-F238E27FC236}">
                  <a16:creationId xmlns:a16="http://schemas.microsoft.com/office/drawing/2014/main" id="{CAF5F035-ED0A-49FC-8BCA-B9B869E4ECF3}"/>
                </a:ext>
              </a:extLst>
            </p:cNvPr>
            <p:cNvSpPr/>
            <p:nvPr/>
          </p:nvSpPr>
          <p:spPr>
            <a:xfrm>
              <a:off x="-4189260" y="4124980"/>
              <a:ext cx="2087617" cy="1043274"/>
            </a:xfrm>
            <a:prstGeom prst="rect">
              <a:avLst/>
            </a:prstGeom>
            <a:solidFill>
              <a:schemeClr val="bg2">
                <a:lumMod val="75000"/>
                <a:alpha val="34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1" name="Прямокутник 90">
              <a:extLst>
                <a:ext uri="{FF2B5EF4-FFF2-40B4-BE49-F238E27FC236}">
                  <a16:creationId xmlns:a16="http://schemas.microsoft.com/office/drawing/2014/main" id="{5DC94EF6-A999-4E9C-A031-2165BCD37796}"/>
                </a:ext>
              </a:extLst>
            </p:cNvPr>
            <p:cNvSpPr/>
            <p:nvPr/>
          </p:nvSpPr>
          <p:spPr>
            <a:xfrm>
              <a:off x="-4189911" y="5500107"/>
              <a:ext cx="2087617" cy="1043274"/>
            </a:xfrm>
            <a:prstGeom prst="rect">
              <a:avLst/>
            </a:prstGeom>
            <a:solidFill>
              <a:schemeClr val="bg2">
                <a:lumMod val="75000"/>
                <a:alpha val="34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2" name="Блок-схема: вузол 91">
              <a:extLst>
                <a:ext uri="{FF2B5EF4-FFF2-40B4-BE49-F238E27FC236}">
                  <a16:creationId xmlns:a16="http://schemas.microsoft.com/office/drawing/2014/main" id="{F01C8F66-F13B-48B0-8CBB-2E9E2D07614F}"/>
                </a:ext>
              </a:extLst>
            </p:cNvPr>
            <p:cNvSpPr/>
            <p:nvPr/>
          </p:nvSpPr>
          <p:spPr>
            <a:xfrm>
              <a:off x="-2597958" y="599692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3" name="Блок-схема: вузол 92">
              <a:extLst>
                <a:ext uri="{FF2B5EF4-FFF2-40B4-BE49-F238E27FC236}">
                  <a16:creationId xmlns:a16="http://schemas.microsoft.com/office/drawing/2014/main" id="{0877FFDE-A6FF-4ABB-A05C-C1D91EFA25C1}"/>
                </a:ext>
              </a:extLst>
            </p:cNvPr>
            <p:cNvSpPr/>
            <p:nvPr/>
          </p:nvSpPr>
          <p:spPr>
            <a:xfrm>
              <a:off x="-2288234" y="599692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4" name="Блок-схема: вузол 93">
              <a:extLst>
                <a:ext uri="{FF2B5EF4-FFF2-40B4-BE49-F238E27FC236}">
                  <a16:creationId xmlns:a16="http://schemas.microsoft.com/office/drawing/2014/main" id="{336766C8-5DDD-44BF-9E5E-12279379D7A3}"/>
                </a:ext>
              </a:extLst>
            </p:cNvPr>
            <p:cNvSpPr/>
            <p:nvPr/>
          </p:nvSpPr>
          <p:spPr>
            <a:xfrm>
              <a:off x="-2597958" y="640460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5" name="Блок-схема: вузол 94">
              <a:extLst>
                <a:ext uri="{FF2B5EF4-FFF2-40B4-BE49-F238E27FC236}">
                  <a16:creationId xmlns:a16="http://schemas.microsoft.com/office/drawing/2014/main" id="{51C04171-5F01-4BF8-9F68-179B0130E309}"/>
                </a:ext>
              </a:extLst>
            </p:cNvPr>
            <p:cNvSpPr/>
            <p:nvPr/>
          </p:nvSpPr>
          <p:spPr>
            <a:xfrm>
              <a:off x="-2288234" y="640460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6" name="Блок-схема: вузол 95">
              <a:extLst>
                <a:ext uri="{FF2B5EF4-FFF2-40B4-BE49-F238E27FC236}">
                  <a16:creationId xmlns:a16="http://schemas.microsoft.com/office/drawing/2014/main" id="{153E2F0F-B1AC-4888-8816-152AE53C5D98}"/>
                </a:ext>
              </a:extLst>
            </p:cNvPr>
            <p:cNvSpPr/>
            <p:nvPr/>
          </p:nvSpPr>
          <p:spPr>
            <a:xfrm>
              <a:off x="-4144784" y="599692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7" name="Блок-схема: вузол 96">
              <a:extLst>
                <a:ext uri="{FF2B5EF4-FFF2-40B4-BE49-F238E27FC236}">
                  <a16:creationId xmlns:a16="http://schemas.microsoft.com/office/drawing/2014/main" id="{57DE678B-9946-4DB9-BFD0-02682C259796}"/>
                </a:ext>
              </a:extLst>
            </p:cNvPr>
            <p:cNvSpPr/>
            <p:nvPr/>
          </p:nvSpPr>
          <p:spPr>
            <a:xfrm>
              <a:off x="-3835060" y="599692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8" name="Блок-схема: вузол 97">
              <a:extLst>
                <a:ext uri="{FF2B5EF4-FFF2-40B4-BE49-F238E27FC236}">
                  <a16:creationId xmlns:a16="http://schemas.microsoft.com/office/drawing/2014/main" id="{24C94D12-8BD9-4792-954A-F0DF16702A2E}"/>
                </a:ext>
              </a:extLst>
            </p:cNvPr>
            <p:cNvSpPr/>
            <p:nvPr/>
          </p:nvSpPr>
          <p:spPr>
            <a:xfrm>
              <a:off x="-4144784" y="640460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9" name="Блок-схема: вузол 98">
              <a:extLst>
                <a:ext uri="{FF2B5EF4-FFF2-40B4-BE49-F238E27FC236}">
                  <a16:creationId xmlns:a16="http://schemas.microsoft.com/office/drawing/2014/main" id="{06F0E30E-6C1A-43A7-AA5F-3F4D18D31601}"/>
                </a:ext>
              </a:extLst>
            </p:cNvPr>
            <p:cNvSpPr/>
            <p:nvPr/>
          </p:nvSpPr>
          <p:spPr>
            <a:xfrm>
              <a:off x="-3835060" y="640460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0" name="Блок-схема: вузол 99">
              <a:extLst>
                <a:ext uri="{FF2B5EF4-FFF2-40B4-BE49-F238E27FC236}">
                  <a16:creationId xmlns:a16="http://schemas.microsoft.com/office/drawing/2014/main" id="{9A382E44-65D1-42B8-A6EE-F4DA6A8E3F21}"/>
                </a:ext>
              </a:extLst>
            </p:cNvPr>
            <p:cNvSpPr/>
            <p:nvPr/>
          </p:nvSpPr>
          <p:spPr>
            <a:xfrm>
              <a:off x="-4123846" y="4602276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1" name="Блок-схема: вузол 100">
              <a:extLst>
                <a:ext uri="{FF2B5EF4-FFF2-40B4-BE49-F238E27FC236}">
                  <a16:creationId xmlns:a16="http://schemas.microsoft.com/office/drawing/2014/main" id="{0E22661D-8098-4CC2-8882-BA2CE5DB7EE7}"/>
                </a:ext>
              </a:extLst>
            </p:cNvPr>
            <p:cNvSpPr/>
            <p:nvPr/>
          </p:nvSpPr>
          <p:spPr>
            <a:xfrm>
              <a:off x="-3814122" y="4602276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2" name="Блок-схема: вузол 101">
              <a:extLst>
                <a:ext uri="{FF2B5EF4-FFF2-40B4-BE49-F238E27FC236}">
                  <a16:creationId xmlns:a16="http://schemas.microsoft.com/office/drawing/2014/main" id="{9AFF34AD-C99B-4598-A6B3-F12D6E7DD4A3}"/>
                </a:ext>
              </a:extLst>
            </p:cNvPr>
            <p:cNvSpPr/>
            <p:nvPr/>
          </p:nvSpPr>
          <p:spPr>
            <a:xfrm>
              <a:off x="-4125971" y="504776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3" name="Блок-схема: вузол 102">
              <a:extLst>
                <a:ext uri="{FF2B5EF4-FFF2-40B4-BE49-F238E27FC236}">
                  <a16:creationId xmlns:a16="http://schemas.microsoft.com/office/drawing/2014/main" id="{B7EF3FB5-27B8-4420-A892-939688351BE2}"/>
                </a:ext>
              </a:extLst>
            </p:cNvPr>
            <p:cNvSpPr/>
            <p:nvPr/>
          </p:nvSpPr>
          <p:spPr>
            <a:xfrm>
              <a:off x="-3816247" y="504776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4" name="Блок-схема: вузол 103">
              <a:extLst>
                <a:ext uri="{FF2B5EF4-FFF2-40B4-BE49-F238E27FC236}">
                  <a16:creationId xmlns:a16="http://schemas.microsoft.com/office/drawing/2014/main" id="{BCEC60E0-C54B-4E38-A664-52787D05FBD7}"/>
                </a:ext>
              </a:extLst>
            </p:cNvPr>
            <p:cNvSpPr/>
            <p:nvPr/>
          </p:nvSpPr>
          <p:spPr>
            <a:xfrm>
              <a:off x="-4136552" y="579308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5" name="Блок-схема: вузол 104">
              <a:extLst>
                <a:ext uri="{FF2B5EF4-FFF2-40B4-BE49-F238E27FC236}">
                  <a16:creationId xmlns:a16="http://schemas.microsoft.com/office/drawing/2014/main" id="{F81ACBBA-64C2-42C9-A999-A3DC9EC7540E}"/>
                </a:ext>
              </a:extLst>
            </p:cNvPr>
            <p:cNvSpPr/>
            <p:nvPr/>
          </p:nvSpPr>
          <p:spPr>
            <a:xfrm>
              <a:off x="-4136552" y="5558300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6" name="Блок-схема: вузол 105">
              <a:extLst>
                <a:ext uri="{FF2B5EF4-FFF2-40B4-BE49-F238E27FC236}">
                  <a16:creationId xmlns:a16="http://schemas.microsoft.com/office/drawing/2014/main" id="{1E5EC326-5906-420A-BEF5-D737CF52FFF1}"/>
                </a:ext>
              </a:extLst>
            </p:cNvPr>
            <p:cNvSpPr/>
            <p:nvPr/>
          </p:nvSpPr>
          <p:spPr>
            <a:xfrm>
              <a:off x="-2310419" y="5792731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7" name="Блок-схема: вузол 106">
              <a:extLst>
                <a:ext uri="{FF2B5EF4-FFF2-40B4-BE49-F238E27FC236}">
                  <a16:creationId xmlns:a16="http://schemas.microsoft.com/office/drawing/2014/main" id="{B669FD5B-A619-4210-B918-5FDF67E947A8}"/>
                </a:ext>
              </a:extLst>
            </p:cNvPr>
            <p:cNvSpPr/>
            <p:nvPr/>
          </p:nvSpPr>
          <p:spPr>
            <a:xfrm>
              <a:off x="-2307368" y="5527843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8" name="Блок-схема: вузол 107">
              <a:extLst>
                <a:ext uri="{FF2B5EF4-FFF2-40B4-BE49-F238E27FC236}">
                  <a16:creationId xmlns:a16="http://schemas.microsoft.com/office/drawing/2014/main" id="{D38F19DE-FF12-4704-BC9F-85ECE89978F5}"/>
                </a:ext>
              </a:extLst>
            </p:cNvPr>
            <p:cNvSpPr/>
            <p:nvPr/>
          </p:nvSpPr>
          <p:spPr>
            <a:xfrm>
              <a:off x="-4125971" y="4183281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9" name="Блок-схема: вузол 108">
              <a:extLst>
                <a:ext uri="{FF2B5EF4-FFF2-40B4-BE49-F238E27FC236}">
                  <a16:creationId xmlns:a16="http://schemas.microsoft.com/office/drawing/2014/main" id="{B934CA74-334D-4E3E-BE88-77D23A52EC6D}"/>
                </a:ext>
              </a:extLst>
            </p:cNvPr>
            <p:cNvSpPr/>
            <p:nvPr/>
          </p:nvSpPr>
          <p:spPr>
            <a:xfrm>
              <a:off x="-3816247" y="4183281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0" name="Блок-схема: вузол 109">
              <a:extLst>
                <a:ext uri="{FF2B5EF4-FFF2-40B4-BE49-F238E27FC236}">
                  <a16:creationId xmlns:a16="http://schemas.microsoft.com/office/drawing/2014/main" id="{6CCD55CA-B1BC-4EF7-8FDA-F9CC4C82412A}"/>
                </a:ext>
              </a:extLst>
            </p:cNvPr>
            <p:cNvSpPr/>
            <p:nvPr/>
          </p:nvSpPr>
          <p:spPr>
            <a:xfrm>
              <a:off x="-3974444" y="4391663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1" name="Блок-схема: вузол 110">
              <a:extLst>
                <a:ext uri="{FF2B5EF4-FFF2-40B4-BE49-F238E27FC236}">
                  <a16:creationId xmlns:a16="http://schemas.microsoft.com/office/drawing/2014/main" id="{9A2BB2ED-ECBB-4B77-9529-A819C3B5AA85}"/>
                </a:ext>
              </a:extLst>
            </p:cNvPr>
            <p:cNvSpPr/>
            <p:nvPr/>
          </p:nvSpPr>
          <p:spPr>
            <a:xfrm>
              <a:off x="-3964475" y="4815003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2" name="Блок-схема: вузол 111">
              <a:extLst>
                <a:ext uri="{FF2B5EF4-FFF2-40B4-BE49-F238E27FC236}">
                  <a16:creationId xmlns:a16="http://schemas.microsoft.com/office/drawing/2014/main" id="{D426958F-CEC3-4C76-8C55-8A56A06E13FA}"/>
                </a:ext>
              </a:extLst>
            </p:cNvPr>
            <p:cNvSpPr/>
            <p:nvPr/>
          </p:nvSpPr>
          <p:spPr>
            <a:xfrm>
              <a:off x="-2563045" y="4602476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3" name="Блок-схема: вузол 112">
              <a:extLst>
                <a:ext uri="{FF2B5EF4-FFF2-40B4-BE49-F238E27FC236}">
                  <a16:creationId xmlns:a16="http://schemas.microsoft.com/office/drawing/2014/main" id="{BA376E09-33B3-43FD-A737-BCE5CBD1311A}"/>
                </a:ext>
              </a:extLst>
            </p:cNvPr>
            <p:cNvSpPr/>
            <p:nvPr/>
          </p:nvSpPr>
          <p:spPr>
            <a:xfrm>
              <a:off x="-2253321" y="4602476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4" name="Блок-схема: вузол 113">
              <a:extLst>
                <a:ext uri="{FF2B5EF4-FFF2-40B4-BE49-F238E27FC236}">
                  <a16:creationId xmlns:a16="http://schemas.microsoft.com/office/drawing/2014/main" id="{86B92AFF-4F90-4CDB-812C-69C00E0AA0F2}"/>
                </a:ext>
              </a:extLst>
            </p:cNvPr>
            <p:cNvSpPr/>
            <p:nvPr/>
          </p:nvSpPr>
          <p:spPr>
            <a:xfrm>
              <a:off x="-2565170" y="504796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5" name="Блок-схема: вузол 114">
              <a:extLst>
                <a:ext uri="{FF2B5EF4-FFF2-40B4-BE49-F238E27FC236}">
                  <a16:creationId xmlns:a16="http://schemas.microsoft.com/office/drawing/2014/main" id="{8D73AE70-2073-4764-BDC6-9DC69BF594F1}"/>
                </a:ext>
              </a:extLst>
            </p:cNvPr>
            <p:cNvSpPr/>
            <p:nvPr/>
          </p:nvSpPr>
          <p:spPr>
            <a:xfrm>
              <a:off x="-2255446" y="504796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6" name="Блок-схема: вузол 115">
              <a:extLst>
                <a:ext uri="{FF2B5EF4-FFF2-40B4-BE49-F238E27FC236}">
                  <a16:creationId xmlns:a16="http://schemas.microsoft.com/office/drawing/2014/main" id="{A685F50D-37DE-46D8-BA08-E3392935A0B8}"/>
                </a:ext>
              </a:extLst>
            </p:cNvPr>
            <p:cNvSpPr/>
            <p:nvPr/>
          </p:nvSpPr>
          <p:spPr>
            <a:xfrm>
              <a:off x="-2565170" y="4183481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7" name="Блок-схема: вузол 116">
              <a:extLst>
                <a:ext uri="{FF2B5EF4-FFF2-40B4-BE49-F238E27FC236}">
                  <a16:creationId xmlns:a16="http://schemas.microsoft.com/office/drawing/2014/main" id="{87A4E7E1-280A-4108-AD3E-6AE1F2498B92}"/>
                </a:ext>
              </a:extLst>
            </p:cNvPr>
            <p:cNvSpPr/>
            <p:nvPr/>
          </p:nvSpPr>
          <p:spPr>
            <a:xfrm>
              <a:off x="-2255446" y="4183481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8" name="Блок-схема: вузол 117">
              <a:extLst>
                <a:ext uri="{FF2B5EF4-FFF2-40B4-BE49-F238E27FC236}">
                  <a16:creationId xmlns:a16="http://schemas.microsoft.com/office/drawing/2014/main" id="{66BC2E80-594B-48B2-8310-9A7A2959F64B}"/>
                </a:ext>
              </a:extLst>
            </p:cNvPr>
            <p:cNvSpPr/>
            <p:nvPr/>
          </p:nvSpPr>
          <p:spPr>
            <a:xfrm>
              <a:off x="-2413643" y="4391863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9" name="Блок-схема: вузол 118">
              <a:extLst>
                <a:ext uri="{FF2B5EF4-FFF2-40B4-BE49-F238E27FC236}">
                  <a16:creationId xmlns:a16="http://schemas.microsoft.com/office/drawing/2014/main" id="{46E10AC9-31D9-4B6B-AA42-FC6AA6968B36}"/>
                </a:ext>
              </a:extLst>
            </p:cNvPr>
            <p:cNvSpPr/>
            <p:nvPr/>
          </p:nvSpPr>
          <p:spPr>
            <a:xfrm>
              <a:off x="-2403674" y="4815203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0" name="Блок-схема: вузол 119">
              <a:extLst>
                <a:ext uri="{FF2B5EF4-FFF2-40B4-BE49-F238E27FC236}">
                  <a16:creationId xmlns:a16="http://schemas.microsoft.com/office/drawing/2014/main" id="{ECC5DF18-DB7F-407B-B77A-952519BBF8F6}"/>
                </a:ext>
              </a:extLst>
            </p:cNvPr>
            <p:cNvSpPr/>
            <p:nvPr/>
          </p:nvSpPr>
          <p:spPr>
            <a:xfrm>
              <a:off x="-3986679" y="6201926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1" name="Блок-схема: вузол 120">
              <a:extLst>
                <a:ext uri="{FF2B5EF4-FFF2-40B4-BE49-F238E27FC236}">
                  <a16:creationId xmlns:a16="http://schemas.microsoft.com/office/drawing/2014/main" id="{72851DBE-F6FB-44D5-9250-CB37CDB9D76A}"/>
                </a:ext>
              </a:extLst>
            </p:cNvPr>
            <p:cNvSpPr/>
            <p:nvPr/>
          </p:nvSpPr>
          <p:spPr>
            <a:xfrm>
              <a:off x="-2432548" y="620008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2" name="Блок-схема: вузол 121">
              <a:extLst>
                <a:ext uri="{FF2B5EF4-FFF2-40B4-BE49-F238E27FC236}">
                  <a16:creationId xmlns:a16="http://schemas.microsoft.com/office/drawing/2014/main" id="{069A727F-58FD-4999-B010-E52EA8026F4C}"/>
                </a:ext>
              </a:extLst>
            </p:cNvPr>
            <p:cNvSpPr/>
            <p:nvPr/>
          </p:nvSpPr>
          <p:spPr>
            <a:xfrm>
              <a:off x="-3648370" y="578944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3" name="Блок-схема: вузол 122">
              <a:extLst>
                <a:ext uri="{FF2B5EF4-FFF2-40B4-BE49-F238E27FC236}">
                  <a16:creationId xmlns:a16="http://schemas.microsoft.com/office/drawing/2014/main" id="{5FB3BEF3-A270-4783-94DC-138954FCEF8F}"/>
                </a:ext>
              </a:extLst>
            </p:cNvPr>
            <p:cNvSpPr/>
            <p:nvPr/>
          </p:nvSpPr>
          <p:spPr>
            <a:xfrm>
              <a:off x="-3648370" y="555466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4" name="Блок-схема: вузол 123">
              <a:extLst>
                <a:ext uri="{FF2B5EF4-FFF2-40B4-BE49-F238E27FC236}">
                  <a16:creationId xmlns:a16="http://schemas.microsoft.com/office/drawing/2014/main" id="{82B744EC-ECC1-4ECE-81BC-765946DD6964}"/>
                </a:ext>
              </a:extLst>
            </p:cNvPr>
            <p:cNvSpPr/>
            <p:nvPr/>
          </p:nvSpPr>
          <p:spPr>
            <a:xfrm>
              <a:off x="-3187387" y="578944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5" name="Блок-схема: вузол 124">
              <a:extLst>
                <a:ext uri="{FF2B5EF4-FFF2-40B4-BE49-F238E27FC236}">
                  <a16:creationId xmlns:a16="http://schemas.microsoft.com/office/drawing/2014/main" id="{C087F73F-73EF-4E8D-A8E2-BAE9B6FCA08F}"/>
                </a:ext>
              </a:extLst>
            </p:cNvPr>
            <p:cNvSpPr/>
            <p:nvPr/>
          </p:nvSpPr>
          <p:spPr>
            <a:xfrm>
              <a:off x="-3187387" y="555466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6" name="Блок-схема: вузол 125">
              <a:extLst>
                <a:ext uri="{FF2B5EF4-FFF2-40B4-BE49-F238E27FC236}">
                  <a16:creationId xmlns:a16="http://schemas.microsoft.com/office/drawing/2014/main" id="{882E7C5B-8B7B-451D-81AA-D8166FA2EE87}"/>
                </a:ext>
              </a:extLst>
            </p:cNvPr>
            <p:cNvSpPr/>
            <p:nvPr/>
          </p:nvSpPr>
          <p:spPr>
            <a:xfrm>
              <a:off x="-2752711" y="578944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7" name="Блок-схема: вузол 126">
              <a:extLst>
                <a:ext uri="{FF2B5EF4-FFF2-40B4-BE49-F238E27FC236}">
                  <a16:creationId xmlns:a16="http://schemas.microsoft.com/office/drawing/2014/main" id="{74E12BDC-721B-49D0-819B-46F8A162E822}"/>
                </a:ext>
              </a:extLst>
            </p:cNvPr>
            <p:cNvSpPr/>
            <p:nvPr/>
          </p:nvSpPr>
          <p:spPr>
            <a:xfrm>
              <a:off x="-2752711" y="555466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8" name="Блок-схема: вузол 127">
              <a:extLst>
                <a:ext uri="{FF2B5EF4-FFF2-40B4-BE49-F238E27FC236}">
                  <a16:creationId xmlns:a16="http://schemas.microsoft.com/office/drawing/2014/main" id="{427A3D44-CCCD-4B9F-945A-FE4519C40EDA}"/>
                </a:ext>
              </a:extLst>
            </p:cNvPr>
            <p:cNvSpPr/>
            <p:nvPr/>
          </p:nvSpPr>
          <p:spPr>
            <a:xfrm>
              <a:off x="-3885661" y="568791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9" name="Блок-схема: вузол 128">
              <a:extLst>
                <a:ext uri="{FF2B5EF4-FFF2-40B4-BE49-F238E27FC236}">
                  <a16:creationId xmlns:a16="http://schemas.microsoft.com/office/drawing/2014/main" id="{F4877C35-405F-4072-88B7-326E68440EAE}"/>
                </a:ext>
              </a:extLst>
            </p:cNvPr>
            <p:cNvSpPr/>
            <p:nvPr/>
          </p:nvSpPr>
          <p:spPr>
            <a:xfrm>
              <a:off x="-3424678" y="5681105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0" name="Блок-схема: вузол 129">
              <a:extLst>
                <a:ext uri="{FF2B5EF4-FFF2-40B4-BE49-F238E27FC236}">
                  <a16:creationId xmlns:a16="http://schemas.microsoft.com/office/drawing/2014/main" id="{5DF8924D-16E0-4532-8EBC-A6986222B29B}"/>
                </a:ext>
              </a:extLst>
            </p:cNvPr>
            <p:cNvSpPr/>
            <p:nvPr/>
          </p:nvSpPr>
          <p:spPr>
            <a:xfrm>
              <a:off x="-2970296" y="5676466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1" name="Блок-схема: вузол 130">
              <a:extLst>
                <a:ext uri="{FF2B5EF4-FFF2-40B4-BE49-F238E27FC236}">
                  <a16:creationId xmlns:a16="http://schemas.microsoft.com/office/drawing/2014/main" id="{CE9083C3-C662-4DED-9A00-4F3FE603BC31}"/>
                </a:ext>
              </a:extLst>
            </p:cNvPr>
            <p:cNvSpPr/>
            <p:nvPr/>
          </p:nvSpPr>
          <p:spPr>
            <a:xfrm>
              <a:off x="-2529896" y="5676465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32" name="Групувати 131">
            <a:extLst>
              <a:ext uri="{FF2B5EF4-FFF2-40B4-BE49-F238E27FC236}">
                <a16:creationId xmlns:a16="http://schemas.microsoft.com/office/drawing/2014/main" id="{2194BE44-EC87-49C0-ADAD-85B87D2B4D41}"/>
              </a:ext>
            </a:extLst>
          </p:cNvPr>
          <p:cNvGrpSpPr/>
          <p:nvPr/>
        </p:nvGrpSpPr>
        <p:grpSpPr>
          <a:xfrm>
            <a:off x="-1670131" y="1775446"/>
            <a:ext cx="1002776" cy="963705"/>
            <a:chOff x="-1690947" y="4344712"/>
            <a:chExt cx="1508222" cy="1535139"/>
          </a:xfrm>
        </p:grpSpPr>
        <p:sp>
          <p:nvSpPr>
            <p:cNvPr id="133" name="Прямокутник 108">
              <a:extLst>
                <a:ext uri="{FF2B5EF4-FFF2-40B4-BE49-F238E27FC236}">
                  <a16:creationId xmlns:a16="http://schemas.microsoft.com/office/drawing/2014/main" id="{4AADE4D6-0423-415E-B11C-96CC253A5563}"/>
                </a:ext>
              </a:extLst>
            </p:cNvPr>
            <p:cNvSpPr/>
            <p:nvPr/>
          </p:nvSpPr>
          <p:spPr>
            <a:xfrm>
              <a:off x="-1156753" y="4809694"/>
              <a:ext cx="461434" cy="1070157"/>
            </a:xfrm>
            <a:custGeom>
              <a:avLst/>
              <a:gdLst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434" h="1070157">
                  <a:moveTo>
                    <a:pt x="0" y="0"/>
                  </a:moveTo>
                  <a:lnTo>
                    <a:pt x="461434" y="0"/>
                  </a:lnTo>
                  <a:lnTo>
                    <a:pt x="461434" y="1070157"/>
                  </a:lnTo>
                  <a:cubicBezTo>
                    <a:pt x="142525" y="1019357"/>
                    <a:pt x="153811" y="1070157"/>
                    <a:pt x="0" y="1070157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837473B0-CC2E-450A-ABE3-18F120FF3D39}">
                    <a1611:picAttrSrcUrl xmlns:a1611="http://schemas.microsoft.com/office/drawing/2016/11/main" xmlns="" r:id="rId6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4" name="Прямокутник 106">
              <a:extLst>
                <a:ext uri="{FF2B5EF4-FFF2-40B4-BE49-F238E27FC236}">
                  <a16:creationId xmlns:a16="http://schemas.microsoft.com/office/drawing/2014/main" id="{84DB8EFD-EA62-4F12-A4D7-3895FEC576FA}"/>
                </a:ext>
              </a:extLst>
            </p:cNvPr>
            <p:cNvSpPr/>
            <p:nvPr/>
          </p:nvSpPr>
          <p:spPr>
            <a:xfrm>
              <a:off x="-1690947" y="4344713"/>
              <a:ext cx="1508222" cy="466543"/>
            </a:xfrm>
            <a:custGeom>
              <a:avLst/>
              <a:gdLst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222" h="466543">
                  <a:moveTo>
                    <a:pt x="0" y="0"/>
                  </a:moveTo>
                  <a:lnTo>
                    <a:pt x="1508222" y="0"/>
                  </a:lnTo>
                  <a:cubicBezTo>
                    <a:pt x="1444722" y="320614"/>
                    <a:pt x="1508222" y="311029"/>
                    <a:pt x="1508222" y="466543"/>
                  </a:cubicBezTo>
                  <a:lnTo>
                    <a:pt x="0" y="466543"/>
                  </a:lnTo>
                  <a:cubicBezTo>
                    <a:pt x="0" y="311029"/>
                    <a:pt x="59267" y="269815"/>
                    <a:pt x="0" y="0"/>
                  </a:cubicBezTo>
                  <a:close/>
                </a:path>
              </a:pathLst>
            </a:custGeom>
            <a:blipFill dpi="0" rotWithShape="1">
              <a:blip r:embed="rId5">
                <a:extLst>
                  <a:ext uri="{837473B0-CC2E-450A-ABE3-18F120FF3D39}">
                    <a1611:picAttrSrcUrl xmlns:a1611="http://schemas.microsoft.com/office/drawing/2016/11/main" xmlns="" r:id="rId6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5" name="Прямокутник 134">
              <a:extLst>
                <a:ext uri="{FF2B5EF4-FFF2-40B4-BE49-F238E27FC236}">
                  <a16:creationId xmlns:a16="http://schemas.microsoft.com/office/drawing/2014/main" id="{7ED90336-C750-478C-91F6-76AB09B3D925}"/>
                </a:ext>
              </a:extLst>
            </p:cNvPr>
            <p:cNvSpPr/>
            <p:nvPr/>
          </p:nvSpPr>
          <p:spPr>
            <a:xfrm>
              <a:off x="-1517952" y="4344712"/>
              <a:ext cx="1162231" cy="1185375"/>
            </a:xfrm>
            <a:prstGeom prst="rect">
              <a:avLst/>
            </a:prstGeom>
            <a:solidFill>
              <a:schemeClr val="bg2">
                <a:lumMod val="75000"/>
                <a:alpha val="34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6" name="Блок-схема: вузол 135">
              <a:extLst>
                <a:ext uri="{FF2B5EF4-FFF2-40B4-BE49-F238E27FC236}">
                  <a16:creationId xmlns:a16="http://schemas.microsoft.com/office/drawing/2014/main" id="{A175CC8C-27C7-4F03-B309-F4BCD3C35A35}"/>
                </a:ext>
              </a:extLst>
            </p:cNvPr>
            <p:cNvSpPr/>
            <p:nvPr/>
          </p:nvSpPr>
          <p:spPr>
            <a:xfrm>
              <a:off x="-1444194" y="4655886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7" name="Блок-схема: вузол 136">
              <a:extLst>
                <a:ext uri="{FF2B5EF4-FFF2-40B4-BE49-F238E27FC236}">
                  <a16:creationId xmlns:a16="http://schemas.microsoft.com/office/drawing/2014/main" id="{0845BDB6-B2EA-4346-AB4B-6C380B836696}"/>
                </a:ext>
              </a:extLst>
            </p:cNvPr>
            <p:cNvSpPr/>
            <p:nvPr/>
          </p:nvSpPr>
          <p:spPr>
            <a:xfrm>
              <a:off x="-1444194" y="4404015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8" name="Блок-схема: вузол 137">
              <a:extLst>
                <a:ext uri="{FF2B5EF4-FFF2-40B4-BE49-F238E27FC236}">
                  <a16:creationId xmlns:a16="http://schemas.microsoft.com/office/drawing/2014/main" id="{42DF74D1-4B2E-46C5-8CE1-62F6D8EF38F3}"/>
                </a:ext>
              </a:extLst>
            </p:cNvPr>
            <p:cNvSpPr/>
            <p:nvPr/>
          </p:nvSpPr>
          <p:spPr>
            <a:xfrm>
              <a:off x="-965657" y="4655886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9" name="Блок-схема: вузол 138">
              <a:extLst>
                <a:ext uri="{FF2B5EF4-FFF2-40B4-BE49-F238E27FC236}">
                  <a16:creationId xmlns:a16="http://schemas.microsoft.com/office/drawing/2014/main" id="{9CC5D5FC-3CE7-4F5E-9EB2-0746D711714B}"/>
                </a:ext>
              </a:extLst>
            </p:cNvPr>
            <p:cNvSpPr/>
            <p:nvPr/>
          </p:nvSpPr>
          <p:spPr>
            <a:xfrm>
              <a:off x="-965657" y="4404015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0" name="Блок-схема: вузол 139">
              <a:extLst>
                <a:ext uri="{FF2B5EF4-FFF2-40B4-BE49-F238E27FC236}">
                  <a16:creationId xmlns:a16="http://schemas.microsoft.com/office/drawing/2014/main" id="{1EF9ADFF-2B1C-468C-A427-3CD007A2E760}"/>
                </a:ext>
              </a:extLst>
            </p:cNvPr>
            <p:cNvSpPr/>
            <p:nvPr/>
          </p:nvSpPr>
          <p:spPr>
            <a:xfrm>
              <a:off x="-515600" y="4655886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1" name="Блок-схема: вузол 140">
              <a:extLst>
                <a:ext uri="{FF2B5EF4-FFF2-40B4-BE49-F238E27FC236}">
                  <a16:creationId xmlns:a16="http://schemas.microsoft.com/office/drawing/2014/main" id="{42B41E5B-FFCE-4E09-9720-AE57D9A7CE42}"/>
                </a:ext>
              </a:extLst>
            </p:cNvPr>
            <p:cNvSpPr/>
            <p:nvPr/>
          </p:nvSpPr>
          <p:spPr>
            <a:xfrm>
              <a:off x="-515600" y="4404015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2" name="Блок-схема: вузол 141">
              <a:extLst>
                <a:ext uri="{FF2B5EF4-FFF2-40B4-BE49-F238E27FC236}">
                  <a16:creationId xmlns:a16="http://schemas.microsoft.com/office/drawing/2014/main" id="{58433F83-F85A-4C98-8B80-ECC8C65983A6}"/>
                </a:ext>
              </a:extLst>
            </p:cNvPr>
            <p:cNvSpPr/>
            <p:nvPr/>
          </p:nvSpPr>
          <p:spPr>
            <a:xfrm>
              <a:off x="-957225" y="5107309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3" name="Блок-схема: вузол 142">
              <a:extLst>
                <a:ext uri="{FF2B5EF4-FFF2-40B4-BE49-F238E27FC236}">
                  <a16:creationId xmlns:a16="http://schemas.microsoft.com/office/drawing/2014/main" id="{4E8C762C-8F82-447B-B948-30C8E30C1FF0}"/>
                </a:ext>
              </a:extLst>
            </p:cNvPr>
            <p:cNvSpPr/>
            <p:nvPr/>
          </p:nvSpPr>
          <p:spPr>
            <a:xfrm>
              <a:off x="-1195573" y="4533120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4" name="Блок-схема: вузол 143">
              <a:extLst>
                <a:ext uri="{FF2B5EF4-FFF2-40B4-BE49-F238E27FC236}">
                  <a16:creationId xmlns:a16="http://schemas.microsoft.com/office/drawing/2014/main" id="{195BEC67-118A-44C0-9C5A-FFAF2EAC9E5A}"/>
                </a:ext>
              </a:extLst>
            </p:cNvPr>
            <p:cNvSpPr/>
            <p:nvPr/>
          </p:nvSpPr>
          <p:spPr>
            <a:xfrm>
              <a:off x="-746840" y="4533119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5" name="Блок-схема: вузол 144">
              <a:extLst>
                <a:ext uri="{FF2B5EF4-FFF2-40B4-BE49-F238E27FC236}">
                  <a16:creationId xmlns:a16="http://schemas.microsoft.com/office/drawing/2014/main" id="{8AA5FBAA-0A97-4F6F-A95D-AE4D070FD302}"/>
                </a:ext>
              </a:extLst>
            </p:cNvPr>
            <p:cNvSpPr/>
            <p:nvPr/>
          </p:nvSpPr>
          <p:spPr>
            <a:xfrm>
              <a:off x="-1083714" y="4899874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6" name="Блок-схема: вузол 145">
              <a:extLst>
                <a:ext uri="{FF2B5EF4-FFF2-40B4-BE49-F238E27FC236}">
                  <a16:creationId xmlns:a16="http://schemas.microsoft.com/office/drawing/2014/main" id="{D0B5489C-2318-4E0F-AC75-92E1CF46710D}"/>
                </a:ext>
              </a:extLst>
            </p:cNvPr>
            <p:cNvSpPr/>
            <p:nvPr/>
          </p:nvSpPr>
          <p:spPr>
            <a:xfrm>
              <a:off x="-829691" y="4899874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7" name="Блок-схема: вузол 146">
              <a:extLst>
                <a:ext uri="{FF2B5EF4-FFF2-40B4-BE49-F238E27FC236}">
                  <a16:creationId xmlns:a16="http://schemas.microsoft.com/office/drawing/2014/main" id="{7133A637-DB61-4E97-9BB5-9424DD53D9FE}"/>
                </a:ext>
              </a:extLst>
            </p:cNvPr>
            <p:cNvSpPr/>
            <p:nvPr/>
          </p:nvSpPr>
          <p:spPr>
            <a:xfrm>
              <a:off x="-1083714" y="5323499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8" name="Блок-схема: вузол 147">
              <a:extLst>
                <a:ext uri="{FF2B5EF4-FFF2-40B4-BE49-F238E27FC236}">
                  <a16:creationId xmlns:a16="http://schemas.microsoft.com/office/drawing/2014/main" id="{4DBE8F37-0213-4841-9B2E-992F02443EA3}"/>
                </a:ext>
              </a:extLst>
            </p:cNvPr>
            <p:cNvSpPr/>
            <p:nvPr/>
          </p:nvSpPr>
          <p:spPr>
            <a:xfrm>
              <a:off x="-829691" y="5323499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49" name="Групувати 148">
            <a:extLst>
              <a:ext uri="{FF2B5EF4-FFF2-40B4-BE49-F238E27FC236}">
                <a16:creationId xmlns:a16="http://schemas.microsoft.com/office/drawing/2014/main" id="{E9E290B3-C1B6-44FE-B164-A36EAA166A78}"/>
              </a:ext>
            </a:extLst>
          </p:cNvPr>
          <p:cNvGrpSpPr/>
          <p:nvPr/>
        </p:nvGrpSpPr>
        <p:grpSpPr>
          <a:xfrm>
            <a:off x="14174428" y="4692983"/>
            <a:ext cx="1105772" cy="981503"/>
            <a:chOff x="13720571" y="2704613"/>
            <a:chExt cx="1959681" cy="1690693"/>
          </a:xfrm>
        </p:grpSpPr>
        <p:sp>
          <p:nvSpPr>
            <p:cNvPr id="150" name="Прямокутник 108">
              <a:extLst>
                <a:ext uri="{FF2B5EF4-FFF2-40B4-BE49-F238E27FC236}">
                  <a16:creationId xmlns:a16="http://schemas.microsoft.com/office/drawing/2014/main" id="{58646A0D-7EA4-4E86-ADCE-EE8AE888C84B}"/>
                </a:ext>
              </a:extLst>
            </p:cNvPr>
            <p:cNvSpPr/>
            <p:nvPr/>
          </p:nvSpPr>
          <p:spPr>
            <a:xfrm>
              <a:off x="13720572" y="3171156"/>
              <a:ext cx="461434" cy="1224150"/>
            </a:xfrm>
            <a:custGeom>
              <a:avLst/>
              <a:gdLst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434" h="1070157">
                  <a:moveTo>
                    <a:pt x="0" y="0"/>
                  </a:moveTo>
                  <a:lnTo>
                    <a:pt x="461434" y="0"/>
                  </a:lnTo>
                  <a:lnTo>
                    <a:pt x="461434" y="1070157"/>
                  </a:lnTo>
                  <a:cubicBezTo>
                    <a:pt x="142525" y="1019357"/>
                    <a:pt x="153811" y="1070157"/>
                    <a:pt x="0" y="1070157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837473B0-CC2E-450A-ABE3-18F120FF3D39}">
                    <a1611:picAttrSrcUrl xmlns:a1611="http://schemas.microsoft.com/office/drawing/2016/11/main" xmlns="" r:id="rId6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1" name="Прямокутник 106">
              <a:extLst>
                <a:ext uri="{FF2B5EF4-FFF2-40B4-BE49-F238E27FC236}">
                  <a16:creationId xmlns:a16="http://schemas.microsoft.com/office/drawing/2014/main" id="{824844FD-13BB-4E0F-B830-D60DED33F2BD}"/>
                </a:ext>
              </a:extLst>
            </p:cNvPr>
            <p:cNvSpPr/>
            <p:nvPr/>
          </p:nvSpPr>
          <p:spPr>
            <a:xfrm>
              <a:off x="13720571" y="2704613"/>
              <a:ext cx="1959681" cy="466543"/>
            </a:xfrm>
            <a:custGeom>
              <a:avLst/>
              <a:gdLst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3292 w 1511514"/>
                <a:gd name="connsiteY0" fmla="*/ 0 h 466543"/>
                <a:gd name="connsiteX1" fmla="*/ 1511514 w 1511514"/>
                <a:gd name="connsiteY1" fmla="*/ 0 h 466543"/>
                <a:gd name="connsiteX2" fmla="*/ 1511514 w 1511514"/>
                <a:gd name="connsiteY2" fmla="*/ 466543 h 466543"/>
                <a:gd name="connsiteX3" fmla="*/ 3292 w 1511514"/>
                <a:gd name="connsiteY3" fmla="*/ 466543 h 466543"/>
                <a:gd name="connsiteX4" fmla="*/ 3292 w 1511514"/>
                <a:gd name="connsiteY4" fmla="*/ 0 h 46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1514" h="466543">
                  <a:moveTo>
                    <a:pt x="3292" y="0"/>
                  </a:moveTo>
                  <a:lnTo>
                    <a:pt x="1511514" y="0"/>
                  </a:lnTo>
                  <a:cubicBezTo>
                    <a:pt x="1448014" y="320614"/>
                    <a:pt x="1511514" y="311029"/>
                    <a:pt x="1511514" y="466543"/>
                  </a:cubicBezTo>
                  <a:lnTo>
                    <a:pt x="3292" y="466543"/>
                  </a:lnTo>
                  <a:cubicBezTo>
                    <a:pt x="3292" y="311029"/>
                    <a:pt x="-4116" y="241240"/>
                    <a:pt x="3292" y="0"/>
                  </a:cubicBezTo>
                  <a:close/>
                </a:path>
              </a:pathLst>
            </a:custGeom>
            <a:blipFill dpi="0" rotWithShape="1">
              <a:blip r:embed="rId5">
                <a:extLst>
                  <a:ext uri="{837473B0-CC2E-450A-ABE3-18F120FF3D39}">
                    <a1611:picAttrSrcUrl xmlns:a1611="http://schemas.microsoft.com/office/drawing/2016/11/main" xmlns="" r:id="rId6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2" name="Прямокутний трикутник 151">
              <a:extLst>
                <a:ext uri="{FF2B5EF4-FFF2-40B4-BE49-F238E27FC236}">
                  <a16:creationId xmlns:a16="http://schemas.microsoft.com/office/drawing/2014/main" id="{10F8F506-B221-4D36-B44C-7231D978FC96}"/>
                </a:ext>
              </a:extLst>
            </p:cNvPr>
            <p:cNvSpPr/>
            <p:nvPr/>
          </p:nvSpPr>
          <p:spPr>
            <a:xfrm rot="5400000">
              <a:off x="13794127" y="2666903"/>
              <a:ext cx="1440000" cy="1552792"/>
            </a:xfrm>
            <a:prstGeom prst="rtTriangle">
              <a:avLst/>
            </a:prstGeom>
            <a:solidFill>
              <a:schemeClr val="bg2">
                <a:lumMod val="75000"/>
                <a:tint val="66000"/>
                <a:satMod val="160000"/>
                <a:alpha val="34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3" name="Блок-схема: вузол 152">
              <a:extLst>
                <a:ext uri="{FF2B5EF4-FFF2-40B4-BE49-F238E27FC236}">
                  <a16:creationId xmlns:a16="http://schemas.microsoft.com/office/drawing/2014/main" id="{DD05172D-7BC0-4E63-9256-1BF34C452F5F}"/>
                </a:ext>
              </a:extLst>
            </p:cNvPr>
            <p:cNvSpPr/>
            <p:nvPr/>
          </p:nvSpPr>
          <p:spPr>
            <a:xfrm rot="5400000">
              <a:off x="14240041" y="278850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4" name="Блок-схема: вузол 153">
              <a:extLst>
                <a:ext uri="{FF2B5EF4-FFF2-40B4-BE49-F238E27FC236}">
                  <a16:creationId xmlns:a16="http://schemas.microsoft.com/office/drawing/2014/main" id="{DDBBB6BB-B4E3-4AF3-855D-5DEB8A83B6F1}"/>
                </a:ext>
              </a:extLst>
            </p:cNvPr>
            <p:cNvSpPr/>
            <p:nvPr/>
          </p:nvSpPr>
          <p:spPr>
            <a:xfrm rot="5400000">
              <a:off x="14240041" y="3031657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5" name="Блок-схема: вузол 154">
              <a:extLst>
                <a:ext uri="{FF2B5EF4-FFF2-40B4-BE49-F238E27FC236}">
                  <a16:creationId xmlns:a16="http://schemas.microsoft.com/office/drawing/2014/main" id="{328719C4-0420-4B8F-A1C7-94AAADA7A987}"/>
                </a:ext>
              </a:extLst>
            </p:cNvPr>
            <p:cNvSpPr/>
            <p:nvPr/>
          </p:nvSpPr>
          <p:spPr>
            <a:xfrm rot="5400000">
              <a:off x="13794549" y="2786377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6" name="Блок-схема: вузол 155">
              <a:extLst>
                <a:ext uri="{FF2B5EF4-FFF2-40B4-BE49-F238E27FC236}">
                  <a16:creationId xmlns:a16="http://schemas.microsoft.com/office/drawing/2014/main" id="{235F6E0D-96CA-49D2-8A3C-D06F50F47CD0}"/>
                </a:ext>
              </a:extLst>
            </p:cNvPr>
            <p:cNvSpPr/>
            <p:nvPr/>
          </p:nvSpPr>
          <p:spPr>
            <a:xfrm rot="5400000">
              <a:off x="13794549" y="302953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7" name="Блок-схема: вузол 156">
              <a:extLst>
                <a:ext uri="{FF2B5EF4-FFF2-40B4-BE49-F238E27FC236}">
                  <a16:creationId xmlns:a16="http://schemas.microsoft.com/office/drawing/2014/main" id="{F78090D3-14CF-4DA0-9307-7F5DBB9752E9}"/>
                </a:ext>
              </a:extLst>
            </p:cNvPr>
            <p:cNvSpPr/>
            <p:nvPr/>
          </p:nvSpPr>
          <p:spPr>
            <a:xfrm rot="5400000">
              <a:off x="14748349" y="277639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8" name="Блок-схема: вузол 157">
              <a:extLst>
                <a:ext uri="{FF2B5EF4-FFF2-40B4-BE49-F238E27FC236}">
                  <a16:creationId xmlns:a16="http://schemas.microsoft.com/office/drawing/2014/main" id="{C05F1A56-7D63-48F5-8231-24B95DA28616}"/>
                </a:ext>
              </a:extLst>
            </p:cNvPr>
            <p:cNvSpPr/>
            <p:nvPr/>
          </p:nvSpPr>
          <p:spPr>
            <a:xfrm rot="5400000">
              <a:off x="14659036" y="302953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9" name="Блок-схема: вузол 158">
              <a:extLst>
                <a:ext uri="{FF2B5EF4-FFF2-40B4-BE49-F238E27FC236}">
                  <a16:creationId xmlns:a16="http://schemas.microsoft.com/office/drawing/2014/main" id="{03F03B7F-F3E1-4DAE-998F-ADAD886BB2EF}"/>
                </a:ext>
              </a:extLst>
            </p:cNvPr>
            <p:cNvSpPr/>
            <p:nvPr/>
          </p:nvSpPr>
          <p:spPr>
            <a:xfrm rot="5400000">
              <a:off x="14463617" y="2920169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0" name="Блок-схема: вузол 159">
              <a:extLst>
                <a:ext uri="{FF2B5EF4-FFF2-40B4-BE49-F238E27FC236}">
                  <a16:creationId xmlns:a16="http://schemas.microsoft.com/office/drawing/2014/main" id="{950486BB-2C32-49F8-AB68-AC0D3A1A1744}"/>
                </a:ext>
              </a:extLst>
            </p:cNvPr>
            <p:cNvSpPr/>
            <p:nvPr/>
          </p:nvSpPr>
          <p:spPr>
            <a:xfrm rot="5400000">
              <a:off x="14016267" y="2920169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1" name="Блок-схема: вузол 160">
              <a:extLst>
                <a:ext uri="{FF2B5EF4-FFF2-40B4-BE49-F238E27FC236}">
                  <a16:creationId xmlns:a16="http://schemas.microsoft.com/office/drawing/2014/main" id="{289ED759-AA30-42FD-B866-B1D398BC8C77}"/>
                </a:ext>
              </a:extLst>
            </p:cNvPr>
            <p:cNvSpPr/>
            <p:nvPr/>
          </p:nvSpPr>
          <p:spPr>
            <a:xfrm rot="5400000">
              <a:off x="13794548" y="3295315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2" name="Блок-схема: вузол 161">
              <a:extLst>
                <a:ext uri="{FF2B5EF4-FFF2-40B4-BE49-F238E27FC236}">
                  <a16:creationId xmlns:a16="http://schemas.microsoft.com/office/drawing/2014/main" id="{4611AE50-01A6-43E6-90F9-9CC947E0719E}"/>
                </a:ext>
              </a:extLst>
            </p:cNvPr>
            <p:cNvSpPr/>
            <p:nvPr/>
          </p:nvSpPr>
          <p:spPr>
            <a:xfrm rot="5400000">
              <a:off x="14034069" y="3295316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3" name="Блок-схема: вузол 162">
              <a:extLst>
                <a:ext uri="{FF2B5EF4-FFF2-40B4-BE49-F238E27FC236}">
                  <a16:creationId xmlns:a16="http://schemas.microsoft.com/office/drawing/2014/main" id="{035A30F1-9244-43BF-9EE6-72A046084B24}"/>
                </a:ext>
              </a:extLst>
            </p:cNvPr>
            <p:cNvSpPr/>
            <p:nvPr/>
          </p:nvSpPr>
          <p:spPr>
            <a:xfrm rot="5400000">
              <a:off x="13789404" y="376395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4" name="Блок-схема: вузол 163">
              <a:extLst>
                <a:ext uri="{FF2B5EF4-FFF2-40B4-BE49-F238E27FC236}">
                  <a16:creationId xmlns:a16="http://schemas.microsoft.com/office/drawing/2014/main" id="{9A54AFDD-E89A-4583-8666-16E03D964EBA}"/>
                </a:ext>
              </a:extLst>
            </p:cNvPr>
            <p:cNvSpPr/>
            <p:nvPr/>
          </p:nvSpPr>
          <p:spPr>
            <a:xfrm rot="5400000">
              <a:off x="14034069" y="3662939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5" name="Блок-схема: вузол 164">
              <a:extLst>
                <a:ext uri="{FF2B5EF4-FFF2-40B4-BE49-F238E27FC236}">
                  <a16:creationId xmlns:a16="http://schemas.microsoft.com/office/drawing/2014/main" id="{3AED5EF4-4398-44F5-989F-197A68B6DFAE}"/>
                </a:ext>
              </a:extLst>
            </p:cNvPr>
            <p:cNvSpPr/>
            <p:nvPr/>
          </p:nvSpPr>
          <p:spPr>
            <a:xfrm rot="5400000">
              <a:off x="13900779" y="3510993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66" name="Групувати 165">
            <a:extLst>
              <a:ext uri="{FF2B5EF4-FFF2-40B4-BE49-F238E27FC236}">
                <a16:creationId xmlns:a16="http://schemas.microsoft.com/office/drawing/2014/main" id="{BF40EB7B-AD6D-412E-B737-49C304788A1C}"/>
              </a:ext>
            </a:extLst>
          </p:cNvPr>
          <p:cNvGrpSpPr/>
          <p:nvPr/>
        </p:nvGrpSpPr>
        <p:grpSpPr>
          <a:xfrm>
            <a:off x="13442130" y="2068400"/>
            <a:ext cx="2243573" cy="835968"/>
            <a:chOff x="13229960" y="3664522"/>
            <a:chExt cx="4035899" cy="1817829"/>
          </a:xfrm>
        </p:grpSpPr>
        <p:sp>
          <p:nvSpPr>
            <p:cNvPr id="167" name="Прямокутник 108">
              <a:extLst>
                <a:ext uri="{FF2B5EF4-FFF2-40B4-BE49-F238E27FC236}">
                  <a16:creationId xmlns:a16="http://schemas.microsoft.com/office/drawing/2014/main" id="{75CA6E96-0ACB-46A9-8BC3-2AA17A0B1BE3}"/>
                </a:ext>
              </a:extLst>
            </p:cNvPr>
            <p:cNvSpPr/>
            <p:nvPr/>
          </p:nvSpPr>
          <p:spPr>
            <a:xfrm rot="10800000">
              <a:off x="16090509" y="3671885"/>
              <a:ext cx="550702" cy="1079576"/>
            </a:xfrm>
            <a:custGeom>
              <a:avLst/>
              <a:gdLst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434" h="1070157">
                  <a:moveTo>
                    <a:pt x="0" y="0"/>
                  </a:moveTo>
                  <a:lnTo>
                    <a:pt x="461434" y="0"/>
                  </a:lnTo>
                  <a:lnTo>
                    <a:pt x="461434" y="1070157"/>
                  </a:lnTo>
                  <a:cubicBezTo>
                    <a:pt x="142525" y="1019357"/>
                    <a:pt x="153811" y="1070157"/>
                    <a:pt x="0" y="1070157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7">
                <a:extLst>
                  <a:ext uri="{837473B0-CC2E-450A-ABE3-18F120FF3D39}">
                    <a1611:picAttrSrcUrl xmlns:a1611="http://schemas.microsoft.com/office/drawing/2016/11/main" xmlns="" r:id="rId8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8" name="Прямокутник 106">
              <a:extLst>
                <a:ext uri="{FF2B5EF4-FFF2-40B4-BE49-F238E27FC236}">
                  <a16:creationId xmlns:a16="http://schemas.microsoft.com/office/drawing/2014/main" id="{A3B2179F-D946-4689-9DD3-C6195E89D741}"/>
                </a:ext>
              </a:extLst>
            </p:cNvPr>
            <p:cNvSpPr/>
            <p:nvPr/>
          </p:nvSpPr>
          <p:spPr>
            <a:xfrm rot="10800000">
              <a:off x="15465859" y="5011702"/>
              <a:ext cx="1800000" cy="470649"/>
            </a:xfrm>
            <a:custGeom>
              <a:avLst/>
              <a:gdLst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222" h="466543">
                  <a:moveTo>
                    <a:pt x="0" y="0"/>
                  </a:moveTo>
                  <a:lnTo>
                    <a:pt x="1508222" y="0"/>
                  </a:lnTo>
                  <a:cubicBezTo>
                    <a:pt x="1444722" y="320614"/>
                    <a:pt x="1508222" y="311029"/>
                    <a:pt x="1508222" y="466543"/>
                  </a:cubicBezTo>
                  <a:lnTo>
                    <a:pt x="0" y="466543"/>
                  </a:lnTo>
                  <a:cubicBezTo>
                    <a:pt x="0" y="311029"/>
                    <a:pt x="59267" y="269815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837473B0-CC2E-450A-ABE3-18F120FF3D39}">
                    <a1611:picAttrSrcUrl xmlns:a1611="http://schemas.microsoft.com/office/drawing/2016/11/main" xmlns="" r:id="rId8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9" name="Блок-схема: вузол 168">
              <a:extLst>
                <a:ext uri="{FF2B5EF4-FFF2-40B4-BE49-F238E27FC236}">
                  <a16:creationId xmlns:a16="http://schemas.microsoft.com/office/drawing/2014/main" id="{9E072F1C-51DF-4804-AA69-12B1401938C3}"/>
                </a:ext>
              </a:extLst>
            </p:cNvPr>
            <p:cNvSpPr/>
            <p:nvPr/>
          </p:nvSpPr>
          <p:spPr>
            <a:xfrm rot="10800000">
              <a:off x="16607796" y="5104411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0" name="Блок-схема: вузол 169">
              <a:extLst>
                <a:ext uri="{FF2B5EF4-FFF2-40B4-BE49-F238E27FC236}">
                  <a16:creationId xmlns:a16="http://schemas.microsoft.com/office/drawing/2014/main" id="{D2FACA70-CAA7-4B1B-B1D2-913EC5A506EC}"/>
                </a:ext>
              </a:extLst>
            </p:cNvPr>
            <p:cNvSpPr/>
            <p:nvPr/>
          </p:nvSpPr>
          <p:spPr>
            <a:xfrm rot="10800000">
              <a:off x="16607796" y="5358499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1" name="Блок-схема: вузол 170">
              <a:extLst>
                <a:ext uri="{FF2B5EF4-FFF2-40B4-BE49-F238E27FC236}">
                  <a16:creationId xmlns:a16="http://schemas.microsoft.com/office/drawing/2014/main" id="{654E383E-6C3E-4AAC-8B09-7892550FBF63}"/>
                </a:ext>
              </a:extLst>
            </p:cNvPr>
            <p:cNvSpPr/>
            <p:nvPr/>
          </p:nvSpPr>
          <p:spPr>
            <a:xfrm rot="10800000">
              <a:off x="16031687" y="5104411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2" name="Блок-схема: вузол 171">
              <a:extLst>
                <a:ext uri="{FF2B5EF4-FFF2-40B4-BE49-F238E27FC236}">
                  <a16:creationId xmlns:a16="http://schemas.microsoft.com/office/drawing/2014/main" id="{D09AAEE9-5CDD-4A09-9DF5-C7A5D99081CA}"/>
                </a:ext>
              </a:extLst>
            </p:cNvPr>
            <p:cNvSpPr/>
            <p:nvPr/>
          </p:nvSpPr>
          <p:spPr>
            <a:xfrm rot="10800000">
              <a:off x="16031687" y="5358499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3" name="Блок-схема: вузол 172">
              <a:extLst>
                <a:ext uri="{FF2B5EF4-FFF2-40B4-BE49-F238E27FC236}">
                  <a16:creationId xmlns:a16="http://schemas.microsoft.com/office/drawing/2014/main" id="{05767274-7CA2-44F6-A71D-C573008650AE}"/>
                </a:ext>
              </a:extLst>
            </p:cNvPr>
            <p:cNvSpPr/>
            <p:nvPr/>
          </p:nvSpPr>
          <p:spPr>
            <a:xfrm rot="10800000">
              <a:off x="16455164" y="4581645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4" name="Блок-схема: вузол 173">
              <a:extLst>
                <a:ext uri="{FF2B5EF4-FFF2-40B4-BE49-F238E27FC236}">
                  <a16:creationId xmlns:a16="http://schemas.microsoft.com/office/drawing/2014/main" id="{8CE09C8B-1097-46F1-A567-CAD3055718D7}"/>
                </a:ext>
              </a:extLst>
            </p:cNvPr>
            <p:cNvSpPr/>
            <p:nvPr/>
          </p:nvSpPr>
          <p:spPr>
            <a:xfrm rot="10800000">
              <a:off x="16151997" y="4581645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5" name="Блок-схема: вузол 174">
              <a:extLst>
                <a:ext uri="{FF2B5EF4-FFF2-40B4-BE49-F238E27FC236}">
                  <a16:creationId xmlns:a16="http://schemas.microsoft.com/office/drawing/2014/main" id="{7CBA3CCC-BD18-4F48-8CBF-0A2B6E59D295}"/>
                </a:ext>
              </a:extLst>
            </p:cNvPr>
            <p:cNvSpPr/>
            <p:nvPr/>
          </p:nvSpPr>
          <p:spPr>
            <a:xfrm rot="10800000">
              <a:off x="16455164" y="4154291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6" name="Блок-схема: вузол 175">
              <a:extLst>
                <a:ext uri="{FF2B5EF4-FFF2-40B4-BE49-F238E27FC236}">
                  <a16:creationId xmlns:a16="http://schemas.microsoft.com/office/drawing/2014/main" id="{B88FE564-F021-4833-AD94-8DB4C58F4981}"/>
                </a:ext>
              </a:extLst>
            </p:cNvPr>
            <p:cNvSpPr/>
            <p:nvPr/>
          </p:nvSpPr>
          <p:spPr>
            <a:xfrm rot="10800000">
              <a:off x="16151997" y="4154291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7" name="Прямокутний трикутник 176">
              <a:extLst>
                <a:ext uri="{FF2B5EF4-FFF2-40B4-BE49-F238E27FC236}">
                  <a16:creationId xmlns:a16="http://schemas.microsoft.com/office/drawing/2014/main" id="{166B37CB-4F22-4D5B-8D5B-8EE3158E4898}"/>
                </a:ext>
              </a:extLst>
            </p:cNvPr>
            <p:cNvSpPr/>
            <p:nvPr/>
          </p:nvSpPr>
          <p:spPr>
            <a:xfrm flipV="1">
              <a:off x="15673971" y="4751462"/>
              <a:ext cx="1334520" cy="236754"/>
            </a:xfrm>
            <a:prstGeom prst="rtTriangle">
              <a:avLst/>
            </a:prstGeom>
            <a:blipFill>
              <a:blip r:embed="rId7">
                <a:extLst>
                  <a:ext uri="{837473B0-CC2E-450A-ABE3-18F120FF3D39}">
                    <a1611:picAttrSrcUrl xmlns:a1611="http://schemas.microsoft.com/office/drawing/2016/11/main" xmlns="" r:id="rId8"/>
                  </a:ext>
                </a:extLst>
              </a:blip>
              <a:stretch>
                <a:fillRect/>
              </a:stretch>
            </a:blip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8" name="Прямокутний трикутник 177">
              <a:extLst>
                <a:ext uri="{FF2B5EF4-FFF2-40B4-BE49-F238E27FC236}">
                  <a16:creationId xmlns:a16="http://schemas.microsoft.com/office/drawing/2014/main" id="{4667EAA2-ACE9-4465-A23F-F173C4F6ACEE}"/>
                </a:ext>
              </a:extLst>
            </p:cNvPr>
            <p:cNvSpPr/>
            <p:nvPr/>
          </p:nvSpPr>
          <p:spPr>
            <a:xfrm rot="10800000" flipV="1">
              <a:off x="15644414" y="4764600"/>
              <a:ext cx="1334520" cy="236754"/>
            </a:xfrm>
            <a:prstGeom prst="rtTriangle">
              <a:avLst/>
            </a:prstGeom>
            <a:blipFill>
              <a:blip r:embed="rId7">
                <a:extLst>
                  <a:ext uri="{837473B0-CC2E-450A-ABE3-18F120FF3D39}">
                    <a1611:picAttrSrcUrl xmlns:a1611="http://schemas.microsoft.com/office/drawing/2016/11/main" xmlns="" r:id="rId8"/>
                  </a:ext>
                </a:extLst>
              </a:blip>
              <a:stretch>
                <a:fillRect/>
              </a:stretch>
            </a:blip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9" name="Прямокутник 178">
              <a:extLst>
                <a:ext uri="{FF2B5EF4-FFF2-40B4-BE49-F238E27FC236}">
                  <a16:creationId xmlns:a16="http://schemas.microsoft.com/office/drawing/2014/main" id="{3C3A3799-C3EB-4D29-AFBA-AF8513CAC824}"/>
                </a:ext>
              </a:extLst>
            </p:cNvPr>
            <p:cNvSpPr/>
            <p:nvPr/>
          </p:nvSpPr>
          <p:spPr>
            <a:xfrm rot="10800000">
              <a:off x="15954041" y="4049033"/>
              <a:ext cx="807308" cy="1425550"/>
            </a:xfrm>
            <a:prstGeom prst="rect">
              <a:avLst/>
            </a:prstGeom>
            <a:solidFill>
              <a:schemeClr val="bg2">
                <a:lumMod val="75000"/>
                <a:alpha val="34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180" name="Групувати 179">
              <a:extLst>
                <a:ext uri="{FF2B5EF4-FFF2-40B4-BE49-F238E27FC236}">
                  <a16:creationId xmlns:a16="http://schemas.microsoft.com/office/drawing/2014/main" id="{66D974BB-DDC9-4504-980A-A4A50ECD6496}"/>
                </a:ext>
              </a:extLst>
            </p:cNvPr>
            <p:cNvGrpSpPr/>
            <p:nvPr/>
          </p:nvGrpSpPr>
          <p:grpSpPr>
            <a:xfrm>
              <a:off x="16985953" y="4837616"/>
              <a:ext cx="188672" cy="160947"/>
              <a:chOff x="5357199" y="3434706"/>
              <a:chExt cx="234136" cy="222325"/>
            </a:xfrm>
          </p:grpSpPr>
          <p:cxnSp>
            <p:nvCxnSpPr>
              <p:cNvPr id="195" name="Пряма сполучна лінія 194">
                <a:extLst>
                  <a:ext uri="{FF2B5EF4-FFF2-40B4-BE49-F238E27FC236}">
                    <a16:creationId xmlns:a16="http://schemas.microsoft.com/office/drawing/2014/main" id="{2485264A-D398-47CA-A5B7-3907ADBA0A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57199" y="3501089"/>
                <a:ext cx="171793" cy="155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Пряма сполучна лінія 195">
                <a:extLst>
                  <a:ext uri="{FF2B5EF4-FFF2-40B4-BE49-F238E27FC236}">
                    <a16:creationId xmlns:a16="http://schemas.microsoft.com/office/drawing/2014/main" id="{0A7AB735-FD46-4706-82E6-0F716087DE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6649" y="3434706"/>
                <a:ext cx="124686" cy="11568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Групувати 180">
              <a:extLst>
                <a:ext uri="{FF2B5EF4-FFF2-40B4-BE49-F238E27FC236}">
                  <a16:creationId xmlns:a16="http://schemas.microsoft.com/office/drawing/2014/main" id="{7F90554B-6948-4A7D-8E5F-409898473E40}"/>
                </a:ext>
              </a:extLst>
            </p:cNvPr>
            <p:cNvGrpSpPr/>
            <p:nvPr/>
          </p:nvGrpSpPr>
          <p:grpSpPr>
            <a:xfrm rot="15717072">
              <a:off x="15489961" y="4840082"/>
              <a:ext cx="169497" cy="179154"/>
              <a:chOff x="5357199" y="3434706"/>
              <a:chExt cx="234136" cy="222325"/>
            </a:xfrm>
          </p:grpSpPr>
          <p:cxnSp>
            <p:nvCxnSpPr>
              <p:cNvPr id="193" name="Пряма сполучна лінія 192">
                <a:extLst>
                  <a:ext uri="{FF2B5EF4-FFF2-40B4-BE49-F238E27FC236}">
                    <a16:creationId xmlns:a16="http://schemas.microsoft.com/office/drawing/2014/main" id="{8F7D4FEB-7A98-46DE-862D-F3A2E14826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57199" y="3501089"/>
                <a:ext cx="171793" cy="155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Пряма сполучна лінія 193">
                <a:extLst>
                  <a:ext uri="{FF2B5EF4-FFF2-40B4-BE49-F238E27FC236}">
                    <a16:creationId xmlns:a16="http://schemas.microsoft.com/office/drawing/2014/main" id="{52ED912F-68E5-4E6A-96E0-12DD62FCB2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6649" y="3434706"/>
                <a:ext cx="124686" cy="11568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2" name="Прямокутник 108">
              <a:extLst>
                <a:ext uri="{FF2B5EF4-FFF2-40B4-BE49-F238E27FC236}">
                  <a16:creationId xmlns:a16="http://schemas.microsoft.com/office/drawing/2014/main" id="{C3339234-9C6F-47F8-8C17-1BD05668D001}"/>
                </a:ext>
              </a:extLst>
            </p:cNvPr>
            <p:cNvSpPr/>
            <p:nvPr/>
          </p:nvSpPr>
          <p:spPr>
            <a:xfrm>
              <a:off x="13880259" y="4207017"/>
              <a:ext cx="562615" cy="1204740"/>
            </a:xfrm>
            <a:custGeom>
              <a:avLst/>
              <a:gdLst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434" h="1070157">
                  <a:moveTo>
                    <a:pt x="0" y="0"/>
                  </a:moveTo>
                  <a:lnTo>
                    <a:pt x="461434" y="0"/>
                  </a:lnTo>
                  <a:lnTo>
                    <a:pt x="461434" y="1070157"/>
                  </a:lnTo>
                  <a:cubicBezTo>
                    <a:pt x="142525" y="1019357"/>
                    <a:pt x="153811" y="1070157"/>
                    <a:pt x="0" y="1070157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7">
                <a:extLst>
                  <a:ext uri="{837473B0-CC2E-450A-ABE3-18F120FF3D39}">
                    <a1611:picAttrSrcUrl xmlns:a1611="http://schemas.microsoft.com/office/drawing/2016/11/main" xmlns="" r:id="rId8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3" name="Прямокутник 106">
              <a:extLst>
                <a:ext uri="{FF2B5EF4-FFF2-40B4-BE49-F238E27FC236}">
                  <a16:creationId xmlns:a16="http://schemas.microsoft.com/office/drawing/2014/main" id="{9FABCDDB-0BC1-4407-8E21-1C73460C90CB}"/>
                </a:ext>
              </a:extLst>
            </p:cNvPr>
            <p:cNvSpPr/>
            <p:nvPr/>
          </p:nvSpPr>
          <p:spPr>
            <a:xfrm>
              <a:off x="13229960" y="3664522"/>
              <a:ext cx="1838937" cy="525216"/>
            </a:xfrm>
            <a:custGeom>
              <a:avLst/>
              <a:gdLst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222" h="466543">
                  <a:moveTo>
                    <a:pt x="0" y="0"/>
                  </a:moveTo>
                  <a:lnTo>
                    <a:pt x="1508222" y="0"/>
                  </a:lnTo>
                  <a:cubicBezTo>
                    <a:pt x="1444722" y="320614"/>
                    <a:pt x="1508222" y="311029"/>
                    <a:pt x="1508222" y="466543"/>
                  </a:cubicBezTo>
                  <a:lnTo>
                    <a:pt x="0" y="466543"/>
                  </a:lnTo>
                  <a:cubicBezTo>
                    <a:pt x="0" y="311029"/>
                    <a:pt x="59267" y="269815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837473B0-CC2E-450A-ABE3-18F120FF3D39}">
                    <a1611:picAttrSrcUrl xmlns:a1611="http://schemas.microsoft.com/office/drawing/2016/11/main" xmlns="" r:id="rId8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4" name="Блок-схема: вузол 183">
              <a:extLst>
                <a:ext uri="{FF2B5EF4-FFF2-40B4-BE49-F238E27FC236}">
                  <a16:creationId xmlns:a16="http://schemas.microsoft.com/office/drawing/2014/main" id="{C463A55A-C7F3-4D72-A073-39873D9FA5D0}"/>
                </a:ext>
              </a:extLst>
            </p:cNvPr>
            <p:cNvSpPr/>
            <p:nvPr/>
          </p:nvSpPr>
          <p:spPr>
            <a:xfrm>
              <a:off x="13801240" y="3996967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5" name="Блок-схема: вузол 184">
              <a:extLst>
                <a:ext uri="{FF2B5EF4-FFF2-40B4-BE49-F238E27FC236}">
                  <a16:creationId xmlns:a16="http://schemas.microsoft.com/office/drawing/2014/main" id="{0C7C2150-C555-42F3-A7BF-AE1D269D688C}"/>
                </a:ext>
              </a:extLst>
            </p:cNvPr>
            <p:cNvSpPr/>
            <p:nvPr/>
          </p:nvSpPr>
          <p:spPr>
            <a:xfrm>
              <a:off x="13801240" y="3713421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6" name="Блок-схема: вузол 185">
              <a:extLst>
                <a:ext uri="{FF2B5EF4-FFF2-40B4-BE49-F238E27FC236}">
                  <a16:creationId xmlns:a16="http://schemas.microsoft.com/office/drawing/2014/main" id="{27A0D3B5-09A8-449A-A439-D6114489D2C5}"/>
                </a:ext>
              </a:extLst>
            </p:cNvPr>
            <p:cNvSpPr/>
            <p:nvPr/>
          </p:nvSpPr>
          <p:spPr>
            <a:xfrm>
              <a:off x="14389811" y="3996967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7" name="Блок-схема: вузол 186">
              <a:extLst>
                <a:ext uri="{FF2B5EF4-FFF2-40B4-BE49-F238E27FC236}">
                  <a16:creationId xmlns:a16="http://schemas.microsoft.com/office/drawing/2014/main" id="{3FF2F35A-E2AD-4FCE-B6F6-947D6F3D1F77}"/>
                </a:ext>
              </a:extLst>
            </p:cNvPr>
            <p:cNvSpPr/>
            <p:nvPr/>
          </p:nvSpPr>
          <p:spPr>
            <a:xfrm>
              <a:off x="14389811" y="3713421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8" name="Блок-схема: вузол 187">
              <a:extLst>
                <a:ext uri="{FF2B5EF4-FFF2-40B4-BE49-F238E27FC236}">
                  <a16:creationId xmlns:a16="http://schemas.microsoft.com/office/drawing/2014/main" id="{9F222BA6-782C-4819-BB13-C59D21E59226}"/>
                </a:ext>
              </a:extLst>
            </p:cNvPr>
            <p:cNvSpPr/>
            <p:nvPr/>
          </p:nvSpPr>
          <p:spPr>
            <a:xfrm>
              <a:off x="13969314" y="4307209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9" name="Блок-схема: вузол 188">
              <a:extLst>
                <a:ext uri="{FF2B5EF4-FFF2-40B4-BE49-F238E27FC236}">
                  <a16:creationId xmlns:a16="http://schemas.microsoft.com/office/drawing/2014/main" id="{ECCA6916-830F-48B6-8C84-F1E331C51A9F}"/>
                </a:ext>
              </a:extLst>
            </p:cNvPr>
            <p:cNvSpPr/>
            <p:nvPr/>
          </p:nvSpPr>
          <p:spPr>
            <a:xfrm>
              <a:off x="14279038" y="4307209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0" name="Блок-схема: вузол 189">
              <a:extLst>
                <a:ext uri="{FF2B5EF4-FFF2-40B4-BE49-F238E27FC236}">
                  <a16:creationId xmlns:a16="http://schemas.microsoft.com/office/drawing/2014/main" id="{9A3D078F-789D-48A7-A38E-7CBB5F9A113C}"/>
                </a:ext>
              </a:extLst>
            </p:cNvPr>
            <p:cNvSpPr/>
            <p:nvPr/>
          </p:nvSpPr>
          <p:spPr>
            <a:xfrm>
              <a:off x="13969314" y="4784109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1" name="Блок-схема: вузол 190">
              <a:extLst>
                <a:ext uri="{FF2B5EF4-FFF2-40B4-BE49-F238E27FC236}">
                  <a16:creationId xmlns:a16="http://schemas.microsoft.com/office/drawing/2014/main" id="{3CBFA8E6-B8D2-4582-BB99-8996B8D9ECAC}"/>
                </a:ext>
              </a:extLst>
            </p:cNvPr>
            <p:cNvSpPr/>
            <p:nvPr/>
          </p:nvSpPr>
          <p:spPr>
            <a:xfrm>
              <a:off x="14279038" y="4784109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2" name="Прямокутник 191">
              <a:extLst>
                <a:ext uri="{FF2B5EF4-FFF2-40B4-BE49-F238E27FC236}">
                  <a16:creationId xmlns:a16="http://schemas.microsoft.com/office/drawing/2014/main" id="{DAC507C3-47E5-4B97-B570-15F7D1BF7C08}"/>
                </a:ext>
              </a:extLst>
            </p:cNvPr>
            <p:cNvSpPr/>
            <p:nvPr/>
          </p:nvSpPr>
          <p:spPr>
            <a:xfrm>
              <a:off x="13745384" y="3673192"/>
              <a:ext cx="824771" cy="1284810"/>
            </a:xfrm>
            <a:prstGeom prst="rect">
              <a:avLst/>
            </a:prstGeom>
            <a:solidFill>
              <a:schemeClr val="bg2">
                <a:lumMod val="75000"/>
                <a:alpha val="34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940360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1942">
        <p159:morph option="byWord"/>
      </p:transition>
    </mc:Choice>
    <mc:Fallback>
      <p:transition spd="slow" advTm="11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3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8">
            <a:extLst>
              <a:ext uri="{FF2B5EF4-FFF2-40B4-BE49-F238E27FC236}">
                <a16:creationId xmlns:a16="http://schemas.microsoft.com/office/drawing/2014/main" id="{478F5AE5-E1E2-4DF6-8116-63AAE2E97284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8" name="Прямокутник 7">
              <a:extLst>
                <a:ext uri="{FF2B5EF4-FFF2-40B4-BE49-F238E27FC236}">
                  <a16:creationId xmlns:a16="http://schemas.microsoft.com/office/drawing/2014/main" id="{D7CB97C0-EB2F-428E-A5B3-12CBE9F62DEF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E7BEFB6-0370-44D4-A8B5-0FCC5ACEE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58D6B8E6-2256-4EF1-B79A-86C190CF6800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10137924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Фанерні кутові з'єднання та скріплення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Plywood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Gussets and Braces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497472A9-A73D-4F03-9AF5-FAEE5A73ACE4}"/>
              </a:ext>
            </a:extLst>
          </p:cNvPr>
          <p:cNvSpPr/>
          <p:nvPr/>
        </p:nvSpPr>
        <p:spPr>
          <a:xfrm>
            <a:off x="2310227" y="3337985"/>
            <a:ext cx="338778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7305"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 Gusset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см)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5C09BC5C-AE3B-43E0-B596-41D3B5F13216}"/>
              </a:ext>
            </a:extLst>
          </p:cNvPr>
          <p:cNvSpPr/>
          <p:nvPr/>
        </p:nvSpPr>
        <p:spPr>
          <a:xfrm>
            <a:off x="2901888" y="987592"/>
            <a:ext cx="638822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Стандартні стопори із фанери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Gusset Plates</a:t>
            </a:r>
            <a:endParaRPr lang="uk-UA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BCA4D461-6C16-494A-919F-28D81F8FE500}"/>
              </a:ext>
            </a:extLst>
          </p:cNvPr>
          <p:cNvSpPr/>
          <p:nvPr/>
        </p:nvSpPr>
        <p:spPr>
          <a:xfrm>
            <a:off x="3216794" y="1745777"/>
            <a:ext cx="1440000" cy="1440000"/>
          </a:xfrm>
          <a:prstGeom prst="rect">
            <a:avLst/>
          </a:prstGeom>
          <a:blipFill dpi="0" rotWithShape="1">
            <a:blip r:embed="rId3">
              <a:extLs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868D85B2-1951-4D4A-9548-1C6469C0FBA1}"/>
              </a:ext>
            </a:extLst>
          </p:cNvPr>
          <p:cNvSpPr/>
          <p:nvPr/>
        </p:nvSpPr>
        <p:spPr>
          <a:xfrm>
            <a:off x="6985113" y="3333854"/>
            <a:ext cx="342625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7305"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Half Gusset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см)</a:t>
            </a: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5E9D1572-16FD-476A-A065-4AB840C2CC30}"/>
              </a:ext>
            </a:extLst>
          </p:cNvPr>
          <p:cNvSpPr/>
          <p:nvPr/>
        </p:nvSpPr>
        <p:spPr>
          <a:xfrm>
            <a:off x="8299771" y="1741646"/>
            <a:ext cx="720000" cy="1440000"/>
          </a:xfrm>
          <a:prstGeom prst="rect">
            <a:avLst/>
          </a:prstGeom>
          <a:blipFill dpi="0" rotWithShape="1">
            <a:blip r:embed="rId3">
              <a:extLs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3D573390-2EB7-4AC5-A479-1E9203369578}"/>
              </a:ext>
            </a:extLst>
          </p:cNvPr>
          <p:cNvSpPr/>
          <p:nvPr/>
        </p:nvSpPr>
        <p:spPr>
          <a:xfrm>
            <a:off x="2127484" y="6266569"/>
            <a:ext cx="361861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7305"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Double Gusset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см)</a:t>
            </a:r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AA1B167F-7E04-4213-9154-0812D1F07F05}"/>
              </a:ext>
            </a:extLst>
          </p:cNvPr>
          <p:cNvSpPr/>
          <p:nvPr/>
        </p:nvSpPr>
        <p:spPr>
          <a:xfrm>
            <a:off x="2496793" y="4451609"/>
            <a:ext cx="2880000" cy="1440000"/>
          </a:xfrm>
          <a:prstGeom prst="rect">
            <a:avLst/>
          </a:prstGeom>
          <a:blipFill dpi="0" rotWithShape="1">
            <a:blip r:embed="rId3">
              <a:extLs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CEBB6281-8D57-4738-BA33-170A64CE2BCE}"/>
              </a:ext>
            </a:extLst>
          </p:cNvPr>
          <p:cNvSpPr/>
          <p:nvPr/>
        </p:nvSpPr>
        <p:spPr>
          <a:xfrm>
            <a:off x="6817342" y="6262438"/>
            <a:ext cx="381950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7305"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Triangle Gusset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см)</a:t>
            </a:r>
          </a:p>
        </p:txBody>
      </p:sp>
      <p:sp>
        <p:nvSpPr>
          <p:cNvPr id="29" name="Рівнобедрений трикутник 28">
            <a:extLst>
              <a:ext uri="{FF2B5EF4-FFF2-40B4-BE49-F238E27FC236}">
                <a16:creationId xmlns:a16="http://schemas.microsoft.com/office/drawing/2014/main" id="{DB102B3C-ECA5-45E5-821A-5C75FCC7A533}"/>
              </a:ext>
            </a:extLst>
          </p:cNvPr>
          <p:cNvSpPr/>
          <p:nvPr/>
        </p:nvSpPr>
        <p:spPr>
          <a:xfrm rot="18862050">
            <a:off x="7687768" y="4404086"/>
            <a:ext cx="1944000" cy="972000"/>
          </a:xfrm>
          <a:prstGeom prst="triangle">
            <a:avLst/>
          </a:prstGeom>
          <a:blipFill>
            <a:blip r:embed="rId3">
              <a:extLs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0504C4F3-ABE3-4E60-B540-B7FEEB73AFF0}"/>
              </a:ext>
            </a:extLst>
          </p:cNvPr>
          <p:cNvSpPr/>
          <p:nvPr/>
        </p:nvSpPr>
        <p:spPr>
          <a:xfrm>
            <a:off x="3095991" y="3855393"/>
            <a:ext cx="6000016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 стопори із фанери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Gusset Plates</a:t>
            </a:r>
            <a:endParaRPr lang="uk-UA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90C15C3F-0A35-40FF-B484-9B93667F1159}"/>
              </a:ext>
            </a:extLst>
          </p:cNvPr>
          <p:cNvSpPr/>
          <p:nvPr/>
        </p:nvSpPr>
        <p:spPr>
          <a:xfrm>
            <a:off x="13415945" y="4451609"/>
            <a:ext cx="2712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Кутове з'єднання  фанерою</a:t>
            </a:r>
            <a:endParaRPr lang="uk-UA" sz="1600" dirty="0"/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6D98DD1-6524-42DB-ABED-448069BAEBFE}"/>
              </a:ext>
            </a:extLst>
          </p:cNvPr>
          <p:cNvSpPr/>
          <p:nvPr/>
        </p:nvSpPr>
        <p:spPr>
          <a:xfrm>
            <a:off x="13137412" y="4729290"/>
            <a:ext cx="3233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трикутної форми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Triagle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Gussets </a:t>
            </a:r>
            <a:endParaRPr lang="uk-UA" sz="1600" dirty="0"/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7E904027-C4DA-404D-B573-C664A9BA1F7E}"/>
              </a:ext>
            </a:extLst>
          </p:cNvPr>
          <p:cNvGrpSpPr/>
          <p:nvPr/>
        </p:nvGrpSpPr>
        <p:grpSpPr>
          <a:xfrm>
            <a:off x="10426168" y="4880118"/>
            <a:ext cx="1105772" cy="981503"/>
            <a:chOff x="13720571" y="2704613"/>
            <a:chExt cx="1959681" cy="1690693"/>
          </a:xfrm>
        </p:grpSpPr>
        <p:sp>
          <p:nvSpPr>
            <p:cNvPr id="33" name="Прямокутник 108">
              <a:extLst>
                <a:ext uri="{FF2B5EF4-FFF2-40B4-BE49-F238E27FC236}">
                  <a16:creationId xmlns:a16="http://schemas.microsoft.com/office/drawing/2014/main" id="{C88C034B-1A03-47D9-95DE-C584ECCF183F}"/>
                </a:ext>
              </a:extLst>
            </p:cNvPr>
            <p:cNvSpPr/>
            <p:nvPr/>
          </p:nvSpPr>
          <p:spPr>
            <a:xfrm>
              <a:off x="13720572" y="3171156"/>
              <a:ext cx="461434" cy="1224150"/>
            </a:xfrm>
            <a:custGeom>
              <a:avLst/>
              <a:gdLst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434" h="1070157">
                  <a:moveTo>
                    <a:pt x="0" y="0"/>
                  </a:moveTo>
                  <a:lnTo>
                    <a:pt x="461434" y="0"/>
                  </a:lnTo>
                  <a:lnTo>
                    <a:pt x="461434" y="1070157"/>
                  </a:lnTo>
                  <a:cubicBezTo>
                    <a:pt x="142525" y="1019357"/>
                    <a:pt x="153811" y="1070157"/>
                    <a:pt x="0" y="1070157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837473B0-CC2E-450A-ABE3-18F120FF3D39}">
                    <a1611:picAttrSrcUrl xmlns:a1611="http://schemas.microsoft.com/office/drawing/2016/11/main" xmlns="" r:id="rId6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Прямокутник 106">
              <a:extLst>
                <a:ext uri="{FF2B5EF4-FFF2-40B4-BE49-F238E27FC236}">
                  <a16:creationId xmlns:a16="http://schemas.microsoft.com/office/drawing/2014/main" id="{86E50902-60C2-4A8E-BC0B-282ED7CCF2F6}"/>
                </a:ext>
              </a:extLst>
            </p:cNvPr>
            <p:cNvSpPr/>
            <p:nvPr/>
          </p:nvSpPr>
          <p:spPr>
            <a:xfrm>
              <a:off x="13720571" y="2704613"/>
              <a:ext cx="1959681" cy="466543"/>
            </a:xfrm>
            <a:custGeom>
              <a:avLst/>
              <a:gdLst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3292 w 1511514"/>
                <a:gd name="connsiteY0" fmla="*/ 0 h 466543"/>
                <a:gd name="connsiteX1" fmla="*/ 1511514 w 1511514"/>
                <a:gd name="connsiteY1" fmla="*/ 0 h 466543"/>
                <a:gd name="connsiteX2" fmla="*/ 1511514 w 1511514"/>
                <a:gd name="connsiteY2" fmla="*/ 466543 h 466543"/>
                <a:gd name="connsiteX3" fmla="*/ 3292 w 1511514"/>
                <a:gd name="connsiteY3" fmla="*/ 466543 h 466543"/>
                <a:gd name="connsiteX4" fmla="*/ 3292 w 1511514"/>
                <a:gd name="connsiteY4" fmla="*/ 0 h 46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1514" h="466543">
                  <a:moveTo>
                    <a:pt x="3292" y="0"/>
                  </a:moveTo>
                  <a:lnTo>
                    <a:pt x="1511514" y="0"/>
                  </a:lnTo>
                  <a:cubicBezTo>
                    <a:pt x="1448014" y="320614"/>
                    <a:pt x="1511514" y="311029"/>
                    <a:pt x="1511514" y="466543"/>
                  </a:cubicBezTo>
                  <a:lnTo>
                    <a:pt x="3292" y="466543"/>
                  </a:lnTo>
                  <a:cubicBezTo>
                    <a:pt x="3292" y="311029"/>
                    <a:pt x="-4116" y="241240"/>
                    <a:pt x="3292" y="0"/>
                  </a:cubicBezTo>
                  <a:close/>
                </a:path>
              </a:pathLst>
            </a:custGeom>
            <a:blipFill dpi="0" rotWithShape="1">
              <a:blip r:embed="rId5">
                <a:extLst>
                  <a:ext uri="{837473B0-CC2E-450A-ABE3-18F120FF3D39}">
                    <a1611:picAttrSrcUrl xmlns:a1611="http://schemas.microsoft.com/office/drawing/2016/11/main" xmlns="" r:id="rId6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5" name="Прямокутний трикутник 34">
              <a:extLst>
                <a:ext uri="{FF2B5EF4-FFF2-40B4-BE49-F238E27FC236}">
                  <a16:creationId xmlns:a16="http://schemas.microsoft.com/office/drawing/2014/main" id="{06E76615-82C0-4107-BEC5-32FC30C3A022}"/>
                </a:ext>
              </a:extLst>
            </p:cNvPr>
            <p:cNvSpPr/>
            <p:nvPr/>
          </p:nvSpPr>
          <p:spPr>
            <a:xfrm rot="5400000">
              <a:off x="13794127" y="2666903"/>
              <a:ext cx="1440000" cy="1552792"/>
            </a:xfrm>
            <a:prstGeom prst="rtTriangle">
              <a:avLst/>
            </a:prstGeom>
            <a:solidFill>
              <a:schemeClr val="bg2">
                <a:lumMod val="75000"/>
                <a:tint val="66000"/>
                <a:satMod val="160000"/>
                <a:alpha val="34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6" name="Блок-схема: вузол 35">
              <a:extLst>
                <a:ext uri="{FF2B5EF4-FFF2-40B4-BE49-F238E27FC236}">
                  <a16:creationId xmlns:a16="http://schemas.microsoft.com/office/drawing/2014/main" id="{C64A65C4-D252-4177-9CD0-C5FB2D335631}"/>
                </a:ext>
              </a:extLst>
            </p:cNvPr>
            <p:cNvSpPr/>
            <p:nvPr/>
          </p:nvSpPr>
          <p:spPr>
            <a:xfrm rot="5400000">
              <a:off x="14240041" y="278850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Блок-схема: вузол 36">
              <a:extLst>
                <a:ext uri="{FF2B5EF4-FFF2-40B4-BE49-F238E27FC236}">
                  <a16:creationId xmlns:a16="http://schemas.microsoft.com/office/drawing/2014/main" id="{DF0197FE-C599-430C-B43D-97EE1418687D}"/>
                </a:ext>
              </a:extLst>
            </p:cNvPr>
            <p:cNvSpPr/>
            <p:nvPr/>
          </p:nvSpPr>
          <p:spPr>
            <a:xfrm rot="5400000">
              <a:off x="14240041" y="3031657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" name="Блок-схема: вузол 37">
              <a:extLst>
                <a:ext uri="{FF2B5EF4-FFF2-40B4-BE49-F238E27FC236}">
                  <a16:creationId xmlns:a16="http://schemas.microsoft.com/office/drawing/2014/main" id="{23566212-B726-4390-910C-767DE0735C2D}"/>
                </a:ext>
              </a:extLst>
            </p:cNvPr>
            <p:cNvSpPr/>
            <p:nvPr/>
          </p:nvSpPr>
          <p:spPr>
            <a:xfrm rot="5400000">
              <a:off x="13794549" y="2786377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" name="Блок-схема: вузол 38">
              <a:extLst>
                <a:ext uri="{FF2B5EF4-FFF2-40B4-BE49-F238E27FC236}">
                  <a16:creationId xmlns:a16="http://schemas.microsoft.com/office/drawing/2014/main" id="{0D5F83B0-8764-44C2-9824-D202760EFC5E}"/>
                </a:ext>
              </a:extLst>
            </p:cNvPr>
            <p:cNvSpPr/>
            <p:nvPr/>
          </p:nvSpPr>
          <p:spPr>
            <a:xfrm rot="5400000">
              <a:off x="13794549" y="302953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0" name="Блок-схема: вузол 39">
              <a:extLst>
                <a:ext uri="{FF2B5EF4-FFF2-40B4-BE49-F238E27FC236}">
                  <a16:creationId xmlns:a16="http://schemas.microsoft.com/office/drawing/2014/main" id="{A29592D7-8628-4A24-B261-3E8D082E879B}"/>
                </a:ext>
              </a:extLst>
            </p:cNvPr>
            <p:cNvSpPr/>
            <p:nvPr/>
          </p:nvSpPr>
          <p:spPr>
            <a:xfrm rot="5400000">
              <a:off x="14748349" y="277639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Блок-схема: вузол 40">
              <a:extLst>
                <a:ext uri="{FF2B5EF4-FFF2-40B4-BE49-F238E27FC236}">
                  <a16:creationId xmlns:a16="http://schemas.microsoft.com/office/drawing/2014/main" id="{6EB12F4C-1417-498A-A588-8C585EB168BF}"/>
                </a:ext>
              </a:extLst>
            </p:cNvPr>
            <p:cNvSpPr/>
            <p:nvPr/>
          </p:nvSpPr>
          <p:spPr>
            <a:xfrm rot="5400000">
              <a:off x="14659036" y="302953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2" name="Блок-схема: вузол 41">
              <a:extLst>
                <a:ext uri="{FF2B5EF4-FFF2-40B4-BE49-F238E27FC236}">
                  <a16:creationId xmlns:a16="http://schemas.microsoft.com/office/drawing/2014/main" id="{55333437-7E0D-4EE7-BB8B-8AB8364031F9}"/>
                </a:ext>
              </a:extLst>
            </p:cNvPr>
            <p:cNvSpPr/>
            <p:nvPr/>
          </p:nvSpPr>
          <p:spPr>
            <a:xfrm rot="5400000">
              <a:off x="14463617" y="2920169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3" name="Блок-схема: вузол 42">
              <a:extLst>
                <a:ext uri="{FF2B5EF4-FFF2-40B4-BE49-F238E27FC236}">
                  <a16:creationId xmlns:a16="http://schemas.microsoft.com/office/drawing/2014/main" id="{9E6E82E3-9350-4003-ADCF-3D197177AF24}"/>
                </a:ext>
              </a:extLst>
            </p:cNvPr>
            <p:cNvSpPr/>
            <p:nvPr/>
          </p:nvSpPr>
          <p:spPr>
            <a:xfrm rot="5400000">
              <a:off x="14016267" y="2920169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4" name="Блок-схема: вузол 43">
              <a:extLst>
                <a:ext uri="{FF2B5EF4-FFF2-40B4-BE49-F238E27FC236}">
                  <a16:creationId xmlns:a16="http://schemas.microsoft.com/office/drawing/2014/main" id="{FC77D66D-FF0D-45D3-8498-1D432E8C19D9}"/>
                </a:ext>
              </a:extLst>
            </p:cNvPr>
            <p:cNvSpPr/>
            <p:nvPr/>
          </p:nvSpPr>
          <p:spPr>
            <a:xfrm rot="5400000">
              <a:off x="13794548" y="3295315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" name="Блок-схема: вузол 44">
              <a:extLst>
                <a:ext uri="{FF2B5EF4-FFF2-40B4-BE49-F238E27FC236}">
                  <a16:creationId xmlns:a16="http://schemas.microsoft.com/office/drawing/2014/main" id="{B93182F6-B497-4D46-96EC-BEE595D0FACD}"/>
                </a:ext>
              </a:extLst>
            </p:cNvPr>
            <p:cNvSpPr/>
            <p:nvPr/>
          </p:nvSpPr>
          <p:spPr>
            <a:xfrm rot="5400000">
              <a:off x="14034069" y="3295316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6" name="Блок-схема: вузол 45">
              <a:extLst>
                <a:ext uri="{FF2B5EF4-FFF2-40B4-BE49-F238E27FC236}">
                  <a16:creationId xmlns:a16="http://schemas.microsoft.com/office/drawing/2014/main" id="{935A551D-54DC-44D6-88AB-477D37FD4C82}"/>
                </a:ext>
              </a:extLst>
            </p:cNvPr>
            <p:cNvSpPr/>
            <p:nvPr/>
          </p:nvSpPr>
          <p:spPr>
            <a:xfrm rot="5400000">
              <a:off x="13789404" y="376395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Блок-схема: вузол 46">
              <a:extLst>
                <a:ext uri="{FF2B5EF4-FFF2-40B4-BE49-F238E27FC236}">
                  <a16:creationId xmlns:a16="http://schemas.microsoft.com/office/drawing/2014/main" id="{811B28C0-BB12-4BFE-9919-530A5D8C1D6E}"/>
                </a:ext>
              </a:extLst>
            </p:cNvPr>
            <p:cNvSpPr/>
            <p:nvPr/>
          </p:nvSpPr>
          <p:spPr>
            <a:xfrm rot="5400000">
              <a:off x="14034069" y="3662939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" name="Блок-схема: вузол 47">
              <a:extLst>
                <a:ext uri="{FF2B5EF4-FFF2-40B4-BE49-F238E27FC236}">
                  <a16:creationId xmlns:a16="http://schemas.microsoft.com/office/drawing/2014/main" id="{D6AC1F55-A3CC-42A7-A208-957BF9479EE1}"/>
                </a:ext>
              </a:extLst>
            </p:cNvPr>
            <p:cNvSpPr/>
            <p:nvPr/>
          </p:nvSpPr>
          <p:spPr>
            <a:xfrm rot="5400000">
              <a:off x="13900779" y="3510993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1AEF57DC-CE2D-4BFB-B338-C080D348BE4F}"/>
              </a:ext>
            </a:extLst>
          </p:cNvPr>
          <p:cNvGrpSpPr/>
          <p:nvPr/>
        </p:nvGrpSpPr>
        <p:grpSpPr>
          <a:xfrm>
            <a:off x="303579" y="4790163"/>
            <a:ext cx="1491941" cy="1608221"/>
            <a:chOff x="-4189911" y="4124980"/>
            <a:chExt cx="2088268" cy="2418401"/>
          </a:xfrm>
        </p:grpSpPr>
        <p:sp>
          <p:nvSpPr>
            <p:cNvPr id="49" name="Прямокутник 48">
              <a:extLst>
                <a:ext uri="{FF2B5EF4-FFF2-40B4-BE49-F238E27FC236}">
                  <a16:creationId xmlns:a16="http://schemas.microsoft.com/office/drawing/2014/main" id="{D5802EEC-3385-442D-BD39-4386860E27CE}"/>
                </a:ext>
              </a:extLst>
            </p:cNvPr>
            <p:cNvSpPr/>
            <p:nvPr/>
          </p:nvSpPr>
          <p:spPr>
            <a:xfrm>
              <a:off x="-4189260" y="4124980"/>
              <a:ext cx="2087617" cy="1043274"/>
            </a:xfrm>
            <a:prstGeom prst="rect">
              <a:avLst/>
            </a:prstGeom>
            <a:solidFill>
              <a:schemeClr val="bg2">
                <a:lumMod val="75000"/>
                <a:alpha val="34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0" name="Прямокутник 49">
              <a:extLst>
                <a:ext uri="{FF2B5EF4-FFF2-40B4-BE49-F238E27FC236}">
                  <a16:creationId xmlns:a16="http://schemas.microsoft.com/office/drawing/2014/main" id="{86204796-5659-4426-AEB7-10ABEB749080}"/>
                </a:ext>
              </a:extLst>
            </p:cNvPr>
            <p:cNvSpPr/>
            <p:nvPr/>
          </p:nvSpPr>
          <p:spPr>
            <a:xfrm>
              <a:off x="-4189911" y="5500107"/>
              <a:ext cx="2087617" cy="1043274"/>
            </a:xfrm>
            <a:prstGeom prst="rect">
              <a:avLst/>
            </a:prstGeom>
            <a:solidFill>
              <a:schemeClr val="bg2">
                <a:lumMod val="75000"/>
                <a:alpha val="34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1" name="Блок-схема: вузол 50">
              <a:extLst>
                <a:ext uri="{FF2B5EF4-FFF2-40B4-BE49-F238E27FC236}">
                  <a16:creationId xmlns:a16="http://schemas.microsoft.com/office/drawing/2014/main" id="{1FD08ED9-EE23-4A4D-91C1-B7384E003A82}"/>
                </a:ext>
              </a:extLst>
            </p:cNvPr>
            <p:cNvSpPr/>
            <p:nvPr/>
          </p:nvSpPr>
          <p:spPr>
            <a:xfrm>
              <a:off x="-2597958" y="599692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2" name="Блок-схема: вузол 51">
              <a:extLst>
                <a:ext uri="{FF2B5EF4-FFF2-40B4-BE49-F238E27FC236}">
                  <a16:creationId xmlns:a16="http://schemas.microsoft.com/office/drawing/2014/main" id="{A8B51EF4-729B-4D7A-BE51-145D04ED993A}"/>
                </a:ext>
              </a:extLst>
            </p:cNvPr>
            <p:cNvSpPr/>
            <p:nvPr/>
          </p:nvSpPr>
          <p:spPr>
            <a:xfrm>
              <a:off x="-2288234" y="599692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3" name="Блок-схема: вузол 52">
              <a:extLst>
                <a:ext uri="{FF2B5EF4-FFF2-40B4-BE49-F238E27FC236}">
                  <a16:creationId xmlns:a16="http://schemas.microsoft.com/office/drawing/2014/main" id="{96F5E7A0-9CF3-4048-B37D-0C5A75DDF857}"/>
                </a:ext>
              </a:extLst>
            </p:cNvPr>
            <p:cNvSpPr/>
            <p:nvPr/>
          </p:nvSpPr>
          <p:spPr>
            <a:xfrm>
              <a:off x="-2597958" y="640460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4" name="Блок-схема: вузол 53">
              <a:extLst>
                <a:ext uri="{FF2B5EF4-FFF2-40B4-BE49-F238E27FC236}">
                  <a16:creationId xmlns:a16="http://schemas.microsoft.com/office/drawing/2014/main" id="{47A7077C-6D7C-41A0-911C-FB2B35FDA0E8}"/>
                </a:ext>
              </a:extLst>
            </p:cNvPr>
            <p:cNvSpPr/>
            <p:nvPr/>
          </p:nvSpPr>
          <p:spPr>
            <a:xfrm>
              <a:off x="-2288234" y="640460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5" name="Блок-схема: вузол 54">
              <a:extLst>
                <a:ext uri="{FF2B5EF4-FFF2-40B4-BE49-F238E27FC236}">
                  <a16:creationId xmlns:a16="http://schemas.microsoft.com/office/drawing/2014/main" id="{49478426-DF90-492D-A180-DBC77629496F}"/>
                </a:ext>
              </a:extLst>
            </p:cNvPr>
            <p:cNvSpPr/>
            <p:nvPr/>
          </p:nvSpPr>
          <p:spPr>
            <a:xfrm>
              <a:off x="-4144784" y="599692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6" name="Блок-схема: вузол 55">
              <a:extLst>
                <a:ext uri="{FF2B5EF4-FFF2-40B4-BE49-F238E27FC236}">
                  <a16:creationId xmlns:a16="http://schemas.microsoft.com/office/drawing/2014/main" id="{3E73A976-5ED7-4211-9977-960A7E4FE8AE}"/>
                </a:ext>
              </a:extLst>
            </p:cNvPr>
            <p:cNvSpPr/>
            <p:nvPr/>
          </p:nvSpPr>
          <p:spPr>
            <a:xfrm>
              <a:off x="-3835060" y="599692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Блок-схема: вузол 56">
              <a:extLst>
                <a:ext uri="{FF2B5EF4-FFF2-40B4-BE49-F238E27FC236}">
                  <a16:creationId xmlns:a16="http://schemas.microsoft.com/office/drawing/2014/main" id="{FA1936CF-55C3-40E2-A8D5-157BC20B72C6}"/>
                </a:ext>
              </a:extLst>
            </p:cNvPr>
            <p:cNvSpPr/>
            <p:nvPr/>
          </p:nvSpPr>
          <p:spPr>
            <a:xfrm>
              <a:off x="-4144784" y="640460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8" name="Блок-схема: вузол 57">
              <a:extLst>
                <a:ext uri="{FF2B5EF4-FFF2-40B4-BE49-F238E27FC236}">
                  <a16:creationId xmlns:a16="http://schemas.microsoft.com/office/drawing/2014/main" id="{E5143FFF-E1AC-4AC6-90E5-0B960098F12E}"/>
                </a:ext>
              </a:extLst>
            </p:cNvPr>
            <p:cNvSpPr/>
            <p:nvPr/>
          </p:nvSpPr>
          <p:spPr>
            <a:xfrm>
              <a:off x="-3835060" y="640460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9" name="Блок-схема: вузол 58">
              <a:extLst>
                <a:ext uri="{FF2B5EF4-FFF2-40B4-BE49-F238E27FC236}">
                  <a16:creationId xmlns:a16="http://schemas.microsoft.com/office/drawing/2014/main" id="{0C1D6E12-D033-4B66-A6F1-FE4DEF36F1EE}"/>
                </a:ext>
              </a:extLst>
            </p:cNvPr>
            <p:cNvSpPr/>
            <p:nvPr/>
          </p:nvSpPr>
          <p:spPr>
            <a:xfrm>
              <a:off x="-4123846" y="4602276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0" name="Блок-схема: вузол 59">
              <a:extLst>
                <a:ext uri="{FF2B5EF4-FFF2-40B4-BE49-F238E27FC236}">
                  <a16:creationId xmlns:a16="http://schemas.microsoft.com/office/drawing/2014/main" id="{DAEA4213-EB88-47F8-9141-D29937B592CB}"/>
                </a:ext>
              </a:extLst>
            </p:cNvPr>
            <p:cNvSpPr/>
            <p:nvPr/>
          </p:nvSpPr>
          <p:spPr>
            <a:xfrm>
              <a:off x="-3814122" y="4602276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" name="Блок-схема: вузол 60">
              <a:extLst>
                <a:ext uri="{FF2B5EF4-FFF2-40B4-BE49-F238E27FC236}">
                  <a16:creationId xmlns:a16="http://schemas.microsoft.com/office/drawing/2014/main" id="{BCFF22C3-273A-4A6C-93D0-416223347C5C}"/>
                </a:ext>
              </a:extLst>
            </p:cNvPr>
            <p:cNvSpPr/>
            <p:nvPr/>
          </p:nvSpPr>
          <p:spPr>
            <a:xfrm>
              <a:off x="-4125971" y="504776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2" name="Блок-схема: вузол 61">
              <a:extLst>
                <a:ext uri="{FF2B5EF4-FFF2-40B4-BE49-F238E27FC236}">
                  <a16:creationId xmlns:a16="http://schemas.microsoft.com/office/drawing/2014/main" id="{A1956DA8-40BA-4B77-AEE8-D095B7212310}"/>
                </a:ext>
              </a:extLst>
            </p:cNvPr>
            <p:cNvSpPr/>
            <p:nvPr/>
          </p:nvSpPr>
          <p:spPr>
            <a:xfrm>
              <a:off x="-3816247" y="504776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3" name="Блок-схема: вузол 62">
              <a:extLst>
                <a:ext uri="{FF2B5EF4-FFF2-40B4-BE49-F238E27FC236}">
                  <a16:creationId xmlns:a16="http://schemas.microsoft.com/office/drawing/2014/main" id="{C3C48C13-9F23-4A3B-8FE3-12189836EF0A}"/>
                </a:ext>
              </a:extLst>
            </p:cNvPr>
            <p:cNvSpPr/>
            <p:nvPr/>
          </p:nvSpPr>
          <p:spPr>
            <a:xfrm>
              <a:off x="-4136552" y="579308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4" name="Блок-схема: вузол 63">
              <a:extLst>
                <a:ext uri="{FF2B5EF4-FFF2-40B4-BE49-F238E27FC236}">
                  <a16:creationId xmlns:a16="http://schemas.microsoft.com/office/drawing/2014/main" id="{1FAF92CC-AD34-4F6A-BF7A-DF58AAD7434B}"/>
                </a:ext>
              </a:extLst>
            </p:cNvPr>
            <p:cNvSpPr/>
            <p:nvPr/>
          </p:nvSpPr>
          <p:spPr>
            <a:xfrm>
              <a:off x="-4136552" y="5558300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5" name="Блок-схема: вузол 64">
              <a:extLst>
                <a:ext uri="{FF2B5EF4-FFF2-40B4-BE49-F238E27FC236}">
                  <a16:creationId xmlns:a16="http://schemas.microsoft.com/office/drawing/2014/main" id="{87647BD8-A4BC-4FE1-9621-9A1348D29186}"/>
                </a:ext>
              </a:extLst>
            </p:cNvPr>
            <p:cNvSpPr/>
            <p:nvPr/>
          </p:nvSpPr>
          <p:spPr>
            <a:xfrm>
              <a:off x="-2310419" y="5792731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6" name="Блок-схема: вузол 65">
              <a:extLst>
                <a:ext uri="{FF2B5EF4-FFF2-40B4-BE49-F238E27FC236}">
                  <a16:creationId xmlns:a16="http://schemas.microsoft.com/office/drawing/2014/main" id="{909F547F-4921-4F3B-9E0A-B5273E466A78}"/>
                </a:ext>
              </a:extLst>
            </p:cNvPr>
            <p:cNvSpPr/>
            <p:nvPr/>
          </p:nvSpPr>
          <p:spPr>
            <a:xfrm>
              <a:off x="-2307368" y="5527843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7" name="Блок-схема: вузол 66">
              <a:extLst>
                <a:ext uri="{FF2B5EF4-FFF2-40B4-BE49-F238E27FC236}">
                  <a16:creationId xmlns:a16="http://schemas.microsoft.com/office/drawing/2014/main" id="{FD274347-8E2F-491B-BCC1-13C48B9965ED}"/>
                </a:ext>
              </a:extLst>
            </p:cNvPr>
            <p:cNvSpPr/>
            <p:nvPr/>
          </p:nvSpPr>
          <p:spPr>
            <a:xfrm>
              <a:off x="-4125971" y="4183281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8" name="Блок-схема: вузол 67">
              <a:extLst>
                <a:ext uri="{FF2B5EF4-FFF2-40B4-BE49-F238E27FC236}">
                  <a16:creationId xmlns:a16="http://schemas.microsoft.com/office/drawing/2014/main" id="{4325EE6B-3372-4212-B7B7-37854CB30D67}"/>
                </a:ext>
              </a:extLst>
            </p:cNvPr>
            <p:cNvSpPr/>
            <p:nvPr/>
          </p:nvSpPr>
          <p:spPr>
            <a:xfrm>
              <a:off x="-3816247" y="4183281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9" name="Блок-схема: вузол 68">
              <a:extLst>
                <a:ext uri="{FF2B5EF4-FFF2-40B4-BE49-F238E27FC236}">
                  <a16:creationId xmlns:a16="http://schemas.microsoft.com/office/drawing/2014/main" id="{6DBE9AC6-8D71-4EAE-85F1-7398DACC1B82}"/>
                </a:ext>
              </a:extLst>
            </p:cNvPr>
            <p:cNvSpPr/>
            <p:nvPr/>
          </p:nvSpPr>
          <p:spPr>
            <a:xfrm>
              <a:off x="-3974444" y="4391663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0" name="Блок-схема: вузол 69">
              <a:extLst>
                <a:ext uri="{FF2B5EF4-FFF2-40B4-BE49-F238E27FC236}">
                  <a16:creationId xmlns:a16="http://schemas.microsoft.com/office/drawing/2014/main" id="{6D1BD072-4488-40A7-863E-A7036CD71CFD}"/>
                </a:ext>
              </a:extLst>
            </p:cNvPr>
            <p:cNvSpPr/>
            <p:nvPr/>
          </p:nvSpPr>
          <p:spPr>
            <a:xfrm>
              <a:off x="-3964475" y="4815003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1" name="Блок-схема: вузол 70">
              <a:extLst>
                <a:ext uri="{FF2B5EF4-FFF2-40B4-BE49-F238E27FC236}">
                  <a16:creationId xmlns:a16="http://schemas.microsoft.com/office/drawing/2014/main" id="{949C3CF4-01F2-4A2A-B3D7-438A05EB1A17}"/>
                </a:ext>
              </a:extLst>
            </p:cNvPr>
            <p:cNvSpPr/>
            <p:nvPr/>
          </p:nvSpPr>
          <p:spPr>
            <a:xfrm>
              <a:off x="-2563045" y="4602476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2" name="Блок-схема: вузол 71">
              <a:extLst>
                <a:ext uri="{FF2B5EF4-FFF2-40B4-BE49-F238E27FC236}">
                  <a16:creationId xmlns:a16="http://schemas.microsoft.com/office/drawing/2014/main" id="{AE93BF41-3A5D-4EC7-995C-5BE375459A91}"/>
                </a:ext>
              </a:extLst>
            </p:cNvPr>
            <p:cNvSpPr/>
            <p:nvPr/>
          </p:nvSpPr>
          <p:spPr>
            <a:xfrm>
              <a:off x="-2253321" y="4602476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3" name="Блок-схема: вузол 72">
              <a:extLst>
                <a:ext uri="{FF2B5EF4-FFF2-40B4-BE49-F238E27FC236}">
                  <a16:creationId xmlns:a16="http://schemas.microsoft.com/office/drawing/2014/main" id="{53CC766C-5432-4058-A8C9-FD7D5DD1FDB4}"/>
                </a:ext>
              </a:extLst>
            </p:cNvPr>
            <p:cNvSpPr/>
            <p:nvPr/>
          </p:nvSpPr>
          <p:spPr>
            <a:xfrm>
              <a:off x="-2565170" y="504796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4" name="Блок-схема: вузол 73">
              <a:extLst>
                <a:ext uri="{FF2B5EF4-FFF2-40B4-BE49-F238E27FC236}">
                  <a16:creationId xmlns:a16="http://schemas.microsoft.com/office/drawing/2014/main" id="{B795C221-593B-4F64-B902-1AD1F46A950C}"/>
                </a:ext>
              </a:extLst>
            </p:cNvPr>
            <p:cNvSpPr/>
            <p:nvPr/>
          </p:nvSpPr>
          <p:spPr>
            <a:xfrm>
              <a:off x="-2255446" y="504796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5" name="Блок-схема: вузол 74">
              <a:extLst>
                <a:ext uri="{FF2B5EF4-FFF2-40B4-BE49-F238E27FC236}">
                  <a16:creationId xmlns:a16="http://schemas.microsoft.com/office/drawing/2014/main" id="{444A0B03-9265-47E3-8DE7-0FEB011B9007}"/>
                </a:ext>
              </a:extLst>
            </p:cNvPr>
            <p:cNvSpPr/>
            <p:nvPr/>
          </p:nvSpPr>
          <p:spPr>
            <a:xfrm>
              <a:off x="-2565170" y="4183481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Блок-схема: вузол 75">
              <a:extLst>
                <a:ext uri="{FF2B5EF4-FFF2-40B4-BE49-F238E27FC236}">
                  <a16:creationId xmlns:a16="http://schemas.microsoft.com/office/drawing/2014/main" id="{1917B004-ED9E-4B01-AA81-40F1728B5626}"/>
                </a:ext>
              </a:extLst>
            </p:cNvPr>
            <p:cNvSpPr/>
            <p:nvPr/>
          </p:nvSpPr>
          <p:spPr>
            <a:xfrm>
              <a:off x="-2255446" y="4183481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7" name="Блок-схема: вузол 76">
              <a:extLst>
                <a:ext uri="{FF2B5EF4-FFF2-40B4-BE49-F238E27FC236}">
                  <a16:creationId xmlns:a16="http://schemas.microsoft.com/office/drawing/2014/main" id="{235C406C-4D29-420E-89FD-AB811E061D31}"/>
                </a:ext>
              </a:extLst>
            </p:cNvPr>
            <p:cNvSpPr/>
            <p:nvPr/>
          </p:nvSpPr>
          <p:spPr>
            <a:xfrm>
              <a:off x="-2413643" y="4391863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8" name="Блок-схема: вузол 77">
              <a:extLst>
                <a:ext uri="{FF2B5EF4-FFF2-40B4-BE49-F238E27FC236}">
                  <a16:creationId xmlns:a16="http://schemas.microsoft.com/office/drawing/2014/main" id="{2F97053F-87E3-426E-A6DD-669790227659}"/>
                </a:ext>
              </a:extLst>
            </p:cNvPr>
            <p:cNvSpPr/>
            <p:nvPr/>
          </p:nvSpPr>
          <p:spPr>
            <a:xfrm>
              <a:off x="-2403674" y="4815203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9" name="Блок-схема: вузол 78">
              <a:extLst>
                <a:ext uri="{FF2B5EF4-FFF2-40B4-BE49-F238E27FC236}">
                  <a16:creationId xmlns:a16="http://schemas.microsoft.com/office/drawing/2014/main" id="{1AC4135F-2FE3-4976-9857-83126460F4D8}"/>
                </a:ext>
              </a:extLst>
            </p:cNvPr>
            <p:cNvSpPr/>
            <p:nvPr/>
          </p:nvSpPr>
          <p:spPr>
            <a:xfrm>
              <a:off x="-3986679" y="6201926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0" name="Блок-схема: вузол 79">
              <a:extLst>
                <a:ext uri="{FF2B5EF4-FFF2-40B4-BE49-F238E27FC236}">
                  <a16:creationId xmlns:a16="http://schemas.microsoft.com/office/drawing/2014/main" id="{903685EE-3358-4164-A4C1-AEB273F5934A}"/>
                </a:ext>
              </a:extLst>
            </p:cNvPr>
            <p:cNvSpPr/>
            <p:nvPr/>
          </p:nvSpPr>
          <p:spPr>
            <a:xfrm>
              <a:off x="-2432548" y="620008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1" name="Блок-схема: вузол 80">
              <a:extLst>
                <a:ext uri="{FF2B5EF4-FFF2-40B4-BE49-F238E27FC236}">
                  <a16:creationId xmlns:a16="http://schemas.microsoft.com/office/drawing/2014/main" id="{24803092-2418-4765-BBA5-4801D95FE2BB}"/>
                </a:ext>
              </a:extLst>
            </p:cNvPr>
            <p:cNvSpPr/>
            <p:nvPr/>
          </p:nvSpPr>
          <p:spPr>
            <a:xfrm>
              <a:off x="-3648370" y="578944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2" name="Блок-схема: вузол 81">
              <a:extLst>
                <a:ext uri="{FF2B5EF4-FFF2-40B4-BE49-F238E27FC236}">
                  <a16:creationId xmlns:a16="http://schemas.microsoft.com/office/drawing/2014/main" id="{A94EFD1F-0226-4D4D-85A6-C786CD410CF6}"/>
                </a:ext>
              </a:extLst>
            </p:cNvPr>
            <p:cNvSpPr/>
            <p:nvPr/>
          </p:nvSpPr>
          <p:spPr>
            <a:xfrm>
              <a:off x="-3648370" y="555466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3" name="Блок-схема: вузол 82">
              <a:extLst>
                <a:ext uri="{FF2B5EF4-FFF2-40B4-BE49-F238E27FC236}">
                  <a16:creationId xmlns:a16="http://schemas.microsoft.com/office/drawing/2014/main" id="{4810BAE2-EDF9-4DB1-904A-48A84286A9CE}"/>
                </a:ext>
              </a:extLst>
            </p:cNvPr>
            <p:cNvSpPr/>
            <p:nvPr/>
          </p:nvSpPr>
          <p:spPr>
            <a:xfrm>
              <a:off x="-3187387" y="578944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4" name="Блок-схема: вузол 83">
              <a:extLst>
                <a:ext uri="{FF2B5EF4-FFF2-40B4-BE49-F238E27FC236}">
                  <a16:creationId xmlns:a16="http://schemas.microsoft.com/office/drawing/2014/main" id="{B6A1178D-EA54-4960-909C-A3F3EC4D62E9}"/>
                </a:ext>
              </a:extLst>
            </p:cNvPr>
            <p:cNvSpPr/>
            <p:nvPr/>
          </p:nvSpPr>
          <p:spPr>
            <a:xfrm>
              <a:off x="-3187387" y="555466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5" name="Блок-схема: вузол 84">
              <a:extLst>
                <a:ext uri="{FF2B5EF4-FFF2-40B4-BE49-F238E27FC236}">
                  <a16:creationId xmlns:a16="http://schemas.microsoft.com/office/drawing/2014/main" id="{DB901A19-2638-4DA6-A037-BE5FC81D38A2}"/>
                </a:ext>
              </a:extLst>
            </p:cNvPr>
            <p:cNvSpPr/>
            <p:nvPr/>
          </p:nvSpPr>
          <p:spPr>
            <a:xfrm>
              <a:off x="-2752711" y="5789444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6" name="Блок-схема: вузол 85">
              <a:extLst>
                <a:ext uri="{FF2B5EF4-FFF2-40B4-BE49-F238E27FC236}">
                  <a16:creationId xmlns:a16="http://schemas.microsoft.com/office/drawing/2014/main" id="{427F6232-0179-4A21-B455-0D1B73C58CFC}"/>
                </a:ext>
              </a:extLst>
            </p:cNvPr>
            <p:cNvSpPr/>
            <p:nvPr/>
          </p:nvSpPr>
          <p:spPr>
            <a:xfrm>
              <a:off x="-2752711" y="5554662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7" name="Блок-схема: вузол 86">
              <a:extLst>
                <a:ext uri="{FF2B5EF4-FFF2-40B4-BE49-F238E27FC236}">
                  <a16:creationId xmlns:a16="http://schemas.microsoft.com/office/drawing/2014/main" id="{9E29D85F-A389-4E68-BBDD-C2F577F306D3}"/>
                </a:ext>
              </a:extLst>
            </p:cNvPr>
            <p:cNvSpPr/>
            <p:nvPr/>
          </p:nvSpPr>
          <p:spPr>
            <a:xfrm>
              <a:off x="-3885661" y="5687918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8" name="Блок-схема: вузол 87">
              <a:extLst>
                <a:ext uri="{FF2B5EF4-FFF2-40B4-BE49-F238E27FC236}">
                  <a16:creationId xmlns:a16="http://schemas.microsoft.com/office/drawing/2014/main" id="{49C688B3-6882-462F-B9E8-430BBC1CF37D}"/>
                </a:ext>
              </a:extLst>
            </p:cNvPr>
            <p:cNvSpPr/>
            <p:nvPr/>
          </p:nvSpPr>
          <p:spPr>
            <a:xfrm>
              <a:off x="-3424678" y="5681105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9" name="Блок-схема: вузол 88">
              <a:extLst>
                <a:ext uri="{FF2B5EF4-FFF2-40B4-BE49-F238E27FC236}">
                  <a16:creationId xmlns:a16="http://schemas.microsoft.com/office/drawing/2014/main" id="{045671F9-4657-40F9-8485-2930A7DE13B7}"/>
                </a:ext>
              </a:extLst>
            </p:cNvPr>
            <p:cNvSpPr/>
            <p:nvPr/>
          </p:nvSpPr>
          <p:spPr>
            <a:xfrm>
              <a:off x="-2970296" y="5676466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0" name="Блок-схема: вузол 89">
              <a:extLst>
                <a:ext uri="{FF2B5EF4-FFF2-40B4-BE49-F238E27FC236}">
                  <a16:creationId xmlns:a16="http://schemas.microsoft.com/office/drawing/2014/main" id="{51EDE0FC-E0B8-4586-85FA-77B66584F0CB}"/>
                </a:ext>
              </a:extLst>
            </p:cNvPr>
            <p:cNvSpPr/>
            <p:nvPr/>
          </p:nvSpPr>
          <p:spPr>
            <a:xfrm>
              <a:off x="-2529896" y="5676465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46173046-50C6-4747-831F-9020BAFEDFB7}"/>
              </a:ext>
            </a:extLst>
          </p:cNvPr>
          <p:cNvGrpSpPr/>
          <p:nvPr/>
        </p:nvGrpSpPr>
        <p:grpSpPr>
          <a:xfrm>
            <a:off x="9693870" y="2255535"/>
            <a:ext cx="2243573" cy="835968"/>
            <a:chOff x="13229960" y="3664522"/>
            <a:chExt cx="4035899" cy="1817829"/>
          </a:xfrm>
        </p:grpSpPr>
        <p:sp>
          <p:nvSpPr>
            <p:cNvPr id="91" name="Прямокутник 108">
              <a:extLst>
                <a:ext uri="{FF2B5EF4-FFF2-40B4-BE49-F238E27FC236}">
                  <a16:creationId xmlns:a16="http://schemas.microsoft.com/office/drawing/2014/main" id="{4DF82447-E636-4994-869C-3BF4A044BB6A}"/>
                </a:ext>
              </a:extLst>
            </p:cNvPr>
            <p:cNvSpPr/>
            <p:nvPr/>
          </p:nvSpPr>
          <p:spPr>
            <a:xfrm rot="10800000">
              <a:off x="16090509" y="3671885"/>
              <a:ext cx="550702" cy="1079576"/>
            </a:xfrm>
            <a:custGeom>
              <a:avLst/>
              <a:gdLst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434" h="1070157">
                  <a:moveTo>
                    <a:pt x="0" y="0"/>
                  </a:moveTo>
                  <a:lnTo>
                    <a:pt x="461434" y="0"/>
                  </a:lnTo>
                  <a:lnTo>
                    <a:pt x="461434" y="1070157"/>
                  </a:lnTo>
                  <a:cubicBezTo>
                    <a:pt x="142525" y="1019357"/>
                    <a:pt x="153811" y="1070157"/>
                    <a:pt x="0" y="1070157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7">
                <a:extLst>
                  <a:ext uri="{837473B0-CC2E-450A-ABE3-18F120FF3D39}">
                    <a1611:picAttrSrcUrl xmlns:a1611="http://schemas.microsoft.com/office/drawing/2016/11/main" xmlns="" r:id="rId8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2" name="Прямокутник 106">
              <a:extLst>
                <a:ext uri="{FF2B5EF4-FFF2-40B4-BE49-F238E27FC236}">
                  <a16:creationId xmlns:a16="http://schemas.microsoft.com/office/drawing/2014/main" id="{C31D0CE9-11AD-48DE-B0A6-F8D980C8C31E}"/>
                </a:ext>
              </a:extLst>
            </p:cNvPr>
            <p:cNvSpPr/>
            <p:nvPr/>
          </p:nvSpPr>
          <p:spPr>
            <a:xfrm rot="10800000">
              <a:off x="15465859" y="5011702"/>
              <a:ext cx="1800000" cy="470649"/>
            </a:xfrm>
            <a:custGeom>
              <a:avLst/>
              <a:gdLst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222" h="466543">
                  <a:moveTo>
                    <a:pt x="0" y="0"/>
                  </a:moveTo>
                  <a:lnTo>
                    <a:pt x="1508222" y="0"/>
                  </a:lnTo>
                  <a:cubicBezTo>
                    <a:pt x="1444722" y="320614"/>
                    <a:pt x="1508222" y="311029"/>
                    <a:pt x="1508222" y="466543"/>
                  </a:cubicBezTo>
                  <a:lnTo>
                    <a:pt x="0" y="466543"/>
                  </a:lnTo>
                  <a:cubicBezTo>
                    <a:pt x="0" y="311029"/>
                    <a:pt x="59267" y="269815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837473B0-CC2E-450A-ABE3-18F120FF3D39}">
                    <a1611:picAttrSrcUrl xmlns:a1611="http://schemas.microsoft.com/office/drawing/2016/11/main" xmlns="" r:id="rId8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3" name="Блок-схема: вузол 92">
              <a:extLst>
                <a:ext uri="{FF2B5EF4-FFF2-40B4-BE49-F238E27FC236}">
                  <a16:creationId xmlns:a16="http://schemas.microsoft.com/office/drawing/2014/main" id="{2E73C888-3F18-4234-B308-6FB5136A5E81}"/>
                </a:ext>
              </a:extLst>
            </p:cNvPr>
            <p:cNvSpPr/>
            <p:nvPr/>
          </p:nvSpPr>
          <p:spPr>
            <a:xfrm rot="10800000">
              <a:off x="16607796" y="5104411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4" name="Блок-схема: вузол 93">
              <a:extLst>
                <a:ext uri="{FF2B5EF4-FFF2-40B4-BE49-F238E27FC236}">
                  <a16:creationId xmlns:a16="http://schemas.microsoft.com/office/drawing/2014/main" id="{58AFDDC0-B35B-40F0-82C8-493113CBC063}"/>
                </a:ext>
              </a:extLst>
            </p:cNvPr>
            <p:cNvSpPr/>
            <p:nvPr/>
          </p:nvSpPr>
          <p:spPr>
            <a:xfrm rot="10800000">
              <a:off x="16607796" y="5358499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5" name="Блок-схема: вузол 94">
              <a:extLst>
                <a:ext uri="{FF2B5EF4-FFF2-40B4-BE49-F238E27FC236}">
                  <a16:creationId xmlns:a16="http://schemas.microsoft.com/office/drawing/2014/main" id="{95B5C122-4507-4C84-848D-94AB28769BB5}"/>
                </a:ext>
              </a:extLst>
            </p:cNvPr>
            <p:cNvSpPr/>
            <p:nvPr/>
          </p:nvSpPr>
          <p:spPr>
            <a:xfrm rot="10800000">
              <a:off x="16031687" y="5104411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6" name="Блок-схема: вузол 95">
              <a:extLst>
                <a:ext uri="{FF2B5EF4-FFF2-40B4-BE49-F238E27FC236}">
                  <a16:creationId xmlns:a16="http://schemas.microsoft.com/office/drawing/2014/main" id="{8B273B21-91A8-451E-A7A0-8EB1B008383D}"/>
                </a:ext>
              </a:extLst>
            </p:cNvPr>
            <p:cNvSpPr/>
            <p:nvPr/>
          </p:nvSpPr>
          <p:spPr>
            <a:xfrm rot="10800000">
              <a:off x="16031687" y="5358499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7" name="Блок-схема: вузол 96">
              <a:extLst>
                <a:ext uri="{FF2B5EF4-FFF2-40B4-BE49-F238E27FC236}">
                  <a16:creationId xmlns:a16="http://schemas.microsoft.com/office/drawing/2014/main" id="{AE620973-E482-4A05-9A26-E6F917A04E57}"/>
                </a:ext>
              </a:extLst>
            </p:cNvPr>
            <p:cNvSpPr/>
            <p:nvPr/>
          </p:nvSpPr>
          <p:spPr>
            <a:xfrm rot="10800000">
              <a:off x="16455164" y="4581645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8" name="Блок-схема: вузол 97">
              <a:extLst>
                <a:ext uri="{FF2B5EF4-FFF2-40B4-BE49-F238E27FC236}">
                  <a16:creationId xmlns:a16="http://schemas.microsoft.com/office/drawing/2014/main" id="{9D930518-23F7-454F-A2DE-523CDE0D2AD0}"/>
                </a:ext>
              </a:extLst>
            </p:cNvPr>
            <p:cNvSpPr/>
            <p:nvPr/>
          </p:nvSpPr>
          <p:spPr>
            <a:xfrm rot="10800000">
              <a:off x="16151997" y="4581645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9" name="Блок-схема: вузол 98">
              <a:extLst>
                <a:ext uri="{FF2B5EF4-FFF2-40B4-BE49-F238E27FC236}">
                  <a16:creationId xmlns:a16="http://schemas.microsoft.com/office/drawing/2014/main" id="{0DEC8215-2660-412A-811F-1C1B2421BD16}"/>
                </a:ext>
              </a:extLst>
            </p:cNvPr>
            <p:cNvSpPr/>
            <p:nvPr/>
          </p:nvSpPr>
          <p:spPr>
            <a:xfrm rot="10800000">
              <a:off x="16455164" y="4154291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0" name="Блок-схема: вузол 99">
              <a:extLst>
                <a:ext uri="{FF2B5EF4-FFF2-40B4-BE49-F238E27FC236}">
                  <a16:creationId xmlns:a16="http://schemas.microsoft.com/office/drawing/2014/main" id="{AFF6EAFC-680F-4183-8741-3A277426CEDB}"/>
                </a:ext>
              </a:extLst>
            </p:cNvPr>
            <p:cNvSpPr/>
            <p:nvPr/>
          </p:nvSpPr>
          <p:spPr>
            <a:xfrm rot="10800000">
              <a:off x="16151997" y="4154291"/>
              <a:ext cx="98879" cy="80034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1" name="Прямокутний трикутник 100">
              <a:extLst>
                <a:ext uri="{FF2B5EF4-FFF2-40B4-BE49-F238E27FC236}">
                  <a16:creationId xmlns:a16="http://schemas.microsoft.com/office/drawing/2014/main" id="{B521CFAC-B3E3-4E0E-B8B2-BE8748C6613B}"/>
                </a:ext>
              </a:extLst>
            </p:cNvPr>
            <p:cNvSpPr/>
            <p:nvPr/>
          </p:nvSpPr>
          <p:spPr>
            <a:xfrm flipV="1">
              <a:off x="15673971" y="4751462"/>
              <a:ext cx="1334520" cy="236754"/>
            </a:xfrm>
            <a:prstGeom prst="rtTriangle">
              <a:avLst/>
            </a:prstGeom>
            <a:blipFill>
              <a:blip r:embed="rId7">
                <a:extLst>
                  <a:ext uri="{837473B0-CC2E-450A-ABE3-18F120FF3D39}">
                    <a1611:picAttrSrcUrl xmlns:a1611="http://schemas.microsoft.com/office/drawing/2016/11/main" xmlns="" r:id="rId8"/>
                  </a:ext>
                </a:extLst>
              </a:blip>
              <a:stretch>
                <a:fillRect/>
              </a:stretch>
            </a:blip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2" name="Прямокутний трикутник 101">
              <a:extLst>
                <a:ext uri="{FF2B5EF4-FFF2-40B4-BE49-F238E27FC236}">
                  <a16:creationId xmlns:a16="http://schemas.microsoft.com/office/drawing/2014/main" id="{58D4EF97-85D0-473D-92A2-A09EC4FA22B5}"/>
                </a:ext>
              </a:extLst>
            </p:cNvPr>
            <p:cNvSpPr/>
            <p:nvPr/>
          </p:nvSpPr>
          <p:spPr>
            <a:xfrm rot="10800000" flipV="1">
              <a:off x="15644414" y="4764600"/>
              <a:ext cx="1334520" cy="236754"/>
            </a:xfrm>
            <a:prstGeom prst="rtTriangle">
              <a:avLst/>
            </a:prstGeom>
            <a:blipFill>
              <a:blip r:embed="rId7">
                <a:extLst>
                  <a:ext uri="{837473B0-CC2E-450A-ABE3-18F120FF3D39}">
                    <a1611:picAttrSrcUrl xmlns:a1611="http://schemas.microsoft.com/office/drawing/2016/11/main" xmlns="" r:id="rId8"/>
                  </a:ext>
                </a:extLst>
              </a:blip>
              <a:stretch>
                <a:fillRect/>
              </a:stretch>
            </a:blipFill>
            <a:ln w="95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3" name="Прямокутник 102">
              <a:extLst>
                <a:ext uri="{FF2B5EF4-FFF2-40B4-BE49-F238E27FC236}">
                  <a16:creationId xmlns:a16="http://schemas.microsoft.com/office/drawing/2014/main" id="{14F83956-FE65-4B8D-A895-2C821745FF89}"/>
                </a:ext>
              </a:extLst>
            </p:cNvPr>
            <p:cNvSpPr/>
            <p:nvPr/>
          </p:nvSpPr>
          <p:spPr>
            <a:xfrm rot="10800000">
              <a:off x="15954041" y="4049033"/>
              <a:ext cx="807308" cy="1425550"/>
            </a:xfrm>
            <a:prstGeom prst="rect">
              <a:avLst/>
            </a:prstGeom>
            <a:solidFill>
              <a:schemeClr val="bg2">
                <a:lumMod val="75000"/>
                <a:alpha val="34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104" name="Групувати 103">
              <a:extLst>
                <a:ext uri="{FF2B5EF4-FFF2-40B4-BE49-F238E27FC236}">
                  <a16:creationId xmlns:a16="http://schemas.microsoft.com/office/drawing/2014/main" id="{B0C7CEBF-28C2-470E-94A9-A86EC72DF62C}"/>
                </a:ext>
              </a:extLst>
            </p:cNvPr>
            <p:cNvGrpSpPr/>
            <p:nvPr/>
          </p:nvGrpSpPr>
          <p:grpSpPr>
            <a:xfrm>
              <a:off x="16985953" y="4837616"/>
              <a:ext cx="188672" cy="160947"/>
              <a:chOff x="5357199" y="3434706"/>
              <a:chExt cx="234136" cy="222325"/>
            </a:xfrm>
          </p:grpSpPr>
          <p:cxnSp>
            <p:nvCxnSpPr>
              <p:cNvPr id="105" name="Пряма сполучна лінія 104">
                <a:extLst>
                  <a:ext uri="{FF2B5EF4-FFF2-40B4-BE49-F238E27FC236}">
                    <a16:creationId xmlns:a16="http://schemas.microsoft.com/office/drawing/2014/main" id="{AF200A79-DB41-4F30-91D2-91019EF3B9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57199" y="3501089"/>
                <a:ext cx="171793" cy="155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Пряма сполучна лінія 105">
                <a:extLst>
                  <a:ext uri="{FF2B5EF4-FFF2-40B4-BE49-F238E27FC236}">
                    <a16:creationId xmlns:a16="http://schemas.microsoft.com/office/drawing/2014/main" id="{692F19F0-ED5C-4097-B729-A7C2E0C14C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6649" y="3434706"/>
                <a:ext cx="124686" cy="11568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Групувати 106">
              <a:extLst>
                <a:ext uri="{FF2B5EF4-FFF2-40B4-BE49-F238E27FC236}">
                  <a16:creationId xmlns:a16="http://schemas.microsoft.com/office/drawing/2014/main" id="{D2284C5A-A591-4C02-82C5-476ED8B14B2F}"/>
                </a:ext>
              </a:extLst>
            </p:cNvPr>
            <p:cNvGrpSpPr/>
            <p:nvPr/>
          </p:nvGrpSpPr>
          <p:grpSpPr>
            <a:xfrm rot="15717072">
              <a:off x="15489961" y="4840082"/>
              <a:ext cx="169497" cy="179154"/>
              <a:chOff x="5357199" y="3434706"/>
              <a:chExt cx="234136" cy="222325"/>
            </a:xfrm>
          </p:grpSpPr>
          <p:cxnSp>
            <p:nvCxnSpPr>
              <p:cNvPr id="108" name="Пряма сполучна лінія 107">
                <a:extLst>
                  <a:ext uri="{FF2B5EF4-FFF2-40B4-BE49-F238E27FC236}">
                    <a16:creationId xmlns:a16="http://schemas.microsoft.com/office/drawing/2014/main" id="{186C7414-38D3-4419-9193-032EC9F51C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57199" y="3501089"/>
                <a:ext cx="171793" cy="1559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Пряма сполучна лінія 108">
                <a:extLst>
                  <a:ext uri="{FF2B5EF4-FFF2-40B4-BE49-F238E27FC236}">
                    <a16:creationId xmlns:a16="http://schemas.microsoft.com/office/drawing/2014/main" id="{98DFA656-B326-4A23-B2FE-A77CF83A7B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6649" y="3434706"/>
                <a:ext cx="124686" cy="11568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Прямокутник 108">
              <a:extLst>
                <a:ext uri="{FF2B5EF4-FFF2-40B4-BE49-F238E27FC236}">
                  <a16:creationId xmlns:a16="http://schemas.microsoft.com/office/drawing/2014/main" id="{237193D9-BE61-4658-962C-A5FC4CA0E19A}"/>
                </a:ext>
              </a:extLst>
            </p:cNvPr>
            <p:cNvSpPr/>
            <p:nvPr/>
          </p:nvSpPr>
          <p:spPr>
            <a:xfrm>
              <a:off x="13880259" y="4207017"/>
              <a:ext cx="562615" cy="1204740"/>
            </a:xfrm>
            <a:custGeom>
              <a:avLst/>
              <a:gdLst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434" h="1070157">
                  <a:moveTo>
                    <a:pt x="0" y="0"/>
                  </a:moveTo>
                  <a:lnTo>
                    <a:pt x="461434" y="0"/>
                  </a:lnTo>
                  <a:lnTo>
                    <a:pt x="461434" y="1070157"/>
                  </a:lnTo>
                  <a:cubicBezTo>
                    <a:pt x="142525" y="1019357"/>
                    <a:pt x="153811" y="1070157"/>
                    <a:pt x="0" y="1070157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7">
                <a:extLst>
                  <a:ext uri="{837473B0-CC2E-450A-ABE3-18F120FF3D39}">
                    <a1611:picAttrSrcUrl xmlns:a1611="http://schemas.microsoft.com/office/drawing/2016/11/main" xmlns="" r:id="rId8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1" name="Прямокутник 106">
              <a:extLst>
                <a:ext uri="{FF2B5EF4-FFF2-40B4-BE49-F238E27FC236}">
                  <a16:creationId xmlns:a16="http://schemas.microsoft.com/office/drawing/2014/main" id="{A39DC1AD-1518-4D1E-81DE-8B7DAA2059A3}"/>
                </a:ext>
              </a:extLst>
            </p:cNvPr>
            <p:cNvSpPr/>
            <p:nvPr/>
          </p:nvSpPr>
          <p:spPr>
            <a:xfrm>
              <a:off x="13229960" y="3664522"/>
              <a:ext cx="1838937" cy="525216"/>
            </a:xfrm>
            <a:custGeom>
              <a:avLst/>
              <a:gdLst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222" h="466543">
                  <a:moveTo>
                    <a:pt x="0" y="0"/>
                  </a:moveTo>
                  <a:lnTo>
                    <a:pt x="1508222" y="0"/>
                  </a:lnTo>
                  <a:cubicBezTo>
                    <a:pt x="1444722" y="320614"/>
                    <a:pt x="1508222" y="311029"/>
                    <a:pt x="1508222" y="466543"/>
                  </a:cubicBezTo>
                  <a:lnTo>
                    <a:pt x="0" y="466543"/>
                  </a:lnTo>
                  <a:cubicBezTo>
                    <a:pt x="0" y="311029"/>
                    <a:pt x="59267" y="269815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837473B0-CC2E-450A-ABE3-18F120FF3D39}">
                    <a1611:picAttrSrcUrl xmlns:a1611="http://schemas.microsoft.com/office/drawing/2016/11/main" xmlns="" r:id="rId8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2" name="Блок-схема: вузол 111">
              <a:extLst>
                <a:ext uri="{FF2B5EF4-FFF2-40B4-BE49-F238E27FC236}">
                  <a16:creationId xmlns:a16="http://schemas.microsoft.com/office/drawing/2014/main" id="{9479BDA1-87B2-4C24-A14F-A1CFA3A23FB5}"/>
                </a:ext>
              </a:extLst>
            </p:cNvPr>
            <p:cNvSpPr/>
            <p:nvPr/>
          </p:nvSpPr>
          <p:spPr>
            <a:xfrm>
              <a:off x="13801240" y="3996967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3" name="Блок-схема: вузол 112">
              <a:extLst>
                <a:ext uri="{FF2B5EF4-FFF2-40B4-BE49-F238E27FC236}">
                  <a16:creationId xmlns:a16="http://schemas.microsoft.com/office/drawing/2014/main" id="{16539663-96B0-482C-AC29-D3A8ACA31F8D}"/>
                </a:ext>
              </a:extLst>
            </p:cNvPr>
            <p:cNvSpPr/>
            <p:nvPr/>
          </p:nvSpPr>
          <p:spPr>
            <a:xfrm>
              <a:off x="13801240" y="3713421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4" name="Блок-схема: вузол 113">
              <a:extLst>
                <a:ext uri="{FF2B5EF4-FFF2-40B4-BE49-F238E27FC236}">
                  <a16:creationId xmlns:a16="http://schemas.microsoft.com/office/drawing/2014/main" id="{41938E53-FDB1-47B9-B54E-C08645BDEA0F}"/>
                </a:ext>
              </a:extLst>
            </p:cNvPr>
            <p:cNvSpPr/>
            <p:nvPr/>
          </p:nvSpPr>
          <p:spPr>
            <a:xfrm>
              <a:off x="14389811" y="3996967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5" name="Блок-схема: вузол 114">
              <a:extLst>
                <a:ext uri="{FF2B5EF4-FFF2-40B4-BE49-F238E27FC236}">
                  <a16:creationId xmlns:a16="http://schemas.microsoft.com/office/drawing/2014/main" id="{814EDD18-A0D9-404B-A57F-5A633335779A}"/>
                </a:ext>
              </a:extLst>
            </p:cNvPr>
            <p:cNvSpPr/>
            <p:nvPr/>
          </p:nvSpPr>
          <p:spPr>
            <a:xfrm>
              <a:off x="14389811" y="3713421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6" name="Блок-схема: вузол 115">
              <a:extLst>
                <a:ext uri="{FF2B5EF4-FFF2-40B4-BE49-F238E27FC236}">
                  <a16:creationId xmlns:a16="http://schemas.microsoft.com/office/drawing/2014/main" id="{FBBDABE6-FE50-483D-80B8-A0FEE1F8C6FD}"/>
                </a:ext>
              </a:extLst>
            </p:cNvPr>
            <p:cNvSpPr/>
            <p:nvPr/>
          </p:nvSpPr>
          <p:spPr>
            <a:xfrm>
              <a:off x="13969314" y="4307209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7" name="Блок-схема: вузол 116">
              <a:extLst>
                <a:ext uri="{FF2B5EF4-FFF2-40B4-BE49-F238E27FC236}">
                  <a16:creationId xmlns:a16="http://schemas.microsoft.com/office/drawing/2014/main" id="{23E8D528-7350-44F4-AD33-7F4C4E03FCA0}"/>
                </a:ext>
              </a:extLst>
            </p:cNvPr>
            <p:cNvSpPr/>
            <p:nvPr/>
          </p:nvSpPr>
          <p:spPr>
            <a:xfrm>
              <a:off x="14279038" y="4307209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8" name="Блок-схема: вузол 117">
              <a:extLst>
                <a:ext uri="{FF2B5EF4-FFF2-40B4-BE49-F238E27FC236}">
                  <a16:creationId xmlns:a16="http://schemas.microsoft.com/office/drawing/2014/main" id="{BA94E98E-ACC2-45EA-83CB-5B2652F9D7E8}"/>
                </a:ext>
              </a:extLst>
            </p:cNvPr>
            <p:cNvSpPr/>
            <p:nvPr/>
          </p:nvSpPr>
          <p:spPr>
            <a:xfrm>
              <a:off x="13969314" y="4784109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9" name="Блок-схема: вузол 118">
              <a:extLst>
                <a:ext uri="{FF2B5EF4-FFF2-40B4-BE49-F238E27FC236}">
                  <a16:creationId xmlns:a16="http://schemas.microsoft.com/office/drawing/2014/main" id="{11234A0F-7DDE-420D-A0F7-1B6290F67455}"/>
                </a:ext>
              </a:extLst>
            </p:cNvPr>
            <p:cNvSpPr/>
            <p:nvPr/>
          </p:nvSpPr>
          <p:spPr>
            <a:xfrm>
              <a:off x="14279038" y="4784109"/>
              <a:ext cx="101018" cy="8931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0" name="Прямокутник 119">
              <a:extLst>
                <a:ext uri="{FF2B5EF4-FFF2-40B4-BE49-F238E27FC236}">
                  <a16:creationId xmlns:a16="http://schemas.microsoft.com/office/drawing/2014/main" id="{6C5217AC-9A5A-4C9C-A85F-F417046B2CBF}"/>
                </a:ext>
              </a:extLst>
            </p:cNvPr>
            <p:cNvSpPr/>
            <p:nvPr/>
          </p:nvSpPr>
          <p:spPr>
            <a:xfrm>
              <a:off x="13745384" y="3673192"/>
              <a:ext cx="824771" cy="1284810"/>
            </a:xfrm>
            <a:prstGeom prst="rect">
              <a:avLst/>
            </a:prstGeom>
            <a:solidFill>
              <a:schemeClr val="bg2">
                <a:lumMod val="75000"/>
                <a:alpha val="34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CA69627F-B7A9-4520-9DC1-CA6C37BDF9E6}"/>
              </a:ext>
            </a:extLst>
          </p:cNvPr>
          <p:cNvGrpSpPr/>
          <p:nvPr/>
        </p:nvGrpSpPr>
        <p:grpSpPr>
          <a:xfrm>
            <a:off x="594887" y="2232639"/>
            <a:ext cx="1002776" cy="963705"/>
            <a:chOff x="-1690947" y="4344712"/>
            <a:chExt cx="1508222" cy="1535139"/>
          </a:xfrm>
        </p:grpSpPr>
        <p:sp>
          <p:nvSpPr>
            <p:cNvPr id="121" name="Прямокутник 108">
              <a:extLst>
                <a:ext uri="{FF2B5EF4-FFF2-40B4-BE49-F238E27FC236}">
                  <a16:creationId xmlns:a16="http://schemas.microsoft.com/office/drawing/2014/main" id="{2DF3699F-10AB-4ABD-93EF-92B062892423}"/>
                </a:ext>
              </a:extLst>
            </p:cNvPr>
            <p:cNvSpPr/>
            <p:nvPr/>
          </p:nvSpPr>
          <p:spPr>
            <a:xfrm>
              <a:off x="-1156753" y="4809694"/>
              <a:ext cx="461434" cy="1070157"/>
            </a:xfrm>
            <a:custGeom>
              <a:avLst/>
              <a:gdLst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  <a:gd name="connsiteX0" fmla="*/ 0 w 461434"/>
                <a:gd name="connsiteY0" fmla="*/ 0 h 1070157"/>
                <a:gd name="connsiteX1" fmla="*/ 461434 w 461434"/>
                <a:gd name="connsiteY1" fmla="*/ 0 h 1070157"/>
                <a:gd name="connsiteX2" fmla="*/ 461434 w 461434"/>
                <a:gd name="connsiteY2" fmla="*/ 1070157 h 1070157"/>
                <a:gd name="connsiteX3" fmla="*/ 0 w 461434"/>
                <a:gd name="connsiteY3" fmla="*/ 1070157 h 1070157"/>
                <a:gd name="connsiteX4" fmla="*/ 0 w 461434"/>
                <a:gd name="connsiteY4" fmla="*/ 0 h 107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434" h="1070157">
                  <a:moveTo>
                    <a:pt x="0" y="0"/>
                  </a:moveTo>
                  <a:lnTo>
                    <a:pt x="461434" y="0"/>
                  </a:lnTo>
                  <a:lnTo>
                    <a:pt x="461434" y="1070157"/>
                  </a:lnTo>
                  <a:cubicBezTo>
                    <a:pt x="142525" y="1019357"/>
                    <a:pt x="153811" y="1070157"/>
                    <a:pt x="0" y="1070157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837473B0-CC2E-450A-ABE3-18F120FF3D39}">
                    <a1611:picAttrSrcUrl xmlns:a1611="http://schemas.microsoft.com/office/drawing/2016/11/main" xmlns="" r:id="rId6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2" name="Прямокутник 106">
              <a:extLst>
                <a:ext uri="{FF2B5EF4-FFF2-40B4-BE49-F238E27FC236}">
                  <a16:creationId xmlns:a16="http://schemas.microsoft.com/office/drawing/2014/main" id="{D23620E0-F1F1-4190-9E34-D105A62E5FC3}"/>
                </a:ext>
              </a:extLst>
            </p:cNvPr>
            <p:cNvSpPr/>
            <p:nvPr/>
          </p:nvSpPr>
          <p:spPr>
            <a:xfrm>
              <a:off x="-1690947" y="4344713"/>
              <a:ext cx="1508222" cy="466543"/>
            </a:xfrm>
            <a:custGeom>
              <a:avLst/>
              <a:gdLst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  <a:gd name="connsiteX0" fmla="*/ 0 w 1508222"/>
                <a:gd name="connsiteY0" fmla="*/ 0 h 466543"/>
                <a:gd name="connsiteX1" fmla="*/ 1508222 w 1508222"/>
                <a:gd name="connsiteY1" fmla="*/ 0 h 466543"/>
                <a:gd name="connsiteX2" fmla="*/ 1508222 w 1508222"/>
                <a:gd name="connsiteY2" fmla="*/ 466543 h 466543"/>
                <a:gd name="connsiteX3" fmla="*/ 0 w 1508222"/>
                <a:gd name="connsiteY3" fmla="*/ 466543 h 466543"/>
                <a:gd name="connsiteX4" fmla="*/ 0 w 1508222"/>
                <a:gd name="connsiteY4" fmla="*/ 0 h 46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222" h="466543">
                  <a:moveTo>
                    <a:pt x="0" y="0"/>
                  </a:moveTo>
                  <a:lnTo>
                    <a:pt x="1508222" y="0"/>
                  </a:lnTo>
                  <a:cubicBezTo>
                    <a:pt x="1444722" y="320614"/>
                    <a:pt x="1508222" y="311029"/>
                    <a:pt x="1508222" y="466543"/>
                  </a:cubicBezTo>
                  <a:lnTo>
                    <a:pt x="0" y="466543"/>
                  </a:lnTo>
                  <a:cubicBezTo>
                    <a:pt x="0" y="311029"/>
                    <a:pt x="59267" y="269815"/>
                    <a:pt x="0" y="0"/>
                  </a:cubicBezTo>
                  <a:close/>
                </a:path>
              </a:pathLst>
            </a:custGeom>
            <a:blipFill dpi="0" rotWithShape="1">
              <a:blip r:embed="rId5">
                <a:extLst>
                  <a:ext uri="{837473B0-CC2E-450A-ABE3-18F120FF3D39}">
                    <a1611:picAttrSrcUrl xmlns:a1611="http://schemas.microsoft.com/office/drawing/2016/11/main" xmlns="" r:id="rId6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3" name="Прямокутник 122">
              <a:extLst>
                <a:ext uri="{FF2B5EF4-FFF2-40B4-BE49-F238E27FC236}">
                  <a16:creationId xmlns:a16="http://schemas.microsoft.com/office/drawing/2014/main" id="{BAA3EC07-0711-4A6F-A45D-F0C7959CAE46}"/>
                </a:ext>
              </a:extLst>
            </p:cNvPr>
            <p:cNvSpPr/>
            <p:nvPr/>
          </p:nvSpPr>
          <p:spPr>
            <a:xfrm>
              <a:off x="-1517952" y="4344712"/>
              <a:ext cx="1162231" cy="1185375"/>
            </a:xfrm>
            <a:prstGeom prst="rect">
              <a:avLst/>
            </a:prstGeom>
            <a:solidFill>
              <a:schemeClr val="bg2">
                <a:lumMod val="75000"/>
                <a:alpha val="34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4" name="Блок-схема: вузол 123">
              <a:extLst>
                <a:ext uri="{FF2B5EF4-FFF2-40B4-BE49-F238E27FC236}">
                  <a16:creationId xmlns:a16="http://schemas.microsoft.com/office/drawing/2014/main" id="{31462873-3D0C-430A-9F3E-B5BF10BED851}"/>
                </a:ext>
              </a:extLst>
            </p:cNvPr>
            <p:cNvSpPr/>
            <p:nvPr/>
          </p:nvSpPr>
          <p:spPr>
            <a:xfrm>
              <a:off x="-1444194" y="4655886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5" name="Блок-схема: вузол 124">
              <a:extLst>
                <a:ext uri="{FF2B5EF4-FFF2-40B4-BE49-F238E27FC236}">
                  <a16:creationId xmlns:a16="http://schemas.microsoft.com/office/drawing/2014/main" id="{918827F1-06A9-4790-92D7-46E924A41FC5}"/>
                </a:ext>
              </a:extLst>
            </p:cNvPr>
            <p:cNvSpPr/>
            <p:nvPr/>
          </p:nvSpPr>
          <p:spPr>
            <a:xfrm>
              <a:off x="-1444194" y="4404015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6" name="Блок-схема: вузол 125">
              <a:extLst>
                <a:ext uri="{FF2B5EF4-FFF2-40B4-BE49-F238E27FC236}">
                  <a16:creationId xmlns:a16="http://schemas.microsoft.com/office/drawing/2014/main" id="{06BCECAD-6161-44A7-8209-6035D1178A67}"/>
                </a:ext>
              </a:extLst>
            </p:cNvPr>
            <p:cNvSpPr/>
            <p:nvPr/>
          </p:nvSpPr>
          <p:spPr>
            <a:xfrm>
              <a:off x="-965657" y="4655886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7" name="Блок-схема: вузол 126">
              <a:extLst>
                <a:ext uri="{FF2B5EF4-FFF2-40B4-BE49-F238E27FC236}">
                  <a16:creationId xmlns:a16="http://schemas.microsoft.com/office/drawing/2014/main" id="{1A284CC9-86F8-4C2D-A85B-832CC823D894}"/>
                </a:ext>
              </a:extLst>
            </p:cNvPr>
            <p:cNvSpPr/>
            <p:nvPr/>
          </p:nvSpPr>
          <p:spPr>
            <a:xfrm>
              <a:off x="-965657" y="4404015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8" name="Блок-схема: вузол 127">
              <a:extLst>
                <a:ext uri="{FF2B5EF4-FFF2-40B4-BE49-F238E27FC236}">
                  <a16:creationId xmlns:a16="http://schemas.microsoft.com/office/drawing/2014/main" id="{873C7F5F-B34C-4345-ABE4-B4A52B586F6C}"/>
                </a:ext>
              </a:extLst>
            </p:cNvPr>
            <p:cNvSpPr/>
            <p:nvPr/>
          </p:nvSpPr>
          <p:spPr>
            <a:xfrm>
              <a:off x="-515600" y="4655886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9" name="Блок-схема: вузол 128">
              <a:extLst>
                <a:ext uri="{FF2B5EF4-FFF2-40B4-BE49-F238E27FC236}">
                  <a16:creationId xmlns:a16="http://schemas.microsoft.com/office/drawing/2014/main" id="{15269AE2-838F-49C9-BA05-4B6A7A810020}"/>
                </a:ext>
              </a:extLst>
            </p:cNvPr>
            <p:cNvSpPr/>
            <p:nvPr/>
          </p:nvSpPr>
          <p:spPr>
            <a:xfrm>
              <a:off x="-515600" y="4404015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0" name="Блок-схема: вузол 129">
              <a:extLst>
                <a:ext uri="{FF2B5EF4-FFF2-40B4-BE49-F238E27FC236}">
                  <a16:creationId xmlns:a16="http://schemas.microsoft.com/office/drawing/2014/main" id="{3B542889-2F97-4197-B955-1DC96365273A}"/>
                </a:ext>
              </a:extLst>
            </p:cNvPr>
            <p:cNvSpPr/>
            <p:nvPr/>
          </p:nvSpPr>
          <p:spPr>
            <a:xfrm>
              <a:off x="-957225" y="5107309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1" name="Блок-схема: вузол 130">
              <a:extLst>
                <a:ext uri="{FF2B5EF4-FFF2-40B4-BE49-F238E27FC236}">
                  <a16:creationId xmlns:a16="http://schemas.microsoft.com/office/drawing/2014/main" id="{BDE098B0-BD38-4AED-BCAB-908F0DFB2452}"/>
                </a:ext>
              </a:extLst>
            </p:cNvPr>
            <p:cNvSpPr/>
            <p:nvPr/>
          </p:nvSpPr>
          <p:spPr>
            <a:xfrm>
              <a:off x="-1195573" y="4533120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2" name="Блок-схема: вузол 131">
              <a:extLst>
                <a:ext uri="{FF2B5EF4-FFF2-40B4-BE49-F238E27FC236}">
                  <a16:creationId xmlns:a16="http://schemas.microsoft.com/office/drawing/2014/main" id="{222E3C93-EBBD-421E-87E3-E2FDD6588109}"/>
                </a:ext>
              </a:extLst>
            </p:cNvPr>
            <p:cNvSpPr/>
            <p:nvPr/>
          </p:nvSpPr>
          <p:spPr>
            <a:xfrm>
              <a:off x="-746840" y="4533119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3" name="Блок-схема: вузол 132">
              <a:extLst>
                <a:ext uri="{FF2B5EF4-FFF2-40B4-BE49-F238E27FC236}">
                  <a16:creationId xmlns:a16="http://schemas.microsoft.com/office/drawing/2014/main" id="{E20AE7C4-A6D2-4CAF-9555-ACCC942BBC62}"/>
                </a:ext>
              </a:extLst>
            </p:cNvPr>
            <p:cNvSpPr/>
            <p:nvPr/>
          </p:nvSpPr>
          <p:spPr>
            <a:xfrm>
              <a:off x="-1083714" y="4899874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4" name="Блок-схема: вузол 133">
              <a:extLst>
                <a:ext uri="{FF2B5EF4-FFF2-40B4-BE49-F238E27FC236}">
                  <a16:creationId xmlns:a16="http://schemas.microsoft.com/office/drawing/2014/main" id="{A402215C-409B-4549-8346-197384BFFA50}"/>
                </a:ext>
              </a:extLst>
            </p:cNvPr>
            <p:cNvSpPr/>
            <p:nvPr/>
          </p:nvSpPr>
          <p:spPr>
            <a:xfrm>
              <a:off x="-829691" y="4899874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5" name="Блок-схема: вузол 134">
              <a:extLst>
                <a:ext uri="{FF2B5EF4-FFF2-40B4-BE49-F238E27FC236}">
                  <a16:creationId xmlns:a16="http://schemas.microsoft.com/office/drawing/2014/main" id="{7998E211-D032-476A-A405-A3081B994EE1}"/>
                </a:ext>
              </a:extLst>
            </p:cNvPr>
            <p:cNvSpPr/>
            <p:nvPr/>
          </p:nvSpPr>
          <p:spPr>
            <a:xfrm>
              <a:off x="-1083714" y="5323499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6" name="Блок-схема: вузол 135">
              <a:extLst>
                <a:ext uri="{FF2B5EF4-FFF2-40B4-BE49-F238E27FC236}">
                  <a16:creationId xmlns:a16="http://schemas.microsoft.com/office/drawing/2014/main" id="{E65967FD-FABB-475E-A000-374F28A4BA29}"/>
                </a:ext>
              </a:extLst>
            </p:cNvPr>
            <p:cNvSpPr/>
            <p:nvPr/>
          </p:nvSpPr>
          <p:spPr>
            <a:xfrm>
              <a:off x="-829691" y="5323499"/>
              <a:ext cx="82851" cy="79335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36404045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9413">
        <p159:morph option="byWord"/>
      </p:transition>
    </mc:Choice>
    <mc:Fallback>
      <p:transition spd="slow" advTm="941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ідзаголовок 2"/>
          <p:cNvSpPr txBox="1">
            <a:spLocks/>
          </p:cNvSpPr>
          <p:nvPr/>
        </p:nvSpPr>
        <p:spPr>
          <a:xfrm>
            <a:off x="6096000" y="1014932"/>
            <a:ext cx="6096000" cy="5118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Застереження: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25" y="1526794"/>
            <a:ext cx="1731506" cy="47176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3406" y="2331219"/>
            <a:ext cx="4826543" cy="3217695"/>
          </a:xfrm>
          <a:prstGeom prst="rect">
            <a:avLst/>
          </a:prstGeom>
        </p:spPr>
      </p:pic>
      <p:sp>
        <p:nvSpPr>
          <p:cNvPr id="13" name="Прямокутник 12"/>
          <p:cNvSpPr/>
          <p:nvPr/>
        </p:nvSpPr>
        <p:spPr>
          <a:xfrm>
            <a:off x="6581277" y="6027734"/>
            <a:ext cx="4957008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Розмір Т-подібної підпорки не більше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8">
            <a:extLst>
              <a:ext uri="{FF2B5EF4-FFF2-40B4-BE49-F238E27FC236}">
                <a16:creationId xmlns:a16="http://schemas.microsoft.com/office/drawing/2014/main" id="{031831E4-4D08-41B3-A9FE-B39BDB812BBC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5" name="Прямокутник 7">
              <a:extLst>
                <a:ext uri="{FF2B5EF4-FFF2-40B4-BE49-F238E27FC236}">
                  <a16:creationId xmlns:a16="http://schemas.microsoft.com/office/drawing/2014/main" id="{7F2FFAC9-E4AB-4414-9953-FC2DBE7FD0EB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696D5B8-1367-43A4-AFDF-737D4C827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id="{57BB9830-EF45-45B7-9F34-F89A891A2475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8440332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Т-подібне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SPOT SHORE (Vertical/Class 1)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D2B5DB-442E-43D8-AEEB-3D6D5243CF9A}"/>
              </a:ext>
            </a:extLst>
          </p:cNvPr>
          <p:cNvSpPr/>
          <p:nvPr/>
        </p:nvSpPr>
        <p:spPr>
          <a:xfrm>
            <a:off x="6581277" y="3869547"/>
            <a:ext cx="4957008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Перше за  все  необхідно  визначити  місце  де </a:t>
            </a:r>
            <a:endParaRPr lang="uk-UA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FAF0E50-693A-4F86-A83E-38FAFA04AACD}"/>
              </a:ext>
            </a:extLst>
          </p:cNvPr>
          <p:cNvSpPr/>
          <p:nvPr/>
        </p:nvSpPr>
        <p:spPr>
          <a:xfrm>
            <a:off x="6581277" y="4155722"/>
            <a:ext cx="4957008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встановити     Т-подібне     укріплення      щоб </a:t>
            </a:r>
            <a:endParaRPr lang="uk-UA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F09CA1D3-0B2A-40F9-AE27-5F7D5F543D54}"/>
              </a:ext>
            </a:extLst>
          </p:cNvPr>
          <p:cNvSpPr/>
          <p:nvPr/>
        </p:nvSpPr>
        <p:spPr>
          <a:xfrm>
            <a:off x="6581277" y="4441897"/>
            <a:ext cx="4957008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мінімізувати   ризики   перед   установленням </a:t>
            </a:r>
            <a:endParaRPr lang="uk-UA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E2892136-E8A2-4BF2-ADB1-01F27BE329CF}"/>
              </a:ext>
            </a:extLst>
          </p:cNvPr>
          <p:cNvSpPr/>
          <p:nvPr/>
        </p:nvSpPr>
        <p:spPr>
          <a:xfrm>
            <a:off x="6581277" y="4728071"/>
            <a:ext cx="4957008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 укріплення.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501B50FB-B743-4F08-925A-C4F47A378B3E}"/>
              </a:ext>
            </a:extLst>
          </p:cNvPr>
          <p:cNvSpPr/>
          <p:nvPr/>
        </p:nvSpPr>
        <p:spPr>
          <a:xfrm>
            <a:off x="6581277" y="5658402"/>
            <a:ext cx="375218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Розрахункове навантаження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1800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кг.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A0071E0-D6D7-4BB9-BF70-34814E0A5BA3}"/>
              </a:ext>
            </a:extLst>
          </p:cNvPr>
          <p:cNvSpPr/>
          <p:nvPr/>
        </p:nvSpPr>
        <p:spPr>
          <a:xfrm>
            <a:off x="6581277" y="1501977"/>
            <a:ext cx="4957008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Зазначений вид кріплення,  призначений  для </a:t>
            </a:r>
            <a:endParaRPr lang="uk-UA" dirty="0"/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FA078153-194B-4A48-BB1A-E1BEA33C856E}"/>
              </a:ext>
            </a:extLst>
          </p:cNvPr>
          <p:cNvSpPr/>
          <p:nvPr/>
        </p:nvSpPr>
        <p:spPr>
          <a:xfrm>
            <a:off x="6581277" y="1789328"/>
            <a:ext cx="4957008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 тільки до тих пір, поки не буде </a:t>
            </a:r>
            <a:endParaRPr lang="uk-UA" dirty="0"/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3D448837-2DC1-42AC-9D15-96CD489C5D13}"/>
              </a:ext>
            </a:extLst>
          </p:cNvPr>
          <p:cNvSpPr/>
          <p:nvPr/>
        </p:nvSpPr>
        <p:spPr>
          <a:xfrm>
            <a:off x="6581277" y="2076681"/>
            <a:ext cx="4957008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встановлена     повна    система     укріплення. </a:t>
            </a:r>
            <a:endParaRPr lang="uk-UA" dirty="0"/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30E8AF79-14B5-41CD-A812-20A44F3969A3}"/>
              </a:ext>
            </a:extLst>
          </p:cNvPr>
          <p:cNvSpPr/>
          <p:nvPr/>
        </p:nvSpPr>
        <p:spPr>
          <a:xfrm>
            <a:off x="6581277" y="2364033"/>
            <a:ext cx="4957008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Т-подібне         укріплення        може        стати </a:t>
            </a:r>
            <a:endParaRPr lang="uk-UA" dirty="0"/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1CC9536A-5DA1-47C5-9743-AEF36DFE1883}"/>
              </a:ext>
            </a:extLst>
          </p:cNvPr>
          <p:cNvSpPr/>
          <p:nvPr/>
        </p:nvSpPr>
        <p:spPr>
          <a:xfrm>
            <a:off x="6581278" y="2651385"/>
            <a:ext cx="4957008" cy="368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нестабільним,  якщо його не розташувати під </a:t>
            </a:r>
            <a:endParaRPr lang="uk-UA" dirty="0"/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778D7A38-44EF-43AA-86EB-0DA51AAE9CD2}"/>
              </a:ext>
            </a:extLst>
          </p:cNvPr>
          <p:cNvSpPr/>
          <p:nvPr/>
        </p:nvSpPr>
        <p:spPr>
          <a:xfrm>
            <a:off x="6581277" y="2938739"/>
            <a:ext cx="4957008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навантаженням.</a:t>
            </a:r>
          </a:p>
        </p:txBody>
      </p:sp>
      <p:sp>
        <p:nvSpPr>
          <p:cNvPr id="25" name="Куб 24">
            <a:extLst>
              <a:ext uri="{FF2B5EF4-FFF2-40B4-BE49-F238E27FC236}">
                <a16:creationId xmlns:a16="http://schemas.microsoft.com/office/drawing/2014/main" id="{BEA7891C-25ED-498F-A62E-3F6573C2C50F}"/>
              </a:ext>
            </a:extLst>
          </p:cNvPr>
          <p:cNvSpPr/>
          <p:nvPr/>
        </p:nvSpPr>
        <p:spPr>
          <a:xfrm>
            <a:off x="-2013502" y="667649"/>
            <a:ext cx="1216152" cy="977033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Куб 25">
            <a:extLst>
              <a:ext uri="{FF2B5EF4-FFF2-40B4-BE49-F238E27FC236}">
                <a16:creationId xmlns:a16="http://schemas.microsoft.com/office/drawing/2014/main" id="{5E7554D3-6993-40AD-84AD-00F50909C63C}"/>
              </a:ext>
            </a:extLst>
          </p:cNvPr>
          <p:cNvSpPr/>
          <p:nvPr/>
        </p:nvSpPr>
        <p:spPr>
          <a:xfrm>
            <a:off x="-2582936" y="3936846"/>
            <a:ext cx="2310062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AD1AC905-FC27-4094-B08C-D8DCBB9916ED}"/>
              </a:ext>
            </a:extLst>
          </p:cNvPr>
          <p:cNvGrpSpPr/>
          <p:nvPr/>
        </p:nvGrpSpPr>
        <p:grpSpPr>
          <a:xfrm>
            <a:off x="-2069391" y="3634128"/>
            <a:ext cx="1182615" cy="400664"/>
            <a:chOff x="-406760" y="4513503"/>
            <a:chExt cx="1182615" cy="400664"/>
          </a:xfrm>
        </p:grpSpPr>
        <p:sp>
          <p:nvSpPr>
            <p:cNvPr id="28" name="Прямокутний трикутник 27">
              <a:extLst>
                <a:ext uri="{FF2B5EF4-FFF2-40B4-BE49-F238E27FC236}">
                  <a16:creationId xmlns:a16="http://schemas.microsoft.com/office/drawing/2014/main" id="{05BC558A-95AF-430D-B352-ADD13C78D2F5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" name="Полілінія: фігура 28">
              <a:extLst>
                <a:ext uri="{FF2B5EF4-FFF2-40B4-BE49-F238E27FC236}">
                  <a16:creationId xmlns:a16="http://schemas.microsoft.com/office/drawing/2014/main" id="{16D4C4CA-942E-40E7-885A-B6C80D7DEDDF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8DBF26F6-4FAC-4063-9467-EC3F84B2182B}"/>
              </a:ext>
            </a:extLst>
          </p:cNvPr>
          <p:cNvGrpSpPr/>
          <p:nvPr/>
        </p:nvGrpSpPr>
        <p:grpSpPr>
          <a:xfrm>
            <a:off x="-2064457" y="3623870"/>
            <a:ext cx="1199252" cy="409480"/>
            <a:chOff x="-423951" y="4495030"/>
            <a:chExt cx="1199252" cy="409480"/>
          </a:xfrm>
        </p:grpSpPr>
        <p:sp>
          <p:nvSpPr>
            <p:cNvPr id="31" name="Прямокутний трикутник 30">
              <a:extLst>
                <a:ext uri="{FF2B5EF4-FFF2-40B4-BE49-F238E27FC236}">
                  <a16:creationId xmlns:a16="http://schemas.microsoft.com/office/drawing/2014/main" id="{741A91DC-E739-488F-8094-EC5DB0A4E5DC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олілінія: фігура 31">
              <a:extLst>
                <a:ext uri="{FF2B5EF4-FFF2-40B4-BE49-F238E27FC236}">
                  <a16:creationId xmlns:a16="http://schemas.microsoft.com/office/drawing/2014/main" id="{FE1FDE3A-671F-4B58-A110-22807462D21E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олілінія: фігура 32">
              <a:extLst>
                <a:ext uri="{FF2B5EF4-FFF2-40B4-BE49-F238E27FC236}">
                  <a16:creationId xmlns:a16="http://schemas.microsoft.com/office/drawing/2014/main" id="{AFBD63E0-AA91-47B5-AAF9-56DF118A9E3A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Куб 33">
            <a:extLst>
              <a:ext uri="{FF2B5EF4-FFF2-40B4-BE49-F238E27FC236}">
                <a16:creationId xmlns:a16="http://schemas.microsoft.com/office/drawing/2014/main" id="{DB028928-6A17-4A70-9CEC-2437DE4B538C}"/>
              </a:ext>
            </a:extLst>
          </p:cNvPr>
          <p:cNvSpPr/>
          <p:nvPr/>
        </p:nvSpPr>
        <p:spPr>
          <a:xfrm>
            <a:off x="-1653953" y="1014308"/>
            <a:ext cx="416929" cy="2718743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Куб 34">
            <a:extLst>
              <a:ext uri="{FF2B5EF4-FFF2-40B4-BE49-F238E27FC236}">
                <a16:creationId xmlns:a16="http://schemas.microsoft.com/office/drawing/2014/main" id="{FD24FA31-BC99-4346-9DFC-98C7BEAEEBBF}"/>
              </a:ext>
            </a:extLst>
          </p:cNvPr>
          <p:cNvSpPr/>
          <p:nvPr/>
        </p:nvSpPr>
        <p:spPr>
          <a:xfrm>
            <a:off x="-2582936" y="707083"/>
            <a:ext cx="2310062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Куб 35">
            <a:extLst>
              <a:ext uri="{FF2B5EF4-FFF2-40B4-BE49-F238E27FC236}">
                <a16:creationId xmlns:a16="http://schemas.microsoft.com/office/drawing/2014/main" id="{1413C6CB-80C0-4D02-B83D-5C971E27017E}"/>
              </a:ext>
            </a:extLst>
          </p:cNvPr>
          <p:cNvSpPr/>
          <p:nvPr/>
        </p:nvSpPr>
        <p:spPr>
          <a:xfrm>
            <a:off x="-2110329" y="821071"/>
            <a:ext cx="1216152" cy="977033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Куб 36">
            <a:extLst>
              <a:ext uri="{FF2B5EF4-FFF2-40B4-BE49-F238E27FC236}">
                <a16:creationId xmlns:a16="http://schemas.microsoft.com/office/drawing/2014/main" id="{8502EBB9-010B-4561-9612-20D4F6A43D73}"/>
              </a:ext>
            </a:extLst>
          </p:cNvPr>
          <p:cNvSpPr/>
          <p:nvPr/>
        </p:nvSpPr>
        <p:spPr>
          <a:xfrm>
            <a:off x="-1795649" y="2958204"/>
            <a:ext cx="612179" cy="1388584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144D7A55-F153-467E-93DB-1270993AAC99}"/>
              </a:ext>
            </a:extLst>
          </p:cNvPr>
          <p:cNvSpPr/>
          <p:nvPr/>
        </p:nvSpPr>
        <p:spPr>
          <a:xfrm>
            <a:off x="-1653953" y="314052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61901147-EA29-4496-B4D7-69E612CE1C0C}"/>
              </a:ext>
            </a:extLst>
          </p:cNvPr>
          <p:cNvSpPr/>
          <p:nvPr/>
        </p:nvSpPr>
        <p:spPr>
          <a:xfrm>
            <a:off x="-1441136" y="313719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Блок-схема: вузол 39">
            <a:extLst>
              <a:ext uri="{FF2B5EF4-FFF2-40B4-BE49-F238E27FC236}">
                <a16:creationId xmlns:a16="http://schemas.microsoft.com/office/drawing/2014/main" id="{D57EE76C-FFAF-4D36-8E25-8A54521AC6FB}"/>
              </a:ext>
            </a:extLst>
          </p:cNvPr>
          <p:cNvSpPr/>
          <p:nvPr/>
        </p:nvSpPr>
        <p:spPr>
          <a:xfrm>
            <a:off x="-1653953" y="337947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" name="Блок-схема: вузол 40">
            <a:extLst>
              <a:ext uri="{FF2B5EF4-FFF2-40B4-BE49-F238E27FC236}">
                <a16:creationId xmlns:a16="http://schemas.microsoft.com/office/drawing/2014/main" id="{9EB2C4AD-881C-4221-B30C-29858A466834}"/>
              </a:ext>
            </a:extLst>
          </p:cNvPr>
          <p:cNvSpPr/>
          <p:nvPr/>
        </p:nvSpPr>
        <p:spPr>
          <a:xfrm>
            <a:off x="-1441136" y="337615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Блок-схема: вузол 41">
            <a:extLst>
              <a:ext uri="{FF2B5EF4-FFF2-40B4-BE49-F238E27FC236}">
                <a16:creationId xmlns:a16="http://schemas.microsoft.com/office/drawing/2014/main" id="{5D50B8D1-6E2F-48C9-A190-D4CA8258AF55}"/>
              </a:ext>
            </a:extLst>
          </p:cNvPr>
          <p:cNvSpPr/>
          <p:nvPr/>
        </p:nvSpPr>
        <p:spPr>
          <a:xfrm>
            <a:off x="-1680068" y="406959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3" name="Блок-схема: вузол 42">
            <a:extLst>
              <a:ext uri="{FF2B5EF4-FFF2-40B4-BE49-F238E27FC236}">
                <a16:creationId xmlns:a16="http://schemas.microsoft.com/office/drawing/2014/main" id="{4298D7E0-64BA-41D9-B59D-77C0CE61F533}"/>
              </a:ext>
            </a:extLst>
          </p:cNvPr>
          <p:cNvSpPr/>
          <p:nvPr/>
        </p:nvSpPr>
        <p:spPr>
          <a:xfrm>
            <a:off x="-1397669" y="406997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Блок-схема: вузол 43">
            <a:extLst>
              <a:ext uri="{FF2B5EF4-FFF2-40B4-BE49-F238E27FC236}">
                <a16:creationId xmlns:a16="http://schemas.microsoft.com/office/drawing/2014/main" id="{A123E5DF-F899-4977-9ACF-EBDEF3C39AA5}"/>
              </a:ext>
            </a:extLst>
          </p:cNvPr>
          <p:cNvSpPr/>
          <p:nvPr/>
        </p:nvSpPr>
        <p:spPr>
          <a:xfrm>
            <a:off x="-1680068" y="424283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5" name="Блок-схема: вузол 44">
            <a:extLst>
              <a:ext uri="{FF2B5EF4-FFF2-40B4-BE49-F238E27FC236}">
                <a16:creationId xmlns:a16="http://schemas.microsoft.com/office/drawing/2014/main" id="{15DDB139-F896-4605-B2FA-7CA882E7F830}"/>
              </a:ext>
            </a:extLst>
          </p:cNvPr>
          <p:cNvSpPr/>
          <p:nvPr/>
        </p:nvSpPr>
        <p:spPr>
          <a:xfrm>
            <a:off x="-1397669" y="423887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Блок-схема: вузол 45">
            <a:extLst>
              <a:ext uri="{FF2B5EF4-FFF2-40B4-BE49-F238E27FC236}">
                <a16:creationId xmlns:a16="http://schemas.microsoft.com/office/drawing/2014/main" id="{03B8A387-1426-4991-AC1A-A7F87199A93E}"/>
              </a:ext>
            </a:extLst>
          </p:cNvPr>
          <p:cNvSpPr/>
          <p:nvPr/>
        </p:nvSpPr>
        <p:spPr>
          <a:xfrm>
            <a:off x="-1633181" y="133249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7" name="Блок-схема: вузол 46">
            <a:extLst>
              <a:ext uri="{FF2B5EF4-FFF2-40B4-BE49-F238E27FC236}">
                <a16:creationId xmlns:a16="http://schemas.microsoft.com/office/drawing/2014/main" id="{FFBE1375-8BAC-4E79-B276-6ECB81180CAE}"/>
              </a:ext>
            </a:extLst>
          </p:cNvPr>
          <p:cNvSpPr/>
          <p:nvPr/>
        </p:nvSpPr>
        <p:spPr>
          <a:xfrm>
            <a:off x="-1420364" y="132916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Блок-схема: вузол 47">
            <a:extLst>
              <a:ext uri="{FF2B5EF4-FFF2-40B4-BE49-F238E27FC236}">
                <a16:creationId xmlns:a16="http://schemas.microsoft.com/office/drawing/2014/main" id="{E53018C4-5F27-4BE8-A195-1A559B84356F}"/>
              </a:ext>
            </a:extLst>
          </p:cNvPr>
          <p:cNvSpPr/>
          <p:nvPr/>
        </p:nvSpPr>
        <p:spPr>
          <a:xfrm>
            <a:off x="-1633181" y="168984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Блок-схема: вузол 48">
            <a:extLst>
              <a:ext uri="{FF2B5EF4-FFF2-40B4-BE49-F238E27FC236}">
                <a16:creationId xmlns:a16="http://schemas.microsoft.com/office/drawing/2014/main" id="{88A2AC1A-0BDB-4144-A6BB-2D7794D1CC0A}"/>
              </a:ext>
            </a:extLst>
          </p:cNvPr>
          <p:cNvSpPr/>
          <p:nvPr/>
        </p:nvSpPr>
        <p:spPr>
          <a:xfrm>
            <a:off x="-1420364" y="168652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Блок-схема: вузол 49">
            <a:extLst>
              <a:ext uri="{FF2B5EF4-FFF2-40B4-BE49-F238E27FC236}">
                <a16:creationId xmlns:a16="http://schemas.microsoft.com/office/drawing/2014/main" id="{457D7FD3-A0F5-4105-9FB4-7222BA965B07}"/>
              </a:ext>
            </a:extLst>
          </p:cNvPr>
          <p:cNvSpPr/>
          <p:nvPr/>
        </p:nvSpPr>
        <p:spPr>
          <a:xfrm>
            <a:off x="-1534282" y="151768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1" name="Блок-схема: вузол 50">
            <a:extLst>
              <a:ext uri="{FF2B5EF4-FFF2-40B4-BE49-F238E27FC236}">
                <a16:creationId xmlns:a16="http://schemas.microsoft.com/office/drawing/2014/main" id="{C485894E-1DDA-4DCC-8ED5-34678CCD7CE9}"/>
              </a:ext>
            </a:extLst>
          </p:cNvPr>
          <p:cNvSpPr/>
          <p:nvPr/>
        </p:nvSpPr>
        <p:spPr>
          <a:xfrm>
            <a:off x="-2059221" y="88919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2" name="Блок-схема: вузол 51">
            <a:extLst>
              <a:ext uri="{FF2B5EF4-FFF2-40B4-BE49-F238E27FC236}">
                <a16:creationId xmlns:a16="http://schemas.microsoft.com/office/drawing/2014/main" id="{61CEA926-6EB0-4775-9A7D-6F1FABA69B59}"/>
              </a:ext>
            </a:extLst>
          </p:cNvPr>
          <p:cNvSpPr/>
          <p:nvPr/>
        </p:nvSpPr>
        <p:spPr>
          <a:xfrm>
            <a:off x="-2060019" y="110547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3" name="Блок-схема: вузол 52">
            <a:extLst>
              <a:ext uri="{FF2B5EF4-FFF2-40B4-BE49-F238E27FC236}">
                <a16:creationId xmlns:a16="http://schemas.microsoft.com/office/drawing/2014/main" id="{848D17E9-2F24-4ABD-A293-BA7224A1F0EE}"/>
              </a:ext>
            </a:extLst>
          </p:cNvPr>
          <p:cNvSpPr/>
          <p:nvPr/>
        </p:nvSpPr>
        <p:spPr>
          <a:xfrm>
            <a:off x="-1060393" y="88919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4" name="Блок-схема: вузол 53">
            <a:extLst>
              <a:ext uri="{FF2B5EF4-FFF2-40B4-BE49-F238E27FC236}">
                <a16:creationId xmlns:a16="http://schemas.microsoft.com/office/drawing/2014/main" id="{110875E4-F4B3-4B8A-9AFC-2C06A1E7BC1A}"/>
              </a:ext>
            </a:extLst>
          </p:cNvPr>
          <p:cNvSpPr/>
          <p:nvPr/>
        </p:nvSpPr>
        <p:spPr>
          <a:xfrm>
            <a:off x="-1061191" y="110547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5" name="Блок-схема: вузол 54">
            <a:extLst>
              <a:ext uri="{FF2B5EF4-FFF2-40B4-BE49-F238E27FC236}">
                <a16:creationId xmlns:a16="http://schemas.microsoft.com/office/drawing/2014/main" id="{9B0E7E04-14C5-47F5-A53A-35CD774CD3C1}"/>
              </a:ext>
            </a:extLst>
          </p:cNvPr>
          <p:cNvSpPr/>
          <p:nvPr/>
        </p:nvSpPr>
        <p:spPr>
          <a:xfrm>
            <a:off x="-1536932" y="88919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6" name="Блок-схема: вузол 55">
            <a:extLst>
              <a:ext uri="{FF2B5EF4-FFF2-40B4-BE49-F238E27FC236}">
                <a16:creationId xmlns:a16="http://schemas.microsoft.com/office/drawing/2014/main" id="{BB02FEE8-0742-4948-9D79-EC4B0960250B}"/>
              </a:ext>
            </a:extLst>
          </p:cNvPr>
          <p:cNvSpPr/>
          <p:nvPr/>
        </p:nvSpPr>
        <p:spPr>
          <a:xfrm>
            <a:off x="-1537730" y="110547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7" name="Блок-схема: вузол 56">
            <a:extLst>
              <a:ext uri="{FF2B5EF4-FFF2-40B4-BE49-F238E27FC236}">
                <a16:creationId xmlns:a16="http://schemas.microsoft.com/office/drawing/2014/main" id="{7E1B1C24-677E-49BE-A0D5-9E9572044793}"/>
              </a:ext>
            </a:extLst>
          </p:cNvPr>
          <p:cNvSpPr/>
          <p:nvPr/>
        </p:nvSpPr>
        <p:spPr>
          <a:xfrm>
            <a:off x="-1290674" y="98740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8" name="Блок-схема: вузол 57">
            <a:extLst>
              <a:ext uri="{FF2B5EF4-FFF2-40B4-BE49-F238E27FC236}">
                <a16:creationId xmlns:a16="http://schemas.microsoft.com/office/drawing/2014/main" id="{7A825309-0D14-4A3F-A0DC-9F2B47FCAD3A}"/>
              </a:ext>
            </a:extLst>
          </p:cNvPr>
          <p:cNvSpPr/>
          <p:nvPr/>
        </p:nvSpPr>
        <p:spPr>
          <a:xfrm>
            <a:off x="-1796872" y="98740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02301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4906">
        <p159:morph option="byWord"/>
      </p:transition>
    </mc:Choice>
    <mc:Fallback>
      <p:transition spd="slow" advTm="349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Куб 126">
            <a:extLst>
              <a:ext uri="{FF2B5EF4-FFF2-40B4-BE49-F238E27FC236}">
                <a16:creationId xmlns:a16="http://schemas.microsoft.com/office/drawing/2014/main" id="{ADA258BD-6ECD-4993-9E8B-C89DBDB13D2F}"/>
              </a:ext>
            </a:extLst>
          </p:cNvPr>
          <p:cNvSpPr/>
          <p:nvPr/>
        </p:nvSpPr>
        <p:spPr>
          <a:xfrm>
            <a:off x="1731815" y="1584019"/>
            <a:ext cx="1216152" cy="977033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0" name="Куб 129">
            <a:extLst>
              <a:ext uri="{FF2B5EF4-FFF2-40B4-BE49-F238E27FC236}">
                <a16:creationId xmlns:a16="http://schemas.microsoft.com/office/drawing/2014/main" id="{7D24A165-0B59-4D1A-9BF0-CC13FF40F6B5}"/>
              </a:ext>
            </a:extLst>
          </p:cNvPr>
          <p:cNvSpPr/>
          <p:nvPr/>
        </p:nvSpPr>
        <p:spPr>
          <a:xfrm>
            <a:off x="1162381" y="4853216"/>
            <a:ext cx="2310062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7" name="Группа 8">
            <a:extLst>
              <a:ext uri="{FF2B5EF4-FFF2-40B4-BE49-F238E27FC236}">
                <a16:creationId xmlns:a16="http://schemas.microsoft.com/office/drawing/2014/main" id="{36E5828C-E3C6-41AC-8942-6B7FD8A12B5C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8" name="Прямокутник 7">
              <a:extLst>
                <a:ext uri="{FF2B5EF4-FFF2-40B4-BE49-F238E27FC236}">
                  <a16:creationId xmlns:a16="http://schemas.microsoft.com/office/drawing/2014/main" id="{D7739F36-DB5B-47DA-A9D0-1D8ED799E88A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8CD1AEC-FB53-4463-A45F-B879B8F98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FCA66015-7AD2-4BFA-B1DA-A9214C2B45A0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8440332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Т-подібне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SPOT SHORE (Vertical/Class 1)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1A8DEEC6-C9E1-4A30-A748-5861F1AB76D5}"/>
              </a:ext>
            </a:extLst>
          </p:cNvPr>
          <p:cNvSpPr/>
          <p:nvPr/>
        </p:nvSpPr>
        <p:spPr>
          <a:xfrm>
            <a:off x="5164211" y="1623453"/>
            <a:ext cx="5872377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2400" b="1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Матеріально-технічне забезпечення</a:t>
            </a:r>
            <a:r>
              <a:rPr lang="uk-UA" sz="2400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: 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300D98E-90E1-4ACE-A64F-6A27C72CC477}"/>
              </a:ext>
            </a:extLst>
          </p:cNvPr>
          <p:cNvSpPr/>
          <p:nvPr/>
        </p:nvSpPr>
        <p:spPr>
          <a:xfrm>
            <a:off x="4855258" y="2140081"/>
            <a:ext cx="654227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9263"/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брус 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х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довжиною  до 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320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 в  залежності   від </a:t>
            </a:r>
            <a:endParaRPr lang="uk-UA" dirty="0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1C31DC56-BB20-43E0-912B-2EC1476C2BC0}"/>
              </a:ext>
            </a:extLst>
          </p:cNvPr>
          <p:cNvSpPr/>
          <p:nvPr/>
        </p:nvSpPr>
        <p:spPr>
          <a:xfrm>
            <a:off x="4855258" y="2504498"/>
            <a:ext cx="347842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висоти аварійної стелі –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шт.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4FF3B1A-B2C3-44E4-A19E-D880E20F00F1}"/>
              </a:ext>
            </a:extLst>
          </p:cNvPr>
          <p:cNvSpPr/>
          <p:nvPr/>
        </p:nvSpPr>
        <p:spPr>
          <a:xfrm>
            <a:off x="4855258" y="2868915"/>
            <a:ext cx="400443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брус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х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х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шт.;  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BFE70625-0998-4B63-8148-6097AD33557C}"/>
              </a:ext>
            </a:extLst>
          </p:cNvPr>
          <p:cNvSpPr/>
          <p:nvPr/>
        </p:nvSpPr>
        <p:spPr>
          <a:xfrm>
            <a:off x="4855258" y="3233332"/>
            <a:ext cx="6542276" cy="369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фанера розміром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30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см х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30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см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та товщиною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1,8-2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см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шт.;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DC3AAA61-71F7-4F19-B3B0-9AC3D5ED232D}"/>
              </a:ext>
            </a:extLst>
          </p:cNvPr>
          <p:cNvSpPr/>
          <p:nvPr/>
        </p:nvSpPr>
        <p:spPr>
          <a:xfrm>
            <a:off x="4855258" y="3597750"/>
            <a:ext cx="6542276" cy="369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фанера розміром 15см х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30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см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та товщиною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1,8-2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см –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шт.;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ABE1CB7B-BE20-423F-877D-D1DDDABE7EA8}"/>
              </a:ext>
            </a:extLst>
          </p:cNvPr>
          <p:cNvSpPr/>
          <p:nvPr/>
        </p:nvSpPr>
        <p:spPr>
          <a:xfrm>
            <a:off x="4855258" y="3962168"/>
            <a:ext cx="2282866" cy="369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клини –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пара;  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2C670DDE-66AE-435E-91D2-F741264B4030}"/>
              </a:ext>
            </a:extLst>
          </p:cNvPr>
          <p:cNvSpPr/>
          <p:nvPr/>
        </p:nvSpPr>
        <p:spPr>
          <a:xfrm>
            <a:off x="4855258" y="4326586"/>
            <a:ext cx="1988976" cy="369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цвяхи </a:t>
            </a:r>
            <a:r>
              <a:rPr lang="uk-UA" kern="5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70</a:t>
            </a: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мм;  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F95600D3-BB2F-45FD-84E1-48564934115A}"/>
              </a:ext>
            </a:extLst>
          </p:cNvPr>
          <p:cNvSpPr/>
          <p:nvPr/>
        </p:nvSpPr>
        <p:spPr>
          <a:xfrm>
            <a:off x="4855258" y="4691003"/>
            <a:ext cx="654227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kern="50" dirty="0">
                <a:latin typeface="Times New Roman" panose="02020603050405020304" pitchFamily="18" charset="0"/>
                <a:ea typeface="Calibri" panose="020F0502020204030204" pitchFamily="34" charset="0"/>
              </a:rPr>
              <a:t>столярний, вимірювальний та інший інструмент за вибором.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94AC4F81-A758-4599-87CC-6ECC800837D5}"/>
              </a:ext>
            </a:extLst>
          </p:cNvPr>
          <p:cNvGrpSpPr/>
          <p:nvPr/>
        </p:nvGrpSpPr>
        <p:grpSpPr>
          <a:xfrm>
            <a:off x="1675926" y="4550498"/>
            <a:ext cx="1182615" cy="400664"/>
            <a:chOff x="-406760" y="4513503"/>
            <a:chExt cx="1182615" cy="400664"/>
          </a:xfrm>
        </p:grpSpPr>
        <p:sp>
          <p:nvSpPr>
            <p:cNvPr id="104" name="Прямокутний трикутник 103">
              <a:extLst>
                <a:ext uri="{FF2B5EF4-FFF2-40B4-BE49-F238E27FC236}">
                  <a16:creationId xmlns:a16="http://schemas.microsoft.com/office/drawing/2014/main" id="{B6209782-51B8-480A-A7D6-3AE52E61AC28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9" name="Полілінія: фігура 118">
              <a:extLst>
                <a:ext uri="{FF2B5EF4-FFF2-40B4-BE49-F238E27FC236}">
                  <a16:creationId xmlns:a16="http://schemas.microsoft.com/office/drawing/2014/main" id="{3113CA8F-65B4-442F-8117-713986A8A312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24" name="Групувати 123">
            <a:extLst>
              <a:ext uri="{FF2B5EF4-FFF2-40B4-BE49-F238E27FC236}">
                <a16:creationId xmlns:a16="http://schemas.microsoft.com/office/drawing/2014/main" id="{25B5ED3B-D705-4C83-955F-F2B893F32A5C}"/>
              </a:ext>
            </a:extLst>
          </p:cNvPr>
          <p:cNvGrpSpPr/>
          <p:nvPr/>
        </p:nvGrpSpPr>
        <p:grpSpPr>
          <a:xfrm>
            <a:off x="1680860" y="4540240"/>
            <a:ext cx="1199252" cy="409480"/>
            <a:chOff x="-423951" y="4495030"/>
            <a:chExt cx="1199252" cy="409480"/>
          </a:xfrm>
        </p:grpSpPr>
        <p:sp>
          <p:nvSpPr>
            <p:cNvPr id="121" name="Прямокутний трикутник 120">
              <a:extLst>
                <a:ext uri="{FF2B5EF4-FFF2-40B4-BE49-F238E27FC236}">
                  <a16:creationId xmlns:a16="http://schemas.microsoft.com/office/drawing/2014/main" id="{2775EB30-A23E-4661-B82C-815233EA76D1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2" name="Полілінія: фігура 121">
              <a:extLst>
                <a:ext uri="{FF2B5EF4-FFF2-40B4-BE49-F238E27FC236}">
                  <a16:creationId xmlns:a16="http://schemas.microsoft.com/office/drawing/2014/main" id="{ADB4F3ED-2735-40E1-8939-9F9E7F1E5BA4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3" name="Полілінія: фігура 122">
              <a:extLst>
                <a:ext uri="{FF2B5EF4-FFF2-40B4-BE49-F238E27FC236}">
                  <a16:creationId xmlns:a16="http://schemas.microsoft.com/office/drawing/2014/main" id="{D47FB2F3-9728-41C8-9077-B97CCA014CA0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41" name="Куб 40">
            <a:extLst>
              <a:ext uri="{FF2B5EF4-FFF2-40B4-BE49-F238E27FC236}">
                <a16:creationId xmlns:a16="http://schemas.microsoft.com/office/drawing/2014/main" id="{0E2B071D-5AA4-4486-BDAC-F5DB9F28E65D}"/>
              </a:ext>
            </a:extLst>
          </p:cNvPr>
          <p:cNvSpPr/>
          <p:nvPr/>
        </p:nvSpPr>
        <p:spPr>
          <a:xfrm>
            <a:off x="2091364" y="1930678"/>
            <a:ext cx="416929" cy="2718743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4" name="Куб 1023">
            <a:extLst>
              <a:ext uri="{FF2B5EF4-FFF2-40B4-BE49-F238E27FC236}">
                <a16:creationId xmlns:a16="http://schemas.microsoft.com/office/drawing/2014/main" id="{7DAA1BF7-7FA0-4719-8402-958E377266B0}"/>
              </a:ext>
            </a:extLst>
          </p:cNvPr>
          <p:cNvSpPr/>
          <p:nvPr/>
        </p:nvSpPr>
        <p:spPr>
          <a:xfrm>
            <a:off x="1162381" y="1623453"/>
            <a:ext cx="2310062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5" name="Куб 124">
            <a:extLst>
              <a:ext uri="{FF2B5EF4-FFF2-40B4-BE49-F238E27FC236}">
                <a16:creationId xmlns:a16="http://schemas.microsoft.com/office/drawing/2014/main" id="{9EB8BED4-7F3F-43DC-BF0E-11C70C786C36}"/>
              </a:ext>
            </a:extLst>
          </p:cNvPr>
          <p:cNvSpPr/>
          <p:nvPr/>
        </p:nvSpPr>
        <p:spPr>
          <a:xfrm>
            <a:off x="1634988" y="1737441"/>
            <a:ext cx="1216152" cy="977033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Куб 132">
            <a:extLst>
              <a:ext uri="{FF2B5EF4-FFF2-40B4-BE49-F238E27FC236}">
                <a16:creationId xmlns:a16="http://schemas.microsoft.com/office/drawing/2014/main" id="{8127D4A6-FBDC-4C42-A8AD-29B269B8E121}"/>
              </a:ext>
            </a:extLst>
          </p:cNvPr>
          <p:cNvSpPr/>
          <p:nvPr/>
        </p:nvSpPr>
        <p:spPr>
          <a:xfrm>
            <a:off x="1949668" y="3874574"/>
            <a:ext cx="612179" cy="1388584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7" name="Блок-схема: вузол 1026">
            <a:extLst>
              <a:ext uri="{FF2B5EF4-FFF2-40B4-BE49-F238E27FC236}">
                <a16:creationId xmlns:a16="http://schemas.microsoft.com/office/drawing/2014/main" id="{DDDFF316-2C86-41A9-946F-EC91A6A6FD58}"/>
              </a:ext>
            </a:extLst>
          </p:cNvPr>
          <p:cNvSpPr/>
          <p:nvPr/>
        </p:nvSpPr>
        <p:spPr>
          <a:xfrm>
            <a:off x="2091364" y="405689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6" name="Блок-схема: вузол 135">
            <a:extLst>
              <a:ext uri="{FF2B5EF4-FFF2-40B4-BE49-F238E27FC236}">
                <a16:creationId xmlns:a16="http://schemas.microsoft.com/office/drawing/2014/main" id="{6BF92135-637B-4348-8CFF-63BD767EC4CE}"/>
              </a:ext>
            </a:extLst>
          </p:cNvPr>
          <p:cNvSpPr/>
          <p:nvPr/>
        </p:nvSpPr>
        <p:spPr>
          <a:xfrm>
            <a:off x="2304181" y="405356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2" name="Блок-схема: вузол 141">
            <a:extLst>
              <a:ext uri="{FF2B5EF4-FFF2-40B4-BE49-F238E27FC236}">
                <a16:creationId xmlns:a16="http://schemas.microsoft.com/office/drawing/2014/main" id="{6A8F8306-1B0A-43CD-B647-A96CD8BE1515}"/>
              </a:ext>
            </a:extLst>
          </p:cNvPr>
          <p:cNvSpPr/>
          <p:nvPr/>
        </p:nvSpPr>
        <p:spPr>
          <a:xfrm>
            <a:off x="2091364" y="429584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3" name="Блок-схема: вузол 142">
            <a:extLst>
              <a:ext uri="{FF2B5EF4-FFF2-40B4-BE49-F238E27FC236}">
                <a16:creationId xmlns:a16="http://schemas.microsoft.com/office/drawing/2014/main" id="{9C4722AD-D8E3-4D47-A5E8-0DFBC5266D4B}"/>
              </a:ext>
            </a:extLst>
          </p:cNvPr>
          <p:cNvSpPr/>
          <p:nvPr/>
        </p:nvSpPr>
        <p:spPr>
          <a:xfrm>
            <a:off x="2304181" y="429252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4" name="Блок-схема: вузол 143">
            <a:extLst>
              <a:ext uri="{FF2B5EF4-FFF2-40B4-BE49-F238E27FC236}">
                <a16:creationId xmlns:a16="http://schemas.microsoft.com/office/drawing/2014/main" id="{FCC40607-340F-4D93-8C85-977CF4B70FAB}"/>
              </a:ext>
            </a:extLst>
          </p:cNvPr>
          <p:cNvSpPr/>
          <p:nvPr/>
        </p:nvSpPr>
        <p:spPr>
          <a:xfrm>
            <a:off x="2065249" y="498596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5" name="Блок-схема: вузол 144">
            <a:extLst>
              <a:ext uri="{FF2B5EF4-FFF2-40B4-BE49-F238E27FC236}">
                <a16:creationId xmlns:a16="http://schemas.microsoft.com/office/drawing/2014/main" id="{00F00E44-E4D8-4393-83ED-53C208F26492}"/>
              </a:ext>
            </a:extLst>
          </p:cNvPr>
          <p:cNvSpPr/>
          <p:nvPr/>
        </p:nvSpPr>
        <p:spPr>
          <a:xfrm>
            <a:off x="2347648" y="498634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6" name="Блок-схема: вузол 145">
            <a:extLst>
              <a:ext uri="{FF2B5EF4-FFF2-40B4-BE49-F238E27FC236}">
                <a16:creationId xmlns:a16="http://schemas.microsoft.com/office/drawing/2014/main" id="{BE2FF918-14C2-4A17-BA80-39BC16AAB02E}"/>
              </a:ext>
            </a:extLst>
          </p:cNvPr>
          <p:cNvSpPr/>
          <p:nvPr/>
        </p:nvSpPr>
        <p:spPr>
          <a:xfrm>
            <a:off x="2065249" y="515920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7" name="Блок-схема: вузол 146">
            <a:extLst>
              <a:ext uri="{FF2B5EF4-FFF2-40B4-BE49-F238E27FC236}">
                <a16:creationId xmlns:a16="http://schemas.microsoft.com/office/drawing/2014/main" id="{90546DB9-7EB4-420B-814F-2B4D5206D875}"/>
              </a:ext>
            </a:extLst>
          </p:cNvPr>
          <p:cNvSpPr/>
          <p:nvPr/>
        </p:nvSpPr>
        <p:spPr>
          <a:xfrm>
            <a:off x="2347648" y="515524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8" name="Блок-схема: вузол 147">
            <a:extLst>
              <a:ext uri="{FF2B5EF4-FFF2-40B4-BE49-F238E27FC236}">
                <a16:creationId xmlns:a16="http://schemas.microsoft.com/office/drawing/2014/main" id="{46C6DFE0-E741-485C-95F9-E924C96CCB72}"/>
              </a:ext>
            </a:extLst>
          </p:cNvPr>
          <p:cNvSpPr/>
          <p:nvPr/>
        </p:nvSpPr>
        <p:spPr>
          <a:xfrm>
            <a:off x="2112136" y="2248860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9" name="Блок-схема: вузол 148">
            <a:extLst>
              <a:ext uri="{FF2B5EF4-FFF2-40B4-BE49-F238E27FC236}">
                <a16:creationId xmlns:a16="http://schemas.microsoft.com/office/drawing/2014/main" id="{85D0B684-0303-441F-A4C8-BF9C01462118}"/>
              </a:ext>
            </a:extLst>
          </p:cNvPr>
          <p:cNvSpPr/>
          <p:nvPr/>
        </p:nvSpPr>
        <p:spPr>
          <a:xfrm>
            <a:off x="2324953" y="224553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0" name="Блок-схема: вузол 149">
            <a:extLst>
              <a:ext uri="{FF2B5EF4-FFF2-40B4-BE49-F238E27FC236}">
                <a16:creationId xmlns:a16="http://schemas.microsoft.com/office/drawing/2014/main" id="{2B9D82AD-0C48-4468-941B-9C87F8C6A4C2}"/>
              </a:ext>
            </a:extLst>
          </p:cNvPr>
          <p:cNvSpPr/>
          <p:nvPr/>
        </p:nvSpPr>
        <p:spPr>
          <a:xfrm>
            <a:off x="2112136" y="260621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1" name="Блок-схема: вузол 150">
            <a:extLst>
              <a:ext uri="{FF2B5EF4-FFF2-40B4-BE49-F238E27FC236}">
                <a16:creationId xmlns:a16="http://schemas.microsoft.com/office/drawing/2014/main" id="{F4349702-FF2F-45B3-988F-32717556E124}"/>
              </a:ext>
            </a:extLst>
          </p:cNvPr>
          <p:cNvSpPr/>
          <p:nvPr/>
        </p:nvSpPr>
        <p:spPr>
          <a:xfrm>
            <a:off x="2324953" y="260289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6" name="Блок-схема: вузол 155">
            <a:extLst>
              <a:ext uri="{FF2B5EF4-FFF2-40B4-BE49-F238E27FC236}">
                <a16:creationId xmlns:a16="http://schemas.microsoft.com/office/drawing/2014/main" id="{6FF16236-404A-4AD4-963F-80DE59F6BC62}"/>
              </a:ext>
            </a:extLst>
          </p:cNvPr>
          <p:cNvSpPr/>
          <p:nvPr/>
        </p:nvSpPr>
        <p:spPr>
          <a:xfrm>
            <a:off x="2211035" y="243405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7" name="Блок-схема: вузол 156">
            <a:extLst>
              <a:ext uri="{FF2B5EF4-FFF2-40B4-BE49-F238E27FC236}">
                <a16:creationId xmlns:a16="http://schemas.microsoft.com/office/drawing/2014/main" id="{FC6028BC-A05E-4E96-840F-9F8A0C623B67}"/>
              </a:ext>
            </a:extLst>
          </p:cNvPr>
          <p:cNvSpPr/>
          <p:nvPr/>
        </p:nvSpPr>
        <p:spPr>
          <a:xfrm>
            <a:off x="1686096" y="180556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8" name="Блок-схема: вузол 157">
            <a:extLst>
              <a:ext uri="{FF2B5EF4-FFF2-40B4-BE49-F238E27FC236}">
                <a16:creationId xmlns:a16="http://schemas.microsoft.com/office/drawing/2014/main" id="{CA5ED790-B68A-4C74-A4AC-8B6B1C148B1F}"/>
              </a:ext>
            </a:extLst>
          </p:cNvPr>
          <p:cNvSpPr/>
          <p:nvPr/>
        </p:nvSpPr>
        <p:spPr>
          <a:xfrm>
            <a:off x="1685298" y="202184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9" name="Блок-схема: вузол 158">
            <a:extLst>
              <a:ext uri="{FF2B5EF4-FFF2-40B4-BE49-F238E27FC236}">
                <a16:creationId xmlns:a16="http://schemas.microsoft.com/office/drawing/2014/main" id="{A40CB359-A724-426A-9A5E-9311CEDFB20E}"/>
              </a:ext>
            </a:extLst>
          </p:cNvPr>
          <p:cNvSpPr/>
          <p:nvPr/>
        </p:nvSpPr>
        <p:spPr>
          <a:xfrm>
            <a:off x="2684924" y="180556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0" name="Блок-схема: вузол 159">
            <a:extLst>
              <a:ext uri="{FF2B5EF4-FFF2-40B4-BE49-F238E27FC236}">
                <a16:creationId xmlns:a16="http://schemas.microsoft.com/office/drawing/2014/main" id="{9DFCC22D-65BE-4758-976A-0BAE7D3B341C}"/>
              </a:ext>
            </a:extLst>
          </p:cNvPr>
          <p:cNvSpPr/>
          <p:nvPr/>
        </p:nvSpPr>
        <p:spPr>
          <a:xfrm>
            <a:off x="2684126" y="202184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1" name="Блок-схема: вузол 160">
            <a:extLst>
              <a:ext uri="{FF2B5EF4-FFF2-40B4-BE49-F238E27FC236}">
                <a16:creationId xmlns:a16="http://schemas.microsoft.com/office/drawing/2014/main" id="{F26AF2DC-3BCF-43BB-817B-1B267795D514}"/>
              </a:ext>
            </a:extLst>
          </p:cNvPr>
          <p:cNvSpPr/>
          <p:nvPr/>
        </p:nvSpPr>
        <p:spPr>
          <a:xfrm>
            <a:off x="2208385" y="180556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2" name="Блок-схема: вузол 161">
            <a:extLst>
              <a:ext uri="{FF2B5EF4-FFF2-40B4-BE49-F238E27FC236}">
                <a16:creationId xmlns:a16="http://schemas.microsoft.com/office/drawing/2014/main" id="{2FBD316B-6E58-44FA-9B05-1ED54FA68FD2}"/>
              </a:ext>
            </a:extLst>
          </p:cNvPr>
          <p:cNvSpPr/>
          <p:nvPr/>
        </p:nvSpPr>
        <p:spPr>
          <a:xfrm>
            <a:off x="2207587" y="202184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3" name="Блок-схема: вузол 162">
            <a:extLst>
              <a:ext uri="{FF2B5EF4-FFF2-40B4-BE49-F238E27FC236}">
                <a16:creationId xmlns:a16="http://schemas.microsoft.com/office/drawing/2014/main" id="{7E88B428-0F0C-45EB-90C1-F2DE4560BA29}"/>
              </a:ext>
            </a:extLst>
          </p:cNvPr>
          <p:cNvSpPr/>
          <p:nvPr/>
        </p:nvSpPr>
        <p:spPr>
          <a:xfrm>
            <a:off x="2454643" y="190377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4" name="Блок-схема: вузол 163">
            <a:extLst>
              <a:ext uri="{FF2B5EF4-FFF2-40B4-BE49-F238E27FC236}">
                <a16:creationId xmlns:a16="http://schemas.microsoft.com/office/drawing/2014/main" id="{2093650F-FC56-4765-B127-D4C353EFED0F}"/>
              </a:ext>
            </a:extLst>
          </p:cNvPr>
          <p:cNvSpPr/>
          <p:nvPr/>
        </p:nvSpPr>
        <p:spPr>
          <a:xfrm>
            <a:off x="1948445" y="190377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56357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28211">
        <p159:morph option="byObject"/>
      </p:transition>
    </mc:Choice>
    <mc:Fallback>
      <p:transition spd="slow" advTm="28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 зі стрілкою 6"/>
          <p:cNvCxnSpPr>
            <a:cxnSpLocks/>
          </p:cNvCxnSpPr>
          <p:nvPr/>
        </p:nvCxnSpPr>
        <p:spPr>
          <a:xfrm>
            <a:off x="2814081" y="3382961"/>
            <a:ext cx="1910060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кутник 10"/>
          <p:cNvSpPr/>
          <p:nvPr/>
        </p:nvSpPr>
        <p:spPr>
          <a:xfrm>
            <a:off x="3546935" y="2982851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 зі стрілкою 12"/>
          <p:cNvCxnSpPr>
            <a:cxnSpLocks/>
          </p:cNvCxnSpPr>
          <p:nvPr/>
        </p:nvCxnSpPr>
        <p:spPr>
          <a:xfrm flipH="1">
            <a:off x="1424336" y="914358"/>
            <a:ext cx="18907" cy="3024585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кутник 13"/>
          <p:cNvSpPr/>
          <p:nvPr/>
        </p:nvSpPr>
        <p:spPr>
          <a:xfrm>
            <a:off x="1652815" y="2026540"/>
            <a:ext cx="247535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більше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8">
            <a:extLst>
              <a:ext uri="{FF2B5EF4-FFF2-40B4-BE49-F238E27FC236}">
                <a16:creationId xmlns:a16="http://schemas.microsoft.com/office/drawing/2014/main" id="{2168EE4D-B6FE-430A-B57D-B31C59400CF3}"/>
              </a:ext>
            </a:extLst>
          </p:cNvPr>
          <p:cNvGrpSpPr/>
          <p:nvPr/>
        </p:nvGrpSpPr>
        <p:grpSpPr>
          <a:xfrm>
            <a:off x="0" y="0"/>
            <a:ext cx="12192000" cy="666584"/>
            <a:chOff x="0" y="0"/>
            <a:chExt cx="12192000" cy="666584"/>
          </a:xfrm>
        </p:grpSpPr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56DC32C1-9AEB-43AD-AE88-96E32675A7D4}"/>
                </a:ext>
              </a:extLst>
            </p:cNvPr>
            <p:cNvSpPr/>
            <p:nvPr/>
          </p:nvSpPr>
          <p:spPr>
            <a:xfrm>
              <a:off x="0" y="0"/>
              <a:ext cx="12192000" cy="66658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16274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1FA20FF-D27E-4324-A2A9-D64446988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10"/>
            <a:stretch/>
          </p:blipFill>
          <p:spPr>
            <a:xfrm>
              <a:off x="372216" y="24273"/>
              <a:ext cx="622397" cy="618037"/>
            </a:xfrm>
            <a:prstGeom prst="rect">
              <a:avLst/>
            </a:prstGeom>
          </p:spPr>
        </p:pic>
      </p:grpSp>
      <p:sp>
        <p:nvSpPr>
          <p:cNvPr id="19" name="Заголовок 3">
            <a:extLst>
              <a:ext uri="{FF2B5EF4-FFF2-40B4-BE49-F238E27FC236}">
                <a16:creationId xmlns:a16="http://schemas.microsoft.com/office/drawing/2014/main" id="{CD2E8232-8653-4F69-86D6-0D1415C26588}"/>
              </a:ext>
            </a:extLst>
          </p:cNvPr>
          <p:cNvSpPr txBox="1">
            <a:spLocks/>
          </p:cNvSpPr>
          <p:nvPr/>
        </p:nvSpPr>
        <p:spPr>
          <a:xfrm>
            <a:off x="994613" y="24273"/>
            <a:ext cx="8440332" cy="6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Т-подібне укріплення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SPOT SHORE (Vertical/Class 1)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9660C53-4DC0-45CE-BE50-ADA75D3ACD69}"/>
              </a:ext>
            </a:extLst>
          </p:cNvPr>
          <p:cNvSpPr/>
          <p:nvPr/>
        </p:nvSpPr>
        <p:spPr>
          <a:xfrm>
            <a:off x="5560153" y="1562149"/>
            <a:ext cx="601209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Розмір Т-подібної підпорки  (брус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см) робиться з </a:t>
            </a:r>
            <a:endParaRPr lang="uk-UA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CF94E70-AE3B-42C3-9ADB-CF6CD27BBF45}"/>
              </a:ext>
            </a:extLst>
          </p:cNvPr>
          <p:cNvSpPr/>
          <p:nvPr/>
        </p:nvSpPr>
        <p:spPr>
          <a:xfrm>
            <a:off x="5560153" y="1873087"/>
            <a:ext cx="601209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урахуванням    висоти    до    аварійної    стелі   (балки)   та </a:t>
            </a:r>
            <a:endParaRPr lang="uk-UA" dirty="0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D7BCD44-F6C6-4F67-822A-C891C7FE4A7D}"/>
              </a:ext>
            </a:extLst>
          </p:cNvPr>
          <p:cNvSpPr/>
          <p:nvPr/>
        </p:nvSpPr>
        <p:spPr>
          <a:xfrm>
            <a:off x="5560153" y="2184026"/>
            <a:ext cx="601209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необхідності фіксації клинами але не більше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см.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CCE97A6B-A27D-4F36-B017-86DA94A4C460}"/>
              </a:ext>
            </a:extLst>
          </p:cNvPr>
          <p:cNvSpPr/>
          <p:nvPr/>
        </p:nvSpPr>
        <p:spPr>
          <a:xfrm>
            <a:off x="6250848" y="3385497"/>
            <a:ext cx="6012081" cy="379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Розмір горизонтальних балок: брус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х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х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см.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974B6835-F9B7-418D-A1DA-7EB105125946}"/>
              </a:ext>
            </a:extLst>
          </p:cNvPr>
          <p:cNvSpPr/>
          <p:nvPr/>
        </p:nvSpPr>
        <p:spPr>
          <a:xfrm>
            <a:off x="3422865" y="4803734"/>
            <a:ext cx="601208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Стопор  із  фанери   –  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 х 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  х 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см.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Full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Gusset)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dirty="0"/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A5A3CD72-B280-436A-84E4-825C9EF57B05}"/>
              </a:ext>
            </a:extLst>
          </p:cNvPr>
          <p:cNvSpPr/>
          <p:nvPr/>
        </p:nvSpPr>
        <p:spPr>
          <a:xfrm>
            <a:off x="3422865" y="5079431"/>
            <a:ext cx="601208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встановлюється з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обох боків верхньої балки як показано на </a:t>
            </a:r>
            <a:endParaRPr lang="uk-UA" dirty="0"/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D941E905-E469-4CB3-9D4A-BF97A83A1518}"/>
              </a:ext>
            </a:extLst>
          </p:cNvPr>
          <p:cNvSpPr/>
          <p:nvPr/>
        </p:nvSpPr>
        <p:spPr>
          <a:xfrm>
            <a:off x="3422865" y="5355128"/>
            <a:ext cx="601208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малюнку.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цвяхів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кожного боку.</a:t>
            </a:r>
          </a:p>
        </p:txBody>
      </p:sp>
      <p:sp>
        <p:nvSpPr>
          <p:cNvPr id="71" name="Куб 70">
            <a:extLst>
              <a:ext uri="{FF2B5EF4-FFF2-40B4-BE49-F238E27FC236}">
                <a16:creationId xmlns:a16="http://schemas.microsoft.com/office/drawing/2014/main" id="{6DBE8C2C-CFC3-401F-B016-AE4BECFB27D6}"/>
              </a:ext>
            </a:extLst>
          </p:cNvPr>
          <p:cNvSpPr/>
          <p:nvPr/>
        </p:nvSpPr>
        <p:spPr>
          <a:xfrm>
            <a:off x="-2398792" y="841862"/>
            <a:ext cx="1216152" cy="977033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Куб 71">
            <a:extLst>
              <a:ext uri="{FF2B5EF4-FFF2-40B4-BE49-F238E27FC236}">
                <a16:creationId xmlns:a16="http://schemas.microsoft.com/office/drawing/2014/main" id="{554CE49D-5D92-4393-B8DE-93D9857150A2}"/>
              </a:ext>
            </a:extLst>
          </p:cNvPr>
          <p:cNvSpPr/>
          <p:nvPr/>
        </p:nvSpPr>
        <p:spPr>
          <a:xfrm>
            <a:off x="2814081" y="3620892"/>
            <a:ext cx="1910060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5ECDDF33-5378-49AD-91F5-1BF3B997C5E3}"/>
              </a:ext>
            </a:extLst>
          </p:cNvPr>
          <p:cNvGrpSpPr/>
          <p:nvPr/>
        </p:nvGrpSpPr>
        <p:grpSpPr>
          <a:xfrm>
            <a:off x="-2454681" y="3808341"/>
            <a:ext cx="1182615" cy="400664"/>
            <a:chOff x="-406760" y="4513503"/>
            <a:chExt cx="1182615" cy="400664"/>
          </a:xfrm>
        </p:grpSpPr>
        <p:sp>
          <p:nvSpPr>
            <p:cNvPr id="74" name="Прямокутний трикутник 73">
              <a:extLst>
                <a:ext uri="{FF2B5EF4-FFF2-40B4-BE49-F238E27FC236}">
                  <a16:creationId xmlns:a16="http://schemas.microsoft.com/office/drawing/2014/main" id="{341690E0-CEB0-44A9-9284-D5AF2FF316DC}"/>
                </a:ext>
              </a:extLst>
            </p:cNvPr>
            <p:cNvSpPr/>
            <p:nvPr/>
          </p:nvSpPr>
          <p:spPr>
            <a:xfrm>
              <a:off x="-406760" y="4611712"/>
              <a:ext cx="1106302" cy="30245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5" name="Полілінія: фігура 74">
              <a:extLst>
                <a:ext uri="{FF2B5EF4-FFF2-40B4-BE49-F238E27FC236}">
                  <a16:creationId xmlns:a16="http://schemas.microsoft.com/office/drawing/2014/main" id="{6D4117A3-1D72-4502-866A-EF06407D6FAA}"/>
                </a:ext>
              </a:extLst>
            </p:cNvPr>
            <p:cNvSpPr/>
            <p:nvPr/>
          </p:nvSpPr>
          <p:spPr>
            <a:xfrm>
              <a:off x="-406400" y="4513503"/>
              <a:ext cx="1182255" cy="400242"/>
            </a:xfrm>
            <a:custGeom>
              <a:avLst/>
              <a:gdLst>
                <a:gd name="connsiteX0" fmla="*/ 0 w 1182255"/>
                <a:gd name="connsiteY0" fmla="*/ 92364 h 400242"/>
                <a:gd name="connsiteX1" fmla="*/ 1129915 w 1182255"/>
                <a:gd name="connsiteY1" fmla="*/ 400242 h 400242"/>
                <a:gd name="connsiteX2" fmla="*/ 1182255 w 1182255"/>
                <a:gd name="connsiteY2" fmla="*/ 304800 h 400242"/>
                <a:gd name="connsiteX3" fmla="*/ 64655 w 1182255"/>
                <a:gd name="connsiteY3" fmla="*/ 0 h 400242"/>
                <a:gd name="connsiteX4" fmla="*/ 0 w 1182255"/>
                <a:gd name="connsiteY4" fmla="*/ 92364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55" h="400242">
                  <a:moveTo>
                    <a:pt x="0" y="92364"/>
                  </a:moveTo>
                  <a:lnTo>
                    <a:pt x="1129915" y="400242"/>
                  </a:lnTo>
                  <a:lnTo>
                    <a:pt x="1182255" y="304800"/>
                  </a:lnTo>
                  <a:lnTo>
                    <a:pt x="64655" y="0"/>
                  </a:lnTo>
                  <a:lnTo>
                    <a:pt x="0" y="92364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B5ED2ACF-31E9-4569-8662-20E9FF0CE28E}"/>
              </a:ext>
            </a:extLst>
          </p:cNvPr>
          <p:cNvGrpSpPr/>
          <p:nvPr/>
        </p:nvGrpSpPr>
        <p:grpSpPr>
          <a:xfrm>
            <a:off x="-2449747" y="3798083"/>
            <a:ext cx="1199252" cy="409480"/>
            <a:chOff x="-423951" y="4495030"/>
            <a:chExt cx="1199252" cy="409480"/>
          </a:xfrm>
        </p:grpSpPr>
        <p:sp>
          <p:nvSpPr>
            <p:cNvPr id="77" name="Прямокутний трикутник 76">
              <a:extLst>
                <a:ext uri="{FF2B5EF4-FFF2-40B4-BE49-F238E27FC236}">
                  <a16:creationId xmlns:a16="http://schemas.microsoft.com/office/drawing/2014/main" id="{C7508A2A-3CD3-4336-83A9-593C335E86B9}"/>
                </a:ext>
              </a:extLst>
            </p:cNvPr>
            <p:cNvSpPr/>
            <p:nvPr/>
          </p:nvSpPr>
          <p:spPr>
            <a:xfrm rot="10800000">
              <a:off x="-399945" y="4609835"/>
              <a:ext cx="1116857" cy="294675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8" name="Полілінія: фігура 77">
              <a:extLst>
                <a:ext uri="{FF2B5EF4-FFF2-40B4-BE49-F238E27FC236}">
                  <a16:creationId xmlns:a16="http://schemas.microsoft.com/office/drawing/2014/main" id="{705EB618-1AE4-45A4-8CA9-A5FF8532CC22}"/>
                </a:ext>
              </a:extLst>
            </p:cNvPr>
            <p:cNvSpPr/>
            <p:nvPr/>
          </p:nvSpPr>
          <p:spPr>
            <a:xfrm>
              <a:off x="-423951" y="4495030"/>
              <a:ext cx="1196727" cy="110837"/>
            </a:xfrm>
            <a:custGeom>
              <a:avLst/>
              <a:gdLst>
                <a:gd name="connsiteX0" fmla="*/ 0 w 1176097"/>
                <a:gd name="connsiteY0" fmla="*/ 95443 h 98522"/>
                <a:gd name="connsiteX1" fmla="*/ 64654 w 1176097"/>
                <a:gd name="connsiteY1" fmla="*/ 0 h 98522"/>
                <a:gd name="connsiteX2" fmla="*/ 1176097 w 1176097"/>
                <a:gd name="connsiteY2" fmla="*/ 6158 h 98522"/>
                <a:gd name="connsiteX3" fmla="*/ 1123757 w 1176097"/>
                <a:gd name="connsiteY3" fmla="*/ 98522 h 98522"/>
                <a:gd name="connsiteX4" fmla="*/ 0 w 1176097"/>
                <a:gd name="connsiteY4" fmla="*/ 95443 h 9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097" h="98522">
                  <a:moveTo>
                    <a:pt x="0" y="95443"/>
                  </a:moveTo>
                  <a:lnTo>
                    <a:pt x="64654" y="0"/>
                  </a:lnTo>
                  <a:lnTo>
                    <a:pt x="1176097" y="6158"/>
                  </a:lnTo>
                  <a:lnTo>
                    <a:pt x="1123757" y="98522"/>
                  </a:lnTo>
                  <a:lnTo>
                    <a:pt x="0" y="9544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9" name="Полілінія: фігура 78">
              <a:extLst>
                <a:ext uri="{FF2B5EF4-FFF2-40B4-BE49-F238E27FC236}">
                  <a16:creationId xmlns:a16="http://schemas.microsoft.com/office/drawing/2014/main" id="{5E4BB021-D94D-4E7C-9197-D9733154585F}"/>
                </a:ext>
              </a:extLst>
            </p:cNvPr>
            <p:cNvSpPr/>
            <p:nvPr/>
          </p:nvSpPr>
          <p:spPr>
            <a:xfrm>
              <a:off x="717358" y="4504268"/>
              <a:ext cx="57943" cy="400242"/>
            </a:xfrm>
            <a:custGeom>
              <a:avLst/>
              <a:gdLst>
                <a:gd name="connsiteX0" fmla="*/ 58497 w 58497"/>
                <a:gd name="connsiteY0" fmla="*/ 0 h 412557"/>
                <a:gd name="connsiteX1" fmla="*/ 58497 w 58497"/>
                <a:gd name="connsiteY1" fmla="*/ 317115 h 412557"/>
                <a:gd name="connsiteX2" fmla="*/ 3078 w 58497"/>
                <a:gd name="connsiteY2" fmla="*/ 412557 h 412557"/>
                <a:gd name="connsiteX3" fmla="*/ 0 w 58497"/>
                <a:gd name="connsiteY3" fmla="*/ 104678 h 412557"/>
                <a:gd name="connsiteX4" fmla="*/ 58497 w 58497"/>
                <a:gd name="connsiteY4" fmla="*/ 0 h 41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97" h="412557">
                  <a:moveTo>
                    <a:pt x="58497" y="0"/>
                  </a:moveTo>
                  <a:lnTo>
                    <a:pt x="58497" y="317115"/>
                  </a:lnTo>
                  <a:lnTo>
                    <a:pt x="3078" y="412557"/>
                  </a:lnTo>
                  <a:lnTo>
                    <a:pt x="0" y="104678"/>
                  </a:lnTo>
                  <a:lnTo>
                    <a:pt x="58497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80" name="Куб 79">
            <a:extLst>
              <a:ext uri="{FF2B5EF4-FFF2-40B4-BE49-F238E27FC236}">
                <a16:creationId xmlns:a16="http://schemas.microsoft.com/office/drawing/2014/main" id="{6C9A7D46-E40C-40BD-BEC6-5E05F23FA315}"/>
              </a:ext>
            </a:extLst>
          </p:cNvPr>
          <p:cNvSpPr/>
          <p:nvPr/>
        </p:nvSpPr>
        <p:spPr>
          <a:xfrm>
            <a:off x="607256" y="914358"/>
            <a:ext cx="416929" cy="3024585"/>
          </a:xfrm>
          <a:prstGeom prst="cube">
            <a:avLst>
              <a:gd name="adj" fmla="val 238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" name="Куб 80">
            <a:extLst>
              <a:ext uri="{FF2B5EF4-FFF2-40B4-BE49-F238E27FC236}">
                <a16:creationId xmlns:a16="http://schemas.microsoft.com/office/drawing/2014/main" id="{6350BFF5-3077-42DE-A9BB-6C01DF6557E5}"/>
              </a:ext>
            </a:extLst>
          </p:cNvPr>
          <p:cNvSpPr/>
          <p:nvPr/>
        </p:nvSpPr>
        <p:spPr>
          <a:xfrm>
            <a:off x="-2968226" y="881296"/>
            <a:ext cx="2310062" cy="409942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Куб 81">
            <a:extLst>
              <a:ext uri="{FF2B5EF4-FFF2-40B4-BE49-F238E27FC236}">
                <a16:creationId xmlns:a16="http://schemas.microsoft.com/office/drawing/2014/main" id="{E9263A52-987C-4DC7-AB4B-9AF9697E551F}"/>
              </a:ext>
            </a:extLst>
          </p:cNvPr>
          <p:cNvSpPr/>
          <p:nvPr/>
        </p:nvSpPr>
        <p:spPr>
          <a:xfrm>
            <a:off x="-2495619" y="995284"/>
            <a:ext cx="1216152" cy="977033"/>
          </a:xfrm>
          <a:prstGeom prst="cube">
            <a:avLst>
              <a:gd name="adj" fmla="val 35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" name="Куб 82">
            <a:extLst>
              <a:ext uri="{FF2B5EF4-FFF2-40B4-BE49-F238E27FC236}">
                <a16:creationId xmlns:a16="http://schemas.microsoft.com/office/drawing/2014/main" id="{6855C459-78FA-4936-8D6C-B334819EC38A}"/>
              </a:ext>
            </a:extLst>
          </p:cNvPr>
          <p:cNvSpPr/>
          <p:nvPr/>
        </p:nvSpPr>
        <p:spPr>
          <a:xfrm>
            <a:off x="-2180939" y="3132417"/>
            <a:ext cx="612179" cy="1388584"/>
          </a:xfrm>
          <a:prstGeom prst="cube">
            <a:avLst>
              <a:gd name="adj" fmla="val 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" name="Блок-схема: вузол 83">
            <a:extLst>
              <a:ext uri="{FF2B5EF4-FFF2-40B4-BE49-F238E27FC236}">
                <a16:creationId xmlns:a16="http://schemas.microsoft.com/office/drawing/2014/main" id="{95B8715D-DDA8-46DF-9CDC-1658A29FB95A}"/>
              </a:ext>
            </a:extLst>
          </p:cNvPr>
          <p:cNvSpPr/>
          <p:nvPr/>
        </p:nvSpPr>
        <p:spPr>
          <a:xfrm>
            <a:off x="-2039243" y="331473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5" name="Блок-схема: вузол 84">
            <a:extLst>
              <a:ext uri="{FF2B5EF4-FFF2-40B4-BE49-F238E27FC236}">
                <a16:creationId xmlns:a16="http://schemas.microsoft.com/office/drawing/2014/main" id="{C74E5BDE-E2AA-4BAE-8362-7AB14308C899}"/>
              </a:ext>
            </a:extLst>
          </p:cNvPr>
          <p:cNvSpPr/>
          <p:nvPr/>
        </p:nvSpPr>
        <p:spPr>
          <a:xfrm>
            <a:off x="-1826426" y="331141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Блок-схема: вузол 85">
            <a:extLst>
              <a:ext uri="{FF2B5EF4-FFF2-40B4-BE49-F238E27FC236}">
                <a16:creationId xmlns:a16="http://schemas.microsoft.com/office/drawing/2014/main" id="{7F944DC2-23FE-4104-9670-AB022B22B8AF}"/>
              </a:ext>
            </a:extLst>
          </p:cNvPr>
          <p:cNvSpPr/>
          <p:nvPr/>
        </p:nvSpPr>
        <p:spPr>
          <a:xfrm>
            <a:off x="-2039243" y="3553689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7" name="Блок-схема: вузол 86">
            <a:extLst>
              <a:ext uri="{FF2B5EF4-FFF2-40B4-BE49-F238E27FC236}">
                <a16:creationId xmlns:a16="http://schemas.microsoft.com/office/drawing/2014/main" id="{51AE2E23-16BE-4CB8-BF58-D5ECE8699AB7}"/>
              </a:ext>
            </a:extLst>
          </p:cNvPr>
          <p:cNvSpPr/>
          <p:nvPr/>
        </p:nvSpPr>
        <p:spPr>
          <a:xfrm>
            <a:off x="-1826426" y="3550368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Блок-схема: вузол 87">
            <a:extLst>
              <a:ext uri="{FF2B5EF4-FFF2-40B4-BE49-F238E27FC236}">
                <a16:creationId xmlns:a16="http://schemas.microsoft.com/office/drawing/2014/main" id="{8416DECF-159D-4E6E-9D1A-0D9EA716DEEC}"/>
              </a:ext>
            </a:extLst>
          </p:cNvPr>
          <p:cNvSpPr/>
          <p:nvPr/>
        </p:nvSpPr>
        <p:spPr>
          <a:xfrm>
            <a:off x="-2065358" y="424380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9" name="Блок-схема: вузол 88">
            <a:extLst>
              <a:ext uri="{FF2B5EF4-FFF2-40B4-BE49-F238E27FC236}">
                <a16:creationId xmlns:a16="http://schemas.microsoft.com/office/drawing/2014/main" id="{E5FF8E26-43F0-4534-B261-3BFD919E1300}"/>
              </a:ext>
            </a:extLst>
          </p:cNvPr>
          <p:cNvSpPr/>
          <p:nvPr/>
        </p:nvSpPr>
        <p:spPr>
          <a:xfrm>
            <a:off x="-1782959" y="424419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" name="Блок-схема: вузол 89">
            <a:extLst>
              <a:ext uri="{FF2B5EF4-FFF2-40B4-BE49-F238E27FC236}">
                <a16:creationId xmlns:a16="http://schemas.microsoft.com/office/drawing/2014/main" id="{8E3DF250-C830-4800-A67D-DA8FB2432975}"/>
              </a:ext>
            </a:extLst>
          </p:cNvPr>
          <p:cNvSpPr/>
          <p:nvPr/>
        </p:nvSpPr>
        <p:spPr>
          <a:xfrm>
            <a:off x="-2065358" y="441705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1" name="Блок-схема: вузол 90">
            <a:extLst>
              <a:ext uri="{FF2B5EF4-FFF2-40B4-BE49-F238E27FC236}">
                <a16:creationId xmlns:a16="http://schemas.microsoft.com/office/drawing/2014/main" id="{F76745D8-51F8-4FF7-9E7B-84E6CC6F29C2}"/>
              </a:ext>
            </a:extLst>
          </p:cNvPr>
          <p:cNvSpPr/>
          <p:nvPr/>
        </p:nvSpPr>
        <p:spPr>
          <a:xfrm>
            <a:off x="-1782959" y="441309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" name="Блок-схема: вузол 91">
            <a:extLst>
              <a:ext uri="{FF2B5EF4-FFF2-40B4-BE49-F238E27FC236}">
                <a16:creationId xmlns:a16="http://schemas.microsoft.com/office/drawing/2014/main" id="{5F6A3F0A-DCC5-4DCD-BAB5-7D5F978A744D}"/>
              </a:ext>
            </a:extLst>
          </p:cNvPr>
          <p:cNvSpPr/>
          <p:nvPr/>
        </p:nvSpPr>
        <p:spPr>
          <a:xfrm>
            <a:off x="-2018471" y="150670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3" name="Блок-схема: вузол 92">
            <a:extLst>
              <a:ext uri="{FF2B5EF4-FFF2-40B4-BE49-F238E27FC236}">
                <a16:creationId xmlns:a16="http://schemas.microsoft.com/office/drawing/2014/main" id="{99143675-AD7E-40B8-B102-3E106E067899}"/>
              </a:ext>
            </a:extLst>
          </p:cNvPr>
          <p:cNvSpPr/>
          <p:nvPr/>
        </p:nvSpPr>
        <p:spPr>
          <a:xfrm>
            <a:off x="-1805654" y="150338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Блок-схема: вузол 93">
            <a:extLst>
              <a:ext uri="{FF2B5EF4-FFF2-40B4-BE49-F238E27FC236}">
                <a16:creationId xmlns:a16="http://schemas.microsoft.com/office/drawing/2014/main" id="{956B4E0F-E5D2-4C9F-A333-6CC7D716BC28}"/>
              </a:ext>
            </a:extLst>
          </p:cNvPr>
          <p:cNvSpPr/>
          <p:nvPr/>
        </p:nvSpPr>
        <p:spPr>
          <a:xfrm>
            <a:off x="-2018471" y="186405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5" name="Блок-схема: вузол 94">
            <a:extLst>
              <a:ext uri="{FF2B5EF4-FFF2-40B4-BE49-F238E27FC236}">
                <a16:creationId xmlns:a16="http://schemas.microsoft.com/office/drawing/2014/main" id="{5BDA160C-C806-488A-87FA-59D2020B0280}"/>
              </a:ext>
            </a:extLst>
          </p:cNvPr>
          <p:cNvSpPr/>
          <p:nvPr/>
        </p:nvSpPr>
        <p:spPr>
          <a:xfrm>
            <a:off x="-1805654" y="186073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Блок-схема: вузол 95">
            <a:extLst>
              <a:ext uri="{FF2B5EF4-FFF2-40B4-BE49-F238E27FC236}">
                <a16:creationId xmlns:a16="http://schemas.microsoft.com/office/drawing/2014/main" id="{5C210EEA-F39E-49A7-9E8F-15AB1491C48A}"/>
              </a:ext>
            </a:extLst>
          </p:cNvPr>
          <p:cNvSpPr/>
          <p:nvPr/>
        </p:nvSpPr>
        <p:spPr>
          <a:xfrm>
            <a:off x="-1919572" y="1691902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7" name="Блок-схема: вузол 96">
            <a:extLst>
              <a:ext uri="{FF2B5EF4-FFF2-40B4-BE49-F238E27FC236}">
                <a16:creationId xmlns:a16="http://schemas.microsoft.com/office/drawing/2014/main" id="{87F47375-C142-4C34-BE46-B1C5BEC2E985}"/>
              </a:ext>
            </a:extLst>
          </p:cNvPr>
          <p:cNvSpPr/>
          <p:nvPr/>
        </p:nvSpPr>
        <p:spPr>
          <a:xfrm>
            <a:off x="-2444511" y="106340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8" name="Блок-схема: вузол 97">
            <a:extLst>
              <a:ext uri="{FF2B5EF4-FFF2-40B4-BE49-F238E27FC236}">
                <a16:creationId xmlns:a16="http://schemas.microsoft.com/office/drawing/2014/main" id="{1D57DC19-0505-4BC6-A307-9DC6785640B7}"/>
              </a:ext>
            </a:extLst>
          </p:cNvPr>
          <p:cNvSpPr/>
          <p:nvPr/>
        </p:nvSpPr>
        <p:spPr>
          <a:xfrm>
            <a:off x="-2445309" y="127968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9" name="Блок-схема: вузол 98">
            <a:extLst>
              <a:ext uri="{FF2B5EF4-FFF2-40B4-BE49-F238E27FC236}">
                <a16:creationId xmlns:a16="http://schemas.microsoft.com/office/drawing/2014/main" id="{F6A2B53F-A5F8-4F81-8652-167480F14789}"/>
              </a:ext>
            </a:extLst>
          </p:cNvPr>
          <p:cNvSpPr/>
          <p:nvPr/>
        </p:nvSpPr>
        <p:spPr>
          <a:xfrm>
            <a:off x="-1445683" y="106340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0" name="Блок-схема: вузол 99">
            <a:extLst>
              <a:ext uri="{FF2B5EF4-FFF2-40B4-BE49-F238E27FC236}">
                <a16:creationId xmlns:a16="http://schemas.microsoft.com/office/drawing/2014/main" id="{FE2EB924-2E9C-4626-9A8C-BE327E214581}"/>
              </a:ext>
            </a:extLst>
          </p:cNvPr>
          <p:cNvSpPr/>
          <p:nvPr/>
        </p:nvSpPr>
        <p:spPr>
          <a:xfrm>
            <a:off x="-1446481" y="127968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1" name="Блок-схема: вузол 100">
            <a:extLst>
              <a:ext uri="{FF2B5EF4-FFF2-40B4-BE49-F238E27FC236}">
                <a16:creationId xmlns:a16="http://schemas.microsoft.com/office/drawing/2014/main" id="{A0927A42-710B-46F9-B7FD-DB57DB0A5E6F}"/>
              </a:ext>
            </a:extLst>
          </p:cNvPr>
          <p:cNvSpPr/>
          <p:nvPr/>
        </p:nvSpPr>
        <p:spPr>
          <a:xfrm>
            <a:off x="-1922222" y="106340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2" name="Блок-схема: вузол 101">
            <a:extLst>
              <a:ext uri="{FF2B5EF4-FFF2-40B4-BE49-F238E27FC236}">
                <a16:creationId xmlns:a16="http://schemas.microsoft.com/office/drawing/2014/main" id="{7DE4DF8C-FA70-47DD-B492-CD86737C540F}"/>
              </a:ext>
            </a:extLst>
          </p:cNvPr>
          <p:cNvSpPr/>
          <p:nvPr/>
        </p:nvSpPr>
        <p:spPr>
          <a:xfrm>
            <a:off x="-1923020" y="127968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3" name="Блок-схема: вузол 102">
            <a:extLst>
              <a:ext uri="{FF2B5EF4-FFF2-40B4-BE49-F238E27FC236}">
                <a16:creationId xmlns:a16="http://schemas.microsoft.com/office/drawing/2014/main" id="{1F2144DA-8DCD-431A-917C-656F2F8862B7}"/>
              </a:ext>
            </a:extLst>
          </p:cNvPr>
          <p:cNvSpPr/>
          <p:nvPr/>
        </p:nvSpPr>
        <p:spPr>
          <a:xfrm>
            <a:off x="-1675964" y="1161616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4" name="Блок-схема: вузол 103">
            <a:extLst>
              <a:ext uri="{FF2B5EF4-FFF2-40B4-BE49-F238E27FC236}">
                <a16:creationId xmlns:a16="http://schemas.microsoft.com/office/drawing/2014/main" id="{91D39E26-E998-4B9D-AADE-01C385EDBEFB}"/>
              </a:ext>
            </a:extLst>
          </p:cNvPr>
          <p:cNvSpPr/>
          <p:nvPr/>
        </p:nvSpPr>
        <p:spPr>
          <a:xfrm>
            <a:off x="-2182162" y="1161615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9" name="Прямокутник 108">
            <a:extLst>
              <a:ext uri="{FF2B5EF4-FFF2-40B4-BE49-F238E27FC236}">
                <a16:creationId xmlns:a16="http://schemas.microsoft.com/office/drawing/2014/main" id="{9716E0B4-2DCF-4C2D-8AC2-77CA437666B5}"/>
              </a:ext>
            </a:extLst>
          </p:cNvPr>
          <p:cNvSpPr/>
          <p:nvPr/>
        </p:nvSpPr>
        <p:spPr>
          <a:xfrm>
            <a:off x="1720812" y="5131320"/>
            <a:ext cx="461434" cy="1070157"/>
          </a:xfrm>
          <a:custGeom>
            <a:avLst/>
            <a:gdLst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  <a:gd name="connsiteX0" fmla="*/ 0 w 461434"/>
              <a:gd name="connsiteY0" fmla="*/ 0 h 1070157"/>
              <a:gd name="connsiteX1" fmla="*/ 461434 w 461434"/>
              <a:gd name="connsiteY1" fmla="*/ 0 h 1070157"/>
              <a:gd name="connsiteX2" fmla="*/ 461434 w 461434"/>
              <a:gd name="connsiteY2" fmla="*/ 1070157 h 1070157"/>
              <a:gd name="connsiteX3" fmla="*/ 0 w 461434"/>
              <a:gd name="connsiteY3" fmla="*/ 1070157 h 1070157"/>
              <a:gd name="connsiteX4" fmla="*/ 0 w 461434"/>
              <a:gd name="connsiteY4" fmla="*/ 0 h 107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434" h="1070157">
                <a:moveTo>
                  <a:pt x="0" y="0"/>
                </a:moveTo>
                <a:lnTo>
                  <a:pt x="461434" y="0"/>
                </a:lnTo>
                <a:lnTo>
                  <a:pt x="461434" y="1070157"/>
                </a:lnTo>
                <a:cubicBezTo>
                  <a:pt x="142525" y="1019357"/>
                  <a:pt x="153811" y="1070157"/>
                  <a:pt x="0" y="1070157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7" name="Прямокутник 106">
            <a:extLst>
              <a:ext uri="{FF2B5EF4-FFF2-40B4-BE49-F238E27FC236}">
                <a16:creationId xmlns:a16="http://schemas.microsoft.com/office/drawing/2014/main" id="{A3E06D1C-9C0F-4F89-ACF5-E15397D00FC2}"/>
              </a:ext>
            </a:extLst>
          </p:cNvPr>
          <p:cNvSpPr/>
          <p:nvPr/>
        </p:nvSpPr>
        <p:spPr>
          <a:xfrm>
            <a:off x="1186618" y="4666339"/>
            <a:ext cx="1508222" cy="466543"/>
          </a:xfrm>
          <a:custGeom>
            <a:avLst/>
            <a:gdLst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  <a:gd name="connsiteX0" fmla="*/ 0 w 1508222"/>
              <a:gd name="connsiteY0" fmla="*/ 0 h 466543"/>
              <a:gd name="connsiteX1" fmla="*/ 1508222 w 1508222"/>
              <a:gd name="connsiteY1" fmla="*/ 0 h 466543"/>
              <a:gd name="connsiteX2" fmla="*/ 1508222 w 1508222"/>
              <a:gd name="connsiteY2" fmla="*/ 466543 h 466543"/>
              <a:gd name="connsiteX3" fmla="*/ 0 w 1508222"/>
              <a:gd name="connsiteY3" fmla="*/ 466543 h 466543"/>
              <a:gd name="connsiteX4" fmla="*/ 0 w 1508222"/>
              <a:gd name="connsiteY4" fmla="*/ 0 h 46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222" h="466543">
                <a:moveTo>
                  <a:pt x="0" y="0"/>
                </a:moveTo>
                <a:lnTo>
                  <a:pt x="1508222" y="0"/>
                </a:lnTo>
                <a:cubicBezTo>
                  <a:pt x="1444722" y="320614"/>
                  <a:pt x="1508222" y="311029"/>
                  <a:pt x="1508222" y="466543"/>
                </a:cubicBezTo>
                <a:lnTo>
                  <a:pt x="0" y="466543"/>
                </a:lnTo>
                <a:cubicBezTo>
                  <a:pt x="0" y="311029"/>
                  <a:pt x="59267" y="269815"/>
                  <a:pt x="0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DE34DCC4-2E29-4F5B-9081-0FC243B8AF88}"/>
              </a:ext>
            </a:extLst>
          </p:cNvPr>
          <p:cNvSpPr/>
          <p:nvPr/>
        </p:nvSpPr>
        <p:spPr>
          <a:xfrm>
            <a:off x="1359613" y="4666338"/>
            <a:ext cx="1162231" cy="1185375"/>
          </a:xfrm>
          <a:prstGeom prst="rect">
            <a:avLst/>
          </a:prstGeom>
          <a:solidFill>
            <a:schemeClr val="bg2">
              <a:lumMod val="75000"/>
              <a:alpha val="34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Блок-схема: вузол 112">
            <a:extLst>
              <a:ext uri="{FF2B5EF4-FFF2-40B4-BE49-F238E27FC236}">
                <a16:creationId xmlns:a16="http://schemas.microsoft.com/office/drawing/2014/main" id="{E5B74886-8958-475B-9D71-6A4C3C614D1C}"/>
              </a:ext>
            </a:extLst>
          </p:cNvPr>
          <p:cNvSpPr/>
          <p:nvPr/>
        </p:nvSpPr>
        <p:spPr>
          <a:xfrm>
            <a:off x="1433371" y="4977512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4" name="Блок-схема: вузол 113">
            <a:extLst>
              <a:ext uri="{FF2B5EF4-FFF2-40B4-BE49-F238E27FC236}">
                <a16:creationId xmlns:a16="http://schemas.microsoft.com/office/drawing/2014/main" id="{CCC71442-6DB4-42F0-883E-26CD61204BF1}"/>
              </a:ext>
            </a:extLst>
          </p:cNvPr>
          <p:cNvSpPr/>
          <p:nvPr/>
        </p:nvSpPr>
        <p:spPr>
          <a:xfrm>
            <a:off x="1433371" y="4725641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5" name="Блок-схема: вузол 114">
            <a:extLst>
              <a:ext uri="{FF2B5EF4-FFF2-40B4-BE49-F238E27FC236}">
                <a16:creationId xmlns:a16="http://schemas.microsoft.com/office/drawing/2014/main" id="{8CDEE418-CA34-4C12-9005-151F1CC74D80}"/>
              </a:ext>
            </a:extLst>
          </p:cNvPr>
          <p:cNvSpPr/>
          <p:nvPr/>
        </p:nvSpPr>
        <p:spPr>
          <a:xfrm>
            <a:off x="1911908" y="4977512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6" name="Блок-схема: вузол 115">
            <a:extLst>
              <a:ext uri="{FF2B5EF4-FFF2-40B4-BE49-F238E27FC236}">
                <a16:creationId xmlns:a16="http://schemas.microsoft.com/office/drawing/2014/main" id="{1C4CD58D-2ACB-4E35-BE8E-7B0DDA6CD03E}"/>
              </a:ext>
            </a:extLst>
          </p:cNvPr>
          <p:cNvSpPr/>
          <p:nvPr/>
        </p:nvSpPr>
        <p:spPr>
          <a:xfrm>
            <a:off x="1911908" y="4725641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7" name="Блок-схема: вузол 116">
            <a:extLst>
              <a:ext uri="{FF2B5EF4-FFF2-40B4-BE49-F238E27FC236}">
                <a16:creationId xmlns:a16="http://schemas.microsoft.com/office/drawing/2014/main" id="{C2CFF2A6-5F82-40A3-A976-3A1295BFECB4}"/>
              </a:ext>
            </a:extLst>
          </p:cNvPr>
          <p:cNvSpPr/>
          <p:nvPr/>
        </p:nvSpPr>
        <p:spPr>
          <a:xfrm>
            <a:off x="2361965" y="4977512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8" name="Блок-схема: вузол 117">
            <a:extLst>
              <a:ext uri="{FF2B5EF4-FFF2-40B4-BE49-F238E27FC236}">
                <a16:creationId xmlns:a16="http://schemas.microsoft.com/office/drawing/2014/main" id="{183E26C9-FD6A-4750-A0A4-A0F5D9DA178F}"/>
              </a:ext>
            </a:extLst>
          </p:cNvPr>
          <p:cNvSpPr/>
          <p:nvPr/>
        </p:nvSpPr>
        <p:spPr>
          <a:xfrm>
            <a:off x="2361965" y="4725641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9" name="Блок-схема: вузол 118">
            <a:extLst>
              <a:ext uri="{FF2B5EF4-FFF2-40B4-BE49-F238E27FC236}">
                <a16:creationId xmlns:a16="http://schemas.microsoft.com/office/drawing/2014/main" id="{39A3B9E0-2AB2-4DFB-8026-E124B092C220}"/>
              </a:ext>
            </a:extLst>
          </p:cNvPr>
          <p:cNvSpPr/>
          <p:nvPr/>
        </p:nvSpPr>
        <p:spPr>
          <a:xfrm>
            <a:off x="1920340" y="5428935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0" name="Блок-схема: вузол 119">
            <a:extLst>
              <a:ext uri="{FF2B5EF4-FFF2-40B4-BE49-F238E27FC236}">
                <a16:creationId xmlns:a16="http://schemas.microsoft.com/office/drawing/2014/main" id="{17B46F4C-8833-4DF4-8B7F-E324E2E813EA}"/>
              </a:ext>
            </a:extLst>
          </p:cNvPr>
          <p:cNvSpPr/>
          <p:nvPr/>
        </p:nvSpPr>
        <p:spPr>
          <a:xfrm>
            <a:off x="1681992" y="4854746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1" name="Блок-схема: вузол 120">
            <a:extLst>
              <a:ext uri="{FF2B5EF4-FFF2-40B4-BE49-F238E27FC236}">
                <a16:creationId xmlns:a16="http://schemas.microsoft.com/office/drawing/2014/main" id="{05EAB3DB-CC53-4FAE-8272-B1C3524CA7BD}"/>
              </a:ext>
            </a:extLst>
          </p:cNvPr>
          <p:cNvSpPr/>
          <p:nvPr/>
        </p:nvSpPr>
        <p:spPr>
          <a:xfrm>
            <a:off x="2130725" y="4854745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2" name="Блок-схема: вузол 121">
            <a:extLst>
              <a:ext uri="{FF2B5EF4-FFF2-40B4-BE49-F238E27FC236}">
                <a16:creationId xmlns:a16="http://schemas.microsoft.com/office/drawing/2014/main" id="{37216021-A69F-428E-AB85-C007B0222A80}"/>
              </a:ext>
            </a:extLst>
          </p:cNvPr>
          <p:cNvSpPr/>
          <p:nvPr/>
        </p:nvSpPr>
        <p:spPr>
          <a:xfrm>
            <a:off x="1793851" y="5221500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3" name="Блок-схема: вузол 122">
            <a:extLst>
              <a:ext uri="{FF2B5EF4-FFF2-40B4-BE49-F238E27FC236}">
                <a16:creationId xmlns:a16="http://schemas.microsoft.com/office/drawing/2014/main" id="{BCCFE4A3-38B1-48F6-9AFC-094E4735F498}"/>
              </a:ext>
            </a:extLst>
          </p:cNvPr>
          <p:cNvSpPr/>
          <p:nvPr/>
        </p:nvSpPr>
        <p:spPr>
          <a:xfrm>
            <a:off x="2047874" y="5221500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4" name="Блок-схема: вузол 123">
            <a:extLst>
              <a:ext uri="{FF2B5EF4-FFF2-40B4-BE49-F238E27FC236}">
                <a16:creationId xmlns:a16="http://schemas.microsoft.com/office/drawing/2014/main" id="{08C1AAC0-4D59-4156-9291-A696C321B495}"/>
              </a:ext>
            </a:extLst>
          </p:cNvPr>
          <p:cNvSpPr/>
          <p:nvPr/>
        </p:nvSpPr>
        <p:spPr>
          <a:xfrm>
            <a:off x="1793851" y="5645125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5" name="Блок-схема: вузол 124">
            <a:extLst>
              <a:ext uri="{FF2B5EF4-FFF2-40B4-BE49-F238E27FC236}">
                <a16:creationId xmlns:a16="http://schemas.microsoft.com/office/drawing/2014/main" id="{6FC3D07B-FA19-4899-A02A-22AD877B9B8E}"/>
              </a:ext>
            </a:extLst>
          </p:cNvPr>
          <p:cNvSpPr/>
          <p:nvPr/>
        </p:nvSpPr>
        <p:spPr>
          <a:xfrm>
            <a:off x="2047874" y="5645125"/>
            <a:ext cx="82851" cy="7933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73817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9933">
        <p159:morph option="byWord"/>
      </p:transition>
    </mc:Choice>
    <mc:Fallback>
      <p:transition spd="slow" advTm="399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6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0"/>
                            </p:stCondLst>
                            <p:childTnLst>
                              <p:par>
                                <p:cTn id="5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500"/>
                            </p:stCondLst>
                            <p:childTnLst>
                              <p:par>
                                <p:cTn id="6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2" grpId="0" animBg="1"/>
      <p:bldP spid="109" grpId="0" animBg="1"/>
      <p:bldP spid="107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4387</TotalTime>
  <Words>2154</Words>
  <Application>Microsoft Office PowerPoint</Application>
  <PresentationFormat>Широкий екран</PresentationFormat>
  <Paragraphs>481</Paragraphs>
  <Slides>28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Trebuchet MS</vt:lpstr>
      <vt:lpstr>Wingdings</vt:lpstr>
      <vt:lpstr>Wingdings 2</vt:lpstr>
      <vt:lpstr>Тема Office</vt:lpstr>
      <vt:lpstr>МОБІЛЬНИЙ РЯТУВАЛЬНИЙ ЦЕНТР ШВИДКОГО РЕАГУВАННЯ  ДСНС УКРАЇНИ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MRC</dc:creator>
  <cp:lastModifiedBy>MRC</cp:lastModifiedBy>
  <cp:revision>330</cp:revision>
  <cp:lastPrinted>2025-02-20T14:00:02Z</cp:lastPrinted>
  <dcterms:created xsi:type="dcterms:W3CDTF">2023-11-06T12:34:32Z</dcterms:created>
  <dcterms:modified xsi:type="dcterms:W3CDTF">2025-03-11T14:10:47Z</dcterms:modified>
</cp:coreProperties>
</file>