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</p:sldMasterIdLst>
  <p:sldIdLst>
    <p:sldId id="256" r:id="rId2"/>
    <p:sldId id="257" r:id="rId3"/>
    <p:sldId id="290" r:id="rId4"/>
    <p:sldId id="291" r:id="rId5"/>
    <p:sldId id="292" r:id="rId6"/>
    <p:sldId id="293" r:id="rId7"/>
    <p:sldId id="294" r:id="rId8"/>
    <p:sldId id="29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Влад Фурман" userId="c7a8dbc6f6048b23" providerId="LiveId" clId="{AFC67F9E-88DF-4E78-98EC-0FE386F272A1}"/>
    <pc:docChg chg="undo custSel addSld modSld">
      <pc:chgData name="Влад Фурман" userId="c7a8dbc6f6048b23" providerId="LiveId" clId="{AFC67F9E-88DF-4E78-98EC-0FE386F272A1}" dt="2023-02-14T08:49:44.241" v="580"/>
      <pc:docMkLst>
        <pc:docMk/>
      </pc:docMkLst>
      <pc:sldChg chg="addSp delSp modSp new mod modTransition setBg">
        <pc:chgData name="Влад Фурман" userId="c7a8dbc6f6048b23" providerId="LiveId" clId="{AFC67F9E-88DF-4E78-98EC-0FE386F272A1}" dt="2023-02-14T08:49:29.291" v="571"/>
        <pc:sldMkLst>
          <pc:docMk/>
          <pc:sldMk cId="3750215364" sldId="256"/>
        </pc:sldMkLst>
        <pc:spChg chg="del">
          <ac:chgData name="Влад Фурман" userId="c7a8dbc6f6048b23" providerId="LiveId" clId="{AFC67F9E-88DF-4E78-98EC-0FE386F272A1}" dt="2023-02-14T07:31:52.253" v="7" actId="21"/>
          <ac:spMkLst>
            <pc:docMk/>
            <pc:sldMk cId="3750215364" sldId="256"/>
            <ac:spMk id="2" creationId="{E2506574-498F-476A-95E3-0AE08C02A21E}"/>
          </ac:spMkLst>
        </pc:spChg>
        <pc:spChg chg="del">
          <ac:chgData name="Влад Фурман" userId="c7a8dbc6f6048b23" providerId="LiveId" clId="{AFC67F9E-88DF-4E78-98EC-0FE386F272A1}" dt="2023-02-14T07:31:54.130" v="8" actId="21"/>
          <ac:spMkLst>
            <pc:docMk/>
            <pc:sldMk cId="3750215364" sldId="256"/>
            <ac:spMk id="3" creationId="{1B161588-D93E-4A02-96F1-B3691A094153}"/>
          </ac:spMkLst>
        </pc:spChg>
        <pc:spChg chg="add mod">
          <ac:chgData name="Влад Фурман" userId="c7a8dbc6f6048b23" providerId="LiveId" clId="{AFC67F9E-88DF-4E78-98EC-0FE386F272A1}" dt="2023-02-14T07:32:05.859" v="9"/>
          <ac:spMkLst>
            <pc:docMk/>
            <pc:sldMk cId="3750215364" sldId="256"/>
            <ac:spMk id="6" creationId="{F0BA983B-C28B-4484-AAC8-F51B932B6C3C}"/>
          </ac:spMkLst>
        </pc:spChg>
        <pc:spChg chg="add mod">
          <ac:chgData name="Влад Фурман" userId="c7a8dbc6f6048b23" providerId="LiveId" clId="{AFC67F9E-88DF-4E78-98EC-0FE386F272A1}" dt="2023-02-14T07:32:15.165" v="10"/>
          <ac:spMkLst>
            <pc:docMk/>
            <pc:sldMk cId="3750215364" sldId="256"/>
            <ac:spMk id="7" creationId="{5361D1D3-CF96-4783-B7A8-5F3F5234101D}"/>
          </ac:spMkLst>
        </pc:spChg>
        <pc:picChg chg="add mod">
          <ac:chgData name="Влад Фурман" userId="c7a8dbc6f6048b23" providerId="LiveId" clId="{AFC67F9E-88DF-4E78-98EC-0FE386F272A1}" dt="2023-02-14T07:31:49.808" v="6" actId="1076"/>
          <ac:picMkLst>
            <pc:docMk/>
            <pc:sldMk cId="3750215364" sldId="256"/>
            <ac:picMk id="5" creationId="{BACBE834-1C26-479D-8BD3-D3ED3FEAB537}"/>
          </ac:picMkLst>
        </pc:picChg>
      </pc:sldChg>
      <pc:sldChg chg="addSp delSp modSp new mod modTransition setBg">
        <pc:chgData name="Влад Фурман" userId="c7a8dbc6f6048b23" providerId="LiveId" clId="{AFC67F9E-88DF-4E78-98EC-0FE386F272A1}" dt="2023-02-14T08:49:30.631" v="572"/>
        <pc:sldMkLst>
          <pc:docMk/>
          <pc:sldMk cId="4227929568" sldId="257"/>
        </pc:sldMkLst>
        <pc:spChg chg="del">
          <ac:chgData name="Влад Фурман" userId="c7a8dbc6f6048b23" providerId="LiveId" clId="{AFC67F9E-88DF-4E78-98EC-0FE386F272A1}" dt="2023-02-14T07:32:31.428" v="13" actId="21"/>
          <ac:spMkLst>
            <pc:docMk/>
            <pc:sldMk cId="4227929568" sldId="257"/>
            <ac:spMk id="2" creationId="{A64539A0-9E5E-4DB9-8A8D-690F12186CAB}"/>
          </ac:spMkLst>
        </pc:spChg>
        <pc:spChg chg="add del mod">
          <ac:chgData name="Влад Фурман" userId="c7a8dbc6f6048b23" providerId="LiveId" clId="{AFC67F9E-88DF-4E78-98EC-0FE386F272A1}" dt="2023-02-14T07:35:15.370" v="233" actId="1076"/>
          <ac:spMkLst>
            <pc:docMk/>
            <pc:sldMk cId="4227929568" sldId="257"/>
            <ac:spMk id="3" creationId="{942395D9-9BA6-4463-99D4-46AE9201C39D}"/>
          </ac:spMkLst>
        </pc:spChg>
        <pc:spChg chg="add mod">
          <ac:chgData name="Влад Фурман" userId="c7a8dbc6f6048b23" providerId="LiveId" clId="{AFC67F9E-88DF-4E78-98EC-0FE386F272A1}" dt="2023-02-14T07:32:28.695" v="12"/>
          <ac:spMkLst>
            <pc:docMk/>
            <pc:sldMk cId="4227929568" sldId="257"/>
            <ac:spMk id="4" creationId="{238042DD-3D66-44A1-92D9-31ABF878159F}"/>
          </ac:spMkLst>
        </pc:spChg>
        <pc:picChg chg="add mod">
          <ac:chgData name="Влад Фурман" userId="c7a8dbc6f6048b23" providerId="LiveId" clId="{AFC67F9E-88DF-4E78-98EC-0FE386F272A1}" dt="2023-02-14T07:49:55.002" v="243" actId="1076"/>
          <ac:picMkLst>
            <pc:docMk/>
            <pc:sldMk cId="4227929568" sldId="257"/>
            <ac:picMk id="6" creationId="{928F87CE-45B1-4CFE-B638-7C9897E90D23}"/>
          </ac:picMkLst>
        </pc:picChg>
      </pc:sldChg>
      <pc:sldChg chg="addSp delSp modSp new mod modTransition setBg">
        <pc:chgData name="Влад Фурман" userId="c7a8dbc6f6048b23" providerId="LiveId" clId="{AFC67F9E-88DF-4E78-98EC-0FE386F272A1}" dt="2023-02-14T08:49:31.875" v="573"/>
        <pc:sldMkLst>
          <pc:docMk/>
          <pc:sldMk cId="2054540164" sldId="258"/>
        </pc:sldMkLst>
        <pc:spChg chg="del">
          <ac:chgData name="Влад Фурман" userId="c7a8dbc6f6048b23" providerId="LiveId" clId="{AFC67F9E-88DF-4E78-98EC-0FE386F272A1}" dt="2023-02-14T08:12:20.574" v="248" actId="21"/>
          <ac:spMkLst>
            <pc:docMk/>
            <pc:sldMk cId="2054540164" sldId="258"/>
            <ac:spMk id="2" creationId="{4CC416A2-65EE-48E2-94A4-45AD9C29C61A}"/>
          </ac:spMkLst>
        </pc:spChg>
        <pc:spChg chg="mod">
          <ac:chgData name="Влад Фурман" userId="c7a8dbc6f6048b23" providerId="LiveId" clId="{AFC67F9E-88DF-4E78-98EC-0FE386F272A1}" dt="2023-02-14T08:13:55.184" v="274" actId="14100"/>
          <ac:spMkLst>
            <pc:docMk/>
            <pc:sldMk cId="2054540164" sldId="258"/>
            <ac:spMk id="3" creationId="{2A324A97-BD77-4FA4-A057-F8C8F57042C5}"/>
          </ac:spMkLst>
        </pc:spChg>
        <pc:picChg chg="add mod">
          <ac:chgData name="Влад Фурман" userId="c7a8dbc6f6048b23" providerId="LiveId" clId="{AFC67F9E-88DF-4E78-98EC-0FE386F272A1}" dt="2023-02-14T08:19:18.884" v="286" actId="1076"/>
          <ac:picMkLst>
            <pc:docMk/>
            <pc:sldMk cId="2054540164" sldId="258"/>
            <ac:picMk id="5" creationId="{7908A7E7-5C95-452C-9B78-40658488938E}"/>
          </ac:picMkLst>
        </pc:picChg>
        <pc:picChg chg="add mod">
          <ac:chgData name="Влад Фурман" userId="c7a8dbc6f6048b23" providerId="LiveId" clId="{AFC67F9E-88DF-4E78-98EC-0FE386F272A1}" dt="2023-02-14T08:19:22.303" v="287" actId="1076"/>
          <ac:picMkLst>
            <pc:docMk/>
            <pc:sldMk cId="2054540164" sldId="258"/>
            <ac:picMk id="7" creationId="{AAA7A7FA-D99A-4775-9747-0DE684C4B148}"/>
          </ac:picMkLst>
        </pc:picChg>
        <pc:picChg chg="add mod">
          <ac:chgData name="Влад Фурман" userId="c7a8dbc6f6048b23" providerId="LiveId" clId="{AFC67F9E-88DF-4E78-98EC-0FE386F272A1}" dt="2023-02-14T08:19:29.958" v="290" actId="1076"/>
          <ac:picMkLst>
            <pc:docMk/>
            <pc:sldMk cId="2054540164" sldId="258"/>
            <ac:picMk id="9" creationId="{ACEF4157-A468-4B5E-8251-0F18CADB7DD0}"/>
          </ac:picMkLst>
        </pc:picChg>
      </pc:sldChg>
      <pc:sldChg chg="addSp delSp modSp new mod modTransition setBg">
        <pc:chgData name="Влад Фурман" userId="c7a8dbc6f6048b23" providerId="LiveId" clId="{AFC67F9E-88DF-4E78-98EC-0FE386F272A1}" dt="2023-02-14T08:49:33.221" v="574"/>
        <pc:sldMkLst>
          <pc:docMk/>
          <pc:sldMk cId="3864139897" sldId="259"/>
        </pc:sldMkLst>
        <pc:spChg chg="del">
          <ac:chgData name="Влад Фурман" userId="c7a8dbc6f6048b23" providerId="LiveId" clId="{AFC67F9E-88DF-4E78-98EC-0FE386F272A1}" dt="2023-02-14T08:19:44.952" v="292" actId="21"/>
          <ac:spMkLst>
            <pc:docMk/>
            <pc:sldMk cId="3864139897" sldId="259"/>
            <ac:spMk id="2" creationId="{A793B85D-305D-40BB-B006-164A75E2979F}"/>
          </ac:spMkLst>
        </pc:spChg>
        <pc:spChg chg="mod">
          <ac:chgData name="Влад Фурман" userId="c7a8dbc6f6048b23" providerId="LiveId" clId="{AFC67F9E-88DF-4E78-98EC-0FE386F272A1}" dt="2023-02-14T08:22:19.170" v="310" actId="113"/>
          <ac:spMkLst>
            <pc:docMk/>
            <pc:sldMk cId="3864139897" sldId="259"/>
            <ac:spMk id="3" creationId="{ED1BCCA5-807B-465F-B9EA-320D1D1340B8}"/>
          </ac:spMkLst>
        </pc:spChg>
        <pc:picChg chg="add mod">
          <ac:chgData name="Влад Фурман" userId="c7a8dbc6f6048b23" providerId="LiveId" clId="{AFC67F9E-88DF-4E78-98EC-0FE386F272A1}" dt="2023-02-14T08:24:24.056" v="324" actId="1076"/>
          <ac:picMkLst>
            <pc:docMk/>
            <pc:sldMk cId="3864139897" sldId="259"/>
            <ac:picMk id="5" creationId="{29453A44-EAFF-453D-B0EE-97453447F616}"/>
          </ac:picMkLst>
        </pc:picChg>
        <pc:picChg chg="add mod">
          <ac:chgData name="Влад Фурман" userId="c7a8dbc6f6048b23" providerId="LiveId" clId="{AFC67F9E-88DF-4E78-98EC-0FE386F272A1}" dt="2023-02-14T08:23:41.619" v="318" actId="1076"/>
          <ac:picMkLst>
            <pc:docMk/>
            <pc:sldMk cId="3864139897" sldId="259"/>
            <ac:picMk id="7" creationId="{98D7F562-6C47-4772-88E6-9819EEF7C30C}"/>
          </ac:picMkLst>
        </pc:picChg>
      </pc:sldChg>
      <pc:sldChg chg="addSp delSp modSp new mod modTransition setBg">
        <pc:chgData name="Влад Фурман" userId="c7a8dbc6f6048b23" providerId="LiveId" clId="{AFC67F9E-88DF-4E78-98EC-0FE386F272A1}" dt="2023-02-14T08:49:35.042" v="575"/>
        <pc:sldMkLst>
          <pc:docMk/>
          <pc:sldMk cId="51482627" sldId="260"/>
        </pc:sldMkLst>
        <pc:spChg chg="del">
          <ac:chgData name="Влад Фурман" userId="c7a8dbc6f6048b23" providerId="LiveId" clId="{AFC67F9E-88DF-4E78-98EC-0FE386F272A1}" dt="2023-02-14T08:24:28.695" v="326" actId="21"/>
          <ac:spMkLst>
            <pc:docMk/>
            <pc:sldMk cId="51482627" sldId="260"/>
            <ac:spMk id="2" creationId="{DF9924CA-435C-4BD4-9688-18359F850D58}"/>
          </ac:spMkLst>
        </pc:spChg>
        <pc:spChg chg="mod">
          <ac:chgData name="Влад Фурман" userId="c7a8dbc6f6048b23" providerId="LiveId" clId="{AFC67F9E-88DF-4E78-98EC-0FE386F272A1}" dt="2023-02-14T08:25:21.894" v="343" actId="113"/>
          <ac:spMkLst>
            <pc:docMk/>
            <pc:sldMk cId="51482627" sldId="260"/>
            <ac:spMk id="3" creationId="{9509C7E8-B92D-4825-98B5-2AA23C2A402A}"/>
          </ac:spMkLst>
        </pc:spChg>
        <pc:picChg chg="add mod">
          <ac:chgData name="Влад Фурман" userId="c7a8dbc6f6048b23" providerId="LiveId" clId="{AFC67F9E-88DF-4E78-98EC-0FE386F272A1}" dt="2023-02-14T08:27:57.958" v="350" actId="1076"/>
          <ac:picMkLst>
            <pc:docMk/>
            <pc:sldMk cId="51482627" sldId="260"/>
            <ac:picMk id="5" creationId="{7617DBAF-2CC0-4943-8B5A-B7D6C2D5D65F}"/>
          </ac:picMkLst>
        </pc:picChg>
        <pc:picChg chg="add mod">
          <ac:chgData name="Влад Фурман" userId="c7a8dbc6f6048b23" providerId="LiveId" clId="{AFC67F9E-88DF-4E78-98EC-0FE386F272A1}" dt="2023-02-14T08:30:00.373" v="353" actId="1076"/>
          <ac:picMkLst>
            <pc:docMk/>
            <pc:sldMk cId="51482627" sldId="260"/>
            <ac:picMk id="7" creationId="{B575BB6D-AC46-419C-A88B-87AA7CC7A827}"/>
          </ac:picMkLst>
        </pc:picChg>
      </pc:sldChg>
      <pc:sldChg chg="delSp modSp new mod modTransition setBg">
        <pc:chgData name="Влад Фурман" userId="c7a8dbc6f6048b23" providerId="LiveId" clId="{AFC67F9E-88DF-4E78-98EC-0FE386F272A1}" dt="2023-02-14T08:49:36.634" v="576"/>
        <pc:sldMkLst>
          <pc:docMk/>
          <pc:sldMk cId="129915108" sldId="261"/>
        </pc:sldMkLst>
        <pc:spChg chg="del">
          <ac:chgData name="Влад Фурман" userId="c7a8dbc6f6048b23" providerId="LiveId" clId="{AFC67F9E-88DF-4E78-98EC-0FE386F272A1}" dt="2023-02-14T08:30:04.933" v="355" actId="21"/>
          <ac:spMkLst>
            <pc:docMk/>
            <pc:sldMk cId="129915108" sldId="261"/>
            <ac:spMk id="2" creationId="{0995085E-3823-4575-8270-E345D9E18D3E}"/>
          </ac:spMkLst>
        </pc:spChg>
        <pc:spChg chg="mod">
          <ac:chgData name="Влад Фурман" userId="c7a8dbc6f6048b23" providerId="LiveId" clId="{AFC67F9E-88DF-4E78-98EC-0FE386F272A1}" dt="2023-02-14T08:31:27.573" v="388" actId="113"/>
          <ac:spMkLst>
            <pc:docMk/>
            <pc:sldMk cId="129915108" sldId="261"/>
            <ac:spMk id="3" creationId="{1E683941-84C9-4011-AB56-5252FE0284B7}"/>
          </ac:spMkLst>
        </pc:spChg>
      </pc:sldChg>
      <pc:sldChg chg="addSp delSp modSp new mod modTransition setBg">
        <pc:chgData name="Влад Фурман" userId="c7a8dbc6f6048b23" providerId="LiveId" clId="{AFC67F9E-88DF-4E78-98EC-0FE386F272A1}" dt="2023-02-14T08:49:38.181" v="577"/>
        <pc:sldMkLst>
          <pc:docMk/>
          <pc:sldMk cId="2436231103" sldId="262"/>
        </pc:sldMkLst>
        <pc:spChg chg="del">
          <ac:chgData name="Влад Фурман" userId="c7a8dbc6f6048b23" providerId="LiveId" clId="{AFC67F9E-88DF-4E78-98EC-0FE386F272A1}" dt="2023-02-14T08:32:10.196" v="390" actId="21"/>
          <ac:spMkLst>
            <pc:docMk/>
            <pc:sldMk cId="2436231103" sldId="262"/>
            <ac:spMk id="2" creationId="{76078C67-66A8-4CA2-BA1B-5171BF665A05}"/>
          </ac:spMkLst>
        </pc:spChg>
        <pc:spChg chg="mod">
          <ac:chgData name="Влад Фурман" userId="c7a8dbc6f6048b23" providerId="LiveId" clId="{AFC67F9E-88DF-4E78-98EC-0FE386F272A1}" dt="2023-02-14T08:32:59.602" v="415" actId="113"/>
          <ac:spMkLst>
            <pc:docMk/>
            <pc:sldMk cId="2436231103" sldId="262"/>
            <ac:spMk id="3" creationId="{578ED901-1908-410F-A566-78CB4559F6F0}"/>
          </ac:spMkLst>
        </pc:spChg>
        <pc:picChg chg="add mod">
          <ac:chgData name="Влад Фурман" userId="c7a8dbc6f6048b23" providerId="LiveId" clId="{AFC67F9E-88DF-4E78-98EC-0FE386F272A1}" dt="2023-02-14T08:37:17.572" v="424" actId="1076"/>
          <ac:picMkLst>
            <pc:docMk/>
            <pc:sldMk cId="2436231103" sldId="262"/>
            <ac:picMk id="5" creationId="{F8363E59-A523-4834-8416-BCC9935B32D0}"/>
          </ac:picMkLst>
        </pc:picChg>
        <pc:picChg chg="add mod">
          <ac:chgData name="Влад Фурман" userId="c7a8dbc6f6048b23" providerId="LiveId" clId="{AFC67F9E-88DF-4E78-98EC-0FE386F272A1}" dt="2023-02-14T08:37:14.472" v="423" actId="1076"/>
          <ac:picMkLst>
            <pc:docMk/>
            <pc:sldMk cId="2436231103" sldId="262"/>
            <ac:picMk id="7" creationId="{A514950C-A63B-4E3D-A994-C6E97B4B4278}"/>
          </ac:picMkLst>
        </pc:picChg>
      </pc:sldChg>
      <pc:sldChg chg="delSp modSp new mod modTransition setBg">
        <pc:chgData name="Влад Фурман" userId="c7a8dbc6f6048b23" providerId="LiveId" clId="{AFC67F9E-88DF-4E78-98EC-0FE386F272A1}" dt="2023-02-14T08:49:40.541" v="578"/>
        <pc:sldMkLst>
          <pc:docMk/>
          <pc:sldMk cId="3224359958" sldId="263"/>
        </pc:sldMkLst>
        <pc:spChg chg="del">
          <ac:chgData name="Влад Фурман" userId="c7a8dbc6f6048b23" providerId="LiveId" clId="{AFC67F9E-88DF-4E78-98EC-0FE386F272A1}" dt="2023-02-14T08:37:21.710" v="426" actId="21"/>
          <ac:spMkLst>
            <pc:docMk/>
            <pc:sldMk cId="3224359958" sldId="263"/>
            <ac:spMk id="2" creationId="{B690E215-F8F4-4AC3-95A6-4BEC1FDFD3BE}"/>
          </ac:spMkLst>
        </pc:spChg>
        <pc:spChg chg="mod">
          <ac:chgData name="Влад Фурман" userId="c7a8dbc6f6048b23" providerId="LiveId" clId="{AFC67F9E-88DF-4E78-98EC-0FE386F272A1}" dt="2023-02-14T08:38:21.327" v="446" actId="207"/>
          <ac:spMkLst>
            <pc:docMk/>
            <pc:sldMk cId="3224359958" sldId="263"/>
            <ac:spMk id="3" creationId="{623FF8E7-9D93-4844-A232-B0F5D5FD0C07}"/>
          </ac:spMkLst>
        </pc:spChg>
      </pc:sldChg>
      <pc:sldChg chg="addSp delSp modSp new mod modTransition setBg">
        <pc:chgData name="Влад Фурман" userId="c7a8dbc6f6048b23" providerId="LiveId" clId="{AFC67F9E-88DF-4E78-98EC-0FE386F272A1}" dt="2023-02-14T08:49:42.371" v="579"/>
        <pc:sldMkLst>
          <pc:docMk/>
          <pc:sldMk cId="4184124288" sldId="264"/>
        </pc:sldMkLst>
        <pc:spChg chg="del">
          <ac:chgData name="Влад Фурман" userId="c7a8dbc6f6048b23" providerId="LiveId" clId="{AFC67F9E-88DF-4E78-98EC-0FE386F272A1}" dt="2023-02-14T08:38:28.098" v="448" actId="21"/>
          <ac:spMkLst>
            <pc:docMk/>
            <pc:sldMk cId="4184124288" sldId="264"/>
            <ac:spMk id="2" creationId="{0D4A47A6-419A-4846-9BBD-7EFB5FFB2CB4}"/>
          </ac:spMkLst>
        </pc:spChg>
        <pc:spChg chg="mod">
          <ac:chgData name="Влад Фурман" userId="c7a8dbc6f6048b23" providerId="LiveId" clId="{AFC67F9E-88DF-4E78-98EC-0FE386F272A1}" dt="2023-02-14T08:39:40.642" v="458" actId="207"/>
          <ac:spMkLst>
            <pc:docMk/>
            <pc:sldMk cId="4184124288" sldId="264"/>
            <ac:spMk id="3" creationId="{FAC843E8-D24A-4212-8A85-5802325190F4}"/>
          </ac:spMkLst>
        </pc:spChg>
        <pc:spChg chg="add mod">
          <ac:chgData name="Влад Фурман" userId="c7a8dbc6f6048b23" providerId="LiveId" clId="{AFC67F9E-88DF-4E78-98EC-0FE386F272A1}" dt="2023-02-14T08:44:39.457" v="512" actId="14100"/>
          <ac:spMkLst>
            <pc:docMk/>
            <pc:sldMk cId="4184124288" sldId="264"/>
            <ac:spMk id="7" creationId="{1F886241-2D46-4B37-A148-73320942A57C}"/>
          </ac:spMkLst>
        </pc:spChg>
        <pc:picChg chg="add mod">
          <ac:chgData name="Влад Фурман" userId="c7a8dbc6f6048b23" providerId="LiveId" clId="{AFC67F9E-88DF-4E78-98EC-0FE386F272A1}" dt="2023-02-14T08:44:06.891" v="504" actId="1076"/>
          <ac:picMkLst>
            <pc:docMk/>
            <pc:sldMk cId="4184124288" sldId="264"/>
            <ac:picMk id="5" creationId="{1F602BB5-1C30-4E72-954B-AD318561EDE5}"/>
          </ac:picMkLst>
        </pc:picChg>
        <pc:picChg chg="add mod">
          <ac:chgData name="Влад Фурман" userId="c7a8dbc6f6048b23" providerId="LiveId" clId="{AFC67F9E-88DF-4E78-98EC-0FE386F272A1}" dt="2023-02-14T08:44:43.726" v="513" actId="1076"/>
          <ac:picMkLst>
            <pc:docMk/>
            <pc:sldMk cId="4184124288" sldId="264"/>
            <ac:picMk id="9" creationId="{FAFEB16E-41B9-4420-A485-FA9A73CEF3A2}"/>
          </ac:picMkLst>
        </pc:picChg>
      </pc:sldChg>
      <pc:sldChg chg="addSp delSp modSp new mod modTransition setBg">
        <pc:chgData name="Влад Фурман" userId="c7a8dbc6f6048b23" providerId="LiveId" clId="{AFC67F9E-88DF-4E78-98EC-0FE386F272A1}" dt="2023-02-14T08:49:44.241" v="580"/>
        <pc:sldMkLst>
          <pc:docMk/>
          <pc:sldMk cId="1702523670" sldId="265"/>
        </pc:sldMkLst>
        <pc:spChg chg="del">
          <ac:chgData name="Влад Фурман" userId="c7a8dbc6f6048b23" providerId="LiveId" clId="{AFC67F9E-88DF-4E78-98EC-0FE386F272A1}" dt="2023-02-14T08:44:49.425" v="515" actId="21"/>
          <ac:spMkLst>
            <pc:docMk/>
            <pc:sldMk cId="1702523670" sldId="265"/>
            <ac:spMk id="2" creationId="{D93A223D-A2D4-4C41-8CB3-A7D33D154ABC}"/>
          </ac:spMkLst>
        </pc:spChg>
        <pc:spChg chg="mod">
          <ac:chgData name="Влад Фурман" userId="c7a8dbc6f6048b23" providerId="LiveId" clId="{AFC67F9E-88DF-4E78-98EC-0FE386F272A1}" dt="2023-02-14T08:45:44.741" v="532" actId="113"/>
          <ac:spMkLst>
            <pc:docMk/>
            <pc:sldMk cId="1702523670" sldId="265"/>
            <ac:spMk id="3" creationId="{FB45EF48-774E-4237-8C95-2A616C0EA158}"/>
          </ac:spMkLst>
        </pc:spChg>
        <pc:picChg chg="add mod">
          <ac:chgData name="Влад Фурман" userId="c7a8dbc6f6048b23" providerId="LiveId" clId="{AFC67F9E-88DF-4E78-98EC-0FE386F272A1}" dt="2023-02-14T08:46:27.982" v="537" actId="1076"/>
          <ac:picMkLst>
            <pc:docMk/>
            <pc:sldMk cId="1702523670" sldId="265"/>
            <ac:picMk id="5" creationId="{5A011283-535D-4063-8DF6-6F6D8CE23932}"/>
          </ac:picMkLst>
        </pc:picChg>
        <pc:picChg chg="add mod">
          <ac:chgData name="Влад Фурман" userId="c7a8dbc6f6048b23" providerId="LiveId" clId="{AFC67F9E-88DF-4E78-98EC-0FE386F272A1}" dt="2023-02-14T08:49:13.311" v="569" actId="1076"/>
          <ac:picMkLst>
            <pc:docMk/>
            <pc:sldMk cId="1702523670" sldId="265"/>
            <ac:picMk id="7" creationId="{FEB1B854-0C69-4D38-879C-42C91F1CAFEB}"/>
          </ac:picMkLst>
        </pc:picChg>
        <pc:picChg chg="add mod">
          <ac:chgData name="Влад Фурман" userId="c7a8dbc6f6048b23" providerId="LiveId" clId="{AFC67F9E-88DF-4E78-98EC-0FE386F272A1}" dt="2023-02-14T08:49:02.987" v="564" actId="14100"/>
          <ac:picMkLst>
            <pc:docMk/>
            <pc:sldMk cId="1702523670" sldId="265"/>
            <ac:picMk id="9" creationId="{43FE440A-5ADC-4228-B2D8-BE7330FFB2D4}"/>
          </ac:picMkLst>
        </pc:picChg>
        <pc:picChg chg="add mod">
          <ac:chgData name="Влад Фурман" userId="c7a8dbc6f6048b23" providerId="LiveId" clId="{AFC67F9E-88DF-4E78-98EC-0FE386F272A1}" dt="2023-02-14T08:49:17.091" v="570" actId="1076"/>
          <ac:picMkLst>
            <pc:docMk/>
            <pc:sldMk cId="1702523670" sldId="265"/>
            <ac:picMk id="11" creationId="{7A5467A9-F85C-4FB2-9F39-199591287464}"/>
          </ac:picMkLst>
        </pc:picChg>
        <pc:picChg chg="add mod">
          <ac:chgData name="Влад Фурман" userId="c7a8dbc6f6048b23" providerId="LiveId" clId="{AFC67F9E-88DF-4E78-98EC-0FE386F272A1}" dt="2023-02-14T08:49:10.904" v="568" actId="1076"/>
          <ac:picMkLst>
            <pc:docMk/>
            <pc:sldMk cId="1702523670" sldId="265"/>
            <ac:picMk id="13" creationId="{BBF45254-4FE3-4566-B369-AA9D18409863}"/>
          </ac:picMkLst>
        </pc:picChg>
      </pc:sldChg>
      <pc:sldMasterChg chg="addSldLayout">
        <pc:chgData name="Влад Фурман" userId="c7a8dbc6f6048b23" providerId="LiveId" clId="{AFC67F9E-88DF-4E78-98EC-0FE386F272A1}" dt="2023-02-14T07:31:04.044" v="0" actId="680"/>
        <pc:sldMasterMkLst>
          <pc:docMk/>
          <pc:sldMasterMk cId="3163373927" sldId="2147483648"/>
        </pc:sldMasterMkLst>
        <pc:sldLayoutChg chg="add">
          <pc:chgData name="Влад Фурман" userId="c7a8dbc6f6048b23" providerId="LiveId" clId="{AFC67F9E-88DF-4E78-98EC-0FE386F272A1}" dt="2023-02-14T07:31:04.044" v="0" actId="680"/>
          <pc:sldLayoutMkLst>
            <pc:docMk/>
            <pc:sldMasterMk cId="3163373927" sldId="2147483648"/>
            <pc:sldLayoutMk cId="1359552694" sldId="214748364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745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461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819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581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044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786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304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813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984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556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951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562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509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3782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137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400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41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3299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4" r:id="rId13"/>
    <p:sldLayoutId id="2147483915" r:id="rId14"/>
    <p:sldLayoutId id="2147483916" r:id="rId15"/>
    <p:sldLayoutId id="2147483917" r:id="rId16"/>
    <p:sldLayoutId id="214748391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CBE834-1C26-479D-8BD3-D3ED3FEAB5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981" y="142344"/>
            <a:ext cx="1960038" cy="1960038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0BA983B-C28B-4484-AAC8-F51B932B6C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1" y="3034507"/>
            <a:ext cx="11306176" cy="1047749"/>
          </a:xfrm>
        </p:spPr>
        <p:txBody>
          <a:bodyPr/>
          <a:lstStyle/>
          <a:p>
            <a:r>
              <a:rPr lang="uk-UA" sz="2800" b="1" i="1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МОБІЛЬНИЙ РЯТУВАЛЬНИЙ ЦЕНТР ШВИДКОГО РЕАГУВАННЯ </a:t>
            </a:r>
            <a:br>
              <a:rPr lang="uk-UA" sz="2800" b="1" i="1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800" b="1" i="1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ДЕРЖАВНОЇ СЛУЖБИ УКРАЇНИ З НАДЗВИЧАЙНИХ СИТУАЦІЙ</a:t>
            </a:r>
            <a:endParaRPr lang="uk-UA" sz="2800" dirty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Підзаголовок 2">
            <a:extLst>
              <a:ext uri="{FF2B5EF4-FFF2-40B4-BE49-F238E27FC236}">
                <a16:creationId xmlns:a16="http://schemas.microsoft.com/office/drawing/2014/main" id="{5361D1D3-CF96-4783-B7A8-5F3F523410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766845"/>
            <a:ext cx="12192000" cy="49507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uk-UA" sz="2800" b="1" i="1" dirty="0">
                <a:solidFill>
                  <a:schemeClr val="tx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НАВЧАЛЬНА ГРУППА № 8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502153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EE33EE-9267-2A55-CE5D-9655F8A1BAB7}"/>
              </a:ext>
            </a:extLst>
          </p:cNvPr>
          <p:cNvSpPr txBox="1"/>
          <p:nvPr/>
        </p:nvSpPr>
        <p:spPr>
          <a:xfrm>
            <a:off x="634482" y="1480848"/>
            <a:ext cx="112433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ПРОФІЛЬНА ПІДГОТОВКА</a:t>
            </a:r>
            <a:endParaRPr lang="uk-UA" sz="4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8FE4A7-E8BA-0A6F-3E54-20ABB55F4DFC}"/>
              </a:ext>
            </a:extLst>
          </p:cNvPr>
          <p:cNvSpPr txBox="1"/>
          <p:nvPr/>
        </p:nvSpPr>
        <p:spPr>
          <a:xfrm>
            <a:off x="1273627" y="3141697"/>
            <a:ext cx="1015170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32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експлуатації</a:t>
            </a:r>
            <a:r>
              <a:rPr lang="ru-RU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транспортного </a:t>
            </a:r>
            <a:r>
              <a:rPr lang="ru-RU" sz="32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засобу</a:t>
            </a:r>
            <a:r>
              <a:rPr lang="ru-RU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2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пори року.</a:t>
            </a:r>
            <a:endParaRPr lang="uk-UA" sz="32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503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07DD0D-0FE7-7206-A3D7-E49B0BD02E67}"/>
              </a:ext>
            </a:extLst>
          </p:cNvPr>
          <p:cNvSpPr txBox="1"/>
          <p:nvPr/>
        </p:nvSpPr>
        <p:spPr>
          <a:xfrm>
            <a:off x="531456" y="358010"/>
            <a:ext cx="1112908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Особливості експлуатації транспортного засобу у різні пори року Підготовка ТЗ до експлуатації у літню чи зимову пори року здійснюється за наказом керівників органів (підрозділів), що експлуатують ТЗ. 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Перед настанням літнього чи зимового періодів експлуатації ТЗ із водіями та особовим складом організовуються заняття, на яких вивчаються: особливості ТО і утримання ТЗ у підрозділі; способи і засоби підвищення їх прохідності; особливості керування ТЗ в складних дорожніх та погодних умовах. 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Під час підготовки до експлуатації взимку також вивчаються: порядок пуску холодного двигуна за низької температури навколишнього середовища; засоби і методи, що полегшують пуск холодного двигуна ТЗ; засоби обігріву і підтримки нормальної температури двигуна ТЗ під час руху і на стоянках; правила безпеки праці під час прогрівання двигуна і поведінки з токсичними охолоджувальними рідинами, що не замерзають за низьких температур; особливості роботи із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спецагрегатами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ліквідації наслідків надзвичайних ситуацій чи гасінні пожеж за низьких температур. 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Під час підготовки ТЗ до експлуатації в літню і зимову пори року для всіх ТЗ проводиться сезонне ТО із врахуванням вимог заводів-виробників, викладених у інструкції з експлуатації ТЗ, його шасі, і приблизного переліку основних операцій СТО.</a:t>
            </a:r>
          </a:p>
        </p:txBody>
      </p:sp>
      <p:pic>
        <p:nvPicPr>
          <p:cNvPr id="3074" name="Picture 2" descr="Обслуговування автомобіля: що потрібно знати автолюбителю-початківцю |  Autogeek">
            <a:extLst>
              <a:ext uri="{FF2B5EF4-FFF2-40B4-BE49-F238E27FC236}">
                <a16:creationId xmlns:a16="http://schemas.microsoft.com/office/drawing/2014/main" id="{82F39B1D-5E2D-9EF4-4681-2B21A708D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334" y="4114084"/>
            <a:ext cx="3573623" cy="238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ТО в Києві – якісний сервіс та надійність - TechnoGuide">
            <a:extLst>
              <a:ext uri="{FF2B5EF4-FFF2-40B4-BE49-F238E27FC236}">
                <a16:creationId xmlns:a16="http://schemas.microsoft.com/office/drawing/2014/main" id="{B745F7FB-CB92-F861-D3BD-9622E188F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442" y="4786022"/>
            <a:ext cx="2817845" cy="158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Почему важно своевременно производить ремонт двигателя автомобиля? ▷ All  News">
            <a:extLst>
              <a:ext uri="{FF2B5EF4-FFF2-40B4-BE49-F238E27FC236}">
                <a16:creationId xmlns:a16="http://schemas.microsoft.com/office/drawing/2014/main" id="{DBA5B1F7-BF3E-AC9B-39E3-1A7C5B056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42" y="4777274"/>
            <a:ext cx="2668438" cy="158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778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5C89DF-D01D-E6E0-6E66-56D8CAF47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646FE7-058D-2691-2832-EE1556A5DECD}"/>
              </a:ext>
            </a:extLst>
          </p:cNvPr>
          <p:cNvSpPr txBox="1"/>
          <p:nvPr/>
        </p:nvSpPr>
        <p:spPr>
          <a:xfrm>
            <a:off x="602505" y="329996"/>
            <a:ext cx="10986990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Водіння автомобіля взимку: 7 типових помилок, які допускають водії. 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Водіння взимку дуже сильно відрізняється від водіння в інші пори року, оскільки існує безліч нюансів, на які кожен водій зобов’язаний звертати свою увагу. Наприклад у Фінляндії водіям доводиться двічі здавати на права, у зимову та у літню пори року, і в цьому є сенс. У нас в Україні таких правил немає, і все що потребується від наших водіїв – це уважність та обережність. Це їхній обов’язок як перед самим собою, так і перед іншими людьми. 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Експерти оголосили 7 найтиповіших помилок, які водії допускають при їзді в морозну зиму. 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Це допоможе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застерегтись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їздити безпечніше кожному із них. </a:t>
            </a:r>
          </a:p>
        </p:txBody>
      </p:sp>
      <p:pic>
        <p:nvPicPr>
          <p:cNvPr id="1026" name="Picture 2" descr="Водіння взимку. Безпечне водіння в зимовий період | Avtofishki">
            <a:extLst>
              <a:ext uri="{FF2B5EF4-FFF2-40B4-BE49-F238E27FC236}">
                <a16:creationId xmlns:a16="http://schemas.microsoft.com/office/drawing/2014/main" id="{0C1B8F40-83DE-2C15-F504-04607E753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563" y="2781065"/>
            <a:ext cx="7998473" cy="360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967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5944C8-8D33-7F08-9DE5-19E961CBE6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F28D08-EAAE-6998-44CD-98D90BD6945E}"/>
              </a:ext>
            </a:extLst>
          </p:cNvPr>
          <p:cNvSpPr txBox="1"/>
          <p:nvPr/>
        </p:nvSpPr>
        <p:spPr>
          <a:xfrm>
            <a:off x="614265" y="333815"/>
            <a:ext cx="1096347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По-перше – маленька дистанція: є самою найпоширенішою помилкою багатьох. всі ми звикаємо до літнього стилю водіння, і забуваємо враховувати те, що у зимній період за рахунок снігу та ожеледиці потрібно дотримуватися більшої дистанції, так як збільшується гальмівний шлях, і різкий гальмо у разі чого, не допоможе, і скоріш усього, машину просто занесе, а що станеться далі – ми можемо лише здогадуватися. тому експерти наполягають на тому, аби водії збільшували дистанцію приблизно на один корпус автомобіля. 	Наступною помилкою стають динамічні обгони: ця помилка є не менш частою безлічі водіїв. як і в літній період, часто вони йдуть на обгін, і в результаті чого втрачають контроль над машиною коли повертаються в свою смугу на дуже великій швидкості, і, аналогічно, машину заносить, розвертає, і велика радість якщо на цьому все і закінчується, але випадки на жаль бувають різні. тож, якщо ви все таки наважуєтеся на обгін – робіть це максимально плавно і неспішно. </a:t>
            </a:r>
          </a:p>
          <a:p>
            <a:pPr algn="just"/>
            <a:r>
              <a:rPr lang="uk-UA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В</a:t>
            </a:r>
            <a:r>
              <a:rPr lang="uk-UA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исока швидкість: ми маємо пам’ятати, що взимку потрібно їздити набагато повільніше, ніж зазвичай. ця помилка стає дуже частою причиною різноманітних </a:t>
            </a:r>
            <a:r>
              <a:rPr lang="uk-UA" sz="18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дтп</a:t>
            </a:r>
            <a:r>
              <a:rPr lang="uk-UA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особливо взимку. а все через те, що водієві частіше всього складно, і не вдається швидко відреагувати на будь – які перешкоди, які раптом можуть виникнути на дорозі. також дуже важко помітити ями та вибоїни, які заховалися під снігом. тому, зважаючи на це, в зимовий період швидкість рекомендують знизити від звичної хоча б на 20 км/год. </a:t>
            </a:r>
          </a:p>
        </p:txBody>
      </p:sp>
      <p:pic>
        <p:nvPicPr>
          <p:cNvPr id="2050" name="Picture 2" descr="Водіям в Україні дали поради щодо безпечного водіння взимку в негоду | РБК  Украина">
            <a:extLst>
              <a:ext uri="{FF2B5EF4-FFF2-40B4-BE49-F238E27FC236}">
                <a16:creationId xmlns:a16="http://schemas.microsoft.com/office/drawing/2014/main" id="{A5389045-3492-66B8-BD4A-1DCBA02FA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446" y="469310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352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18217-D314-1278-768D-3B8B345D6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ACD3C7-C85A-3874-E342-EB22483050B0}"/>
              </a:ext>
            </a:extLst>
          </p:cNvPr>
          <p:cNvSpPr txBox="1"/>
          <p:nvPr/>
        </p:nvSpPr>
        <p:spPr>
          <a:xfrm>
            <a:off x="628261" y="365297"/>
            <a:ext cx="1093547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тиску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шинах для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кращого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зчеплення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дорогою: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нас коли-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небудь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чув “Не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взимку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збільшувати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шинах” але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міф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водіїв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знижують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шинах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задля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зчеплення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дорогою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снігу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льоду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раніше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могло би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вам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маємо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знати,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раніше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ходу були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діагональні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в даний час – ми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маємо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радіальні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покришки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для них –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зовсім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Навпаки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збільшується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гальмівний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шлях, за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низькому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тиску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зчеплення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погіршується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збільшується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знос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також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палива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нашому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сенс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глибокого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снігу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падати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третину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виробником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максимальна допустима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швидкість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50 км/год. Варто регулярно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перевіряти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шинах.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особливо актуально при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Все, що потрібно знати про тиск в шинах">
            <a:extLst>
              <a:ext uri="{FF2B5EF4-FFF2-40B4-BE49-F238E27FC236}">
                <a16:creationId xmlns:a16="http://schemas.microsoft.com/office/drawing/2014/main" id="{6EDB815D-A87B-D952-B500-E218F50C2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3326363"/>
            <a:ext cx="4991100" cy="325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531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F92B3-67EC-22DD-398A-18F0704D5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33D1D22-5975-EE3E-627C-FD8FCE58F4B0}"/>
              </a:ext>
            </a:extLst>
          </p:cNvPr>
          <p:cNvSpPr txBox="1"/>
          <p:nvPr/>
        </p:nvSpPr>
        <p:spPr>
          <a:xfrm>
            <a:off x="457200" y="376403"/>
            <a:ext cx="1113142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Безпечне</a:t>
            </a:r>
            <a:r>
              <a:rPr lang="ru-RU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водіння</a:t>
            </a:r>
            <a:r>
              <a:rPr lang="ru-RU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взимку</a:t>
            </a:r>
            <a:r>
              <a:rPr lang="ru-RU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правила та </a:t>
            </a:r>
            <a:r>
              <a:rPr lang="ru-RU" sz="1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r>
              <a:rPr lang="ru-RU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початківців</a:t>
            </a:r>
            <a:r>
              <a:rPr lang="ru-RU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не </a:t>
            </a:r>
            <a:r>
              <a:rPr lang="ru-RU" sz="1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ряд правил, </a:t>
            </a:r>
            <a:r>
              <a:rPr lang="ru-RU" sz="1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</a:t>
            </a:r>
            <a:r>
              <a:rPr lang="ru-RU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підвищить</a:t>
            </a:r>
            <a:r>
              <a:rPr lang="ru-RU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безпеку</a:t>
            </a:r>
            <a:r>
              <a:rPr lang="ru-RU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водія</a:t>
            </a:r>
            <a:r>
              <a:rPr lang="ru-RU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пасажирів</a:t>
            </a:r>
            <a:r>
              <a:rPr lang="ru-RU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До них </a:t>
            </a:r>
            <a:r>
              <a:rPr lang="ru-RU" sz="1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відноситься</a:t>
            </a:r>
            <a:r>
              <a:rPr lang="ru-RU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Своєчасна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резини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літніх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зимових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покришок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сильно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відрізняються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характеристикам,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малюнку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протектора і, головне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Водіння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машини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зимою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літній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резині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небезпеку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пам'ятати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вчасно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замінювати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покришки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авто. 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Спокійне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водіння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взимку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допускаються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різкі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Початок руху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спокійним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розмірним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поступовим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натисканням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педалі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газу. 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Рух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стосується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водіїв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володіють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машинами з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механічними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коробками передач.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Літом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них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дозволяють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розігнатися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перевести селектор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нейтральну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передачу.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Взимку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категорично заборонено. 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пору року машина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повести себе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непередбачувано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тому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водій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готовий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відреагувати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плавно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зупинити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авто.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заїзду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гірку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тут все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типу приводу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підйомі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вверх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передньоприводному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ведуча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ось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машини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розвантажується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буксувати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таких авто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заїжджати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гірку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задом.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автомобілями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зимою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гальмівний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машини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збільшується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машинами повинна бути такою,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водій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позаду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зміг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вчасно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загальмувати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Швидкість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руху – 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зимову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пору року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швидкість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руху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повинна бути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приблизно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1,5 рази.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того,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водій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зміг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своєчасно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зупинитися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пішоходом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їдучої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машини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гальмування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двигуном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надійний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як 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гальмівної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машина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повести себе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непередбачувано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Особливо,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рухається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високій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швидкості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19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97D2A9-72AA-C66D-4949-23C839448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B6AD59-D3DC-133F-D782-99691FB0CAF1}"/>
              </a:ext>
            </a:extLst>
          </p:cNvPr>
          <p:cNvSpPr txBox="1"/>
          <p:nvPr/>
        </p:nvSpPr>
        <p:spPr>
          <a:xfrm>
            <a:off x="744894" y="586886"/>
            <a:ext cx="1070221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Кожен водій має пам'ятати, що від його обережності на дорозі залежить безпека його пасажирів, водіїв і пішоходів, які поряд. Нехтуючи будь-яким з цих правил, автомобіліст ризикує нанести непоправну шкоду собі та іншим учасникам дорожнього руху.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До всіх перерахованих рекомендацій потрібно додати необхідність повільного гальмування. Навіть тоді, коли водій бачить, що пішохід встигає перейти дорогу, потрібно трохи пригальмовувати. На слизькому покритті пішохід може впасти – про ці та інші непередбачувані обставини варто пам'ятати. Тільки так водій зможе гарантувати безпеку іншим учасникам дорожнього руху.</a:t>
            </a:r>
          </a:p>
        </p:txBody>
      </p:sp>
    </p:spTree>
    <p:extLst>
      <p:ext uri="{BB962C8B-B14F-4D97-AF65-F5344CB8AC3E}">
        <p14:creationId xmlns:p14="http://schemas.microsoft.com/office/powerpoint/2010/main" val="27467954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ітчаста">
  <a:themeElements>
    <a:clrScheme name="Сині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ітчаст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ітчаст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753</TotalTime>
  <Words>1206</Words>
  <Application>Microsoft Office PowerPoint</Application>
  <PresentationFormat>Широкий екран</PresentationFormat>
  <Paragraphs>28</Paragraphs>
  <Slides>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Times New Roman</vt:lpstr>
      <vt:lpstr>Сітчаста</vt:lpstr>
      <vt:lpstr>МОБІЛЬНИЙ РЯТУВАЛЬНИЙ ЦЕНТР ШВИДКОГО РЕАГУВАННЯ  ДЕРЖАВНОЇ СЛУЖБИ УКРАЇНИ З НАДЗВИЧАЙНИХ СИТУАЦІЙ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МОБІЛЬНИЙ РЯТУВАЛЬНИЙ ЦЕНТР ШВИДКОГО РЕАГУВАННЯ  ДЕРЖАВНОЇ СЛУЖБИ УКРАЇНИ З НАДЗВИЧАЙНИХ СИТУАЦІЙ</dc:title>
  <dc:creator>Влад Фурман</dc:creator>
  <cp:lastModifiedBy>Едуард Цанько</cp:lastModifiedBy>
  <cp:revision>51</cp:revision>
  <dcterms:created xsi:type="dcterms:W3CDTF">2023-02-14T07:31:01Z</dcterms:created>
  <dcterms:modified xsi:type="dcterms:W3CDTF">2025-02-12T08:58:43Z</dcterms:modified>
</cp:coreProperties>
</file>