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95" r:id="rId4"/>
    <p:sldId id="296" r:id="rId5"/>
    <p:sldId id="297" r:id="rId6"/>
    <p:sldId id="29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AFC67F9E-88DF-4E78-98EC-0FE386F272A1}"/>
    <pc:docChg chg="undo custSel addSld modSld">
      <pc:chgData name="Влад Фурман" userId="c7a8dbc6f6048b23" providerId="LiveId" clId="{AFC67F9E-88DF-4E78-98EC-0FE386F272A1}" dt="2023-02-14T08:49:44.241" v="580"/>
      <pc:docMkLst>
        <pc:docMk/>
      </pc:docMkLst>
      <pc:sldChg chg="addSp delSp modSp new mod modTransition setBg">
        <pc:chgData name="Влад Фурман" userId="c7a8dbc6f6048b23" providerId="LiveId" clId="{AFC67F9E-88DF-4E78-98EC-0FE386F272A1}" dt="2023-02-14T08:49:29.291" v="571"/>
        <pc:sldMkLst>
          <pc:docMk/>
          <pc:sldMk cId="3750215364" sldId="256"/>
        </pc:sldMkLst>
        <pc:spChg chg="del">
          <ac:chgData name="Влад Фурман" userId="c7a8dbc6f6048b23" providerId="LiveId" clId="{AFC67F9E-88DF-4E78-98EC-0FE386F272A1}" dt="2023-02-14T07:31:52.253" v="7" actId="21"/>
          <ac:spMkLst>
            <pc:docMk/>
            <pc:sldMk cId="3750215364" sldId="256"/>
            <ac:spMk id="2" creationId="{E2506574-498F-476A-95E3-0AE08C02A21E}"/>
          </ac:spMkLst>
        </pc:spChg>
        <pc:spChg chg="del">
          <ac:chgData name="Влад Фурман" userId="c7a8dbc6f6048b23" providerId="LiveId" clId="{AFC67F9E-88DF-4E78-98EC-0FE386F272A1}" dt="2023-02-14T07:31:54.130" v="8" actId="21"/>
          <ac:spMkLst>
            <pc:docMk/>
            <pc:sldMk cId="3750215364" sldId="256"/>
            <ac:spMk id="3" creationId="{1B161588-D93E-4A02-96F1-B3691A094153}"/>
          </ac:spMkLst>
        </pc:spChg>
        <pc:spChg chg="add mod">
          <ac:chgData name="Влад Фурман" userId="c7a8dbc6f6048b23" providerId="LiveId" clId="{AFC67F9E-88DF-4E78-98EC-0FE386F272A1}" dt="2023-02-14T07:32:05.859" v="9"/>
          <ac:spMkLst>
            <pc:docMk/>
            <pc:sldMk cId="3750215364" sldId="256"/>
            <ac:spMk id="6" creationId="{F0BA983B-C28B-4484-AAC8-F51B932B6C3C}"/>
          </ac:spMkLst>
        </pc:spChg>
        <pc:spChg chg="add mod">
          <ac:chgData name="Влад Фурман" userId="c7a8dbc6f6048b23" providerId="LiveId" clId="{AFC67F9E-88DF-4E78-98EC-0FE386F272A1}" dt="2023-02-14T07:32:15.165" v="10"/>
          <ac:spMkLst>
            <pc:docMk/>
            <pc:sldMk cId="3750215364" sldId="256"/>
            <ac:spMk id="7" creationId="{5361D1D3-CF96-4783-B7A8-5F3F5234101D}"/>
          </ac:spMkLst>
        </pc:spChg>
        <pc:picChg chg="add mod">
          <ac:chgData name="Влад Фурман" userId="c7a8dbc6f6048b23" providerId="LiveId" clId="{AFC67F9E-88DF-4E78-98EC-0FE386F272A1}" dt="2023-02-14T07:31:49.808" v="6" actId="1076"/>
          <ac:picMkLst>
            <pc:docMk/>
            <pc:sldMk cId="3750215364" sldId="256"/>
            <ac:picMk id="5" creationId="{BACBE834-1C26-479D-8BD3-D3ED3FEAB537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0.631" v="572"/>
        <pc:sldMkLst>
          <pc:docMk/>
          <pc:sldMk cId="4227929568" sldId="257"/>
        </pc:sldMkLst>
        <pc:spChg chg="del">
          <ac:chgData name="Влад Фурман" userId="c7a8dbc6f6048b23" providerId="LiveId" clId="{AFC67F9E-88DF-4E78-98EC-0FE386F272A1}" dt="2023-02-14T07:32:31.428" v="13" actId="21"/>
          <ac:spMkLst>
            <pc:docMk/>
            <pc:sldMk cId="4227929568" sldId="257"/>
            <ac:spMk id="2" creationId="{A64539A0-9E5E-4DB9-8A8D-690F12186CAB}"/>
          </ac:spMkLst>
        </pc:spChg>
        <pc:spChg chg="add del mod">
          <ac:chgData name="Влад Фурман" userId="c7a8dbc6f6048b23" providerId="LiveId" clId="{AFC67F9E-88DF-4E78-98EC-0FE386F272A1}" dt="2023-02-14T07:35:15.370" v="233" actId="1076"/>
          <ac:spMkLst>
            <pc:docMk/>
            <pc:sldMk cId="4227929568" sldId="257"/>
            <ac:spMk id="3" creationId="{942395D9-9BA6-4463-99D4-46AE9201C39D}"/>
          </ac:spMkLst>
        </pc:spChg>
        <pc:spChg chg="add mod">
          <ac:chgData name="Влад Фурман" userId="c7a8dbc6f6048b23" providerId="LiveId" clId="{AFC67F9E-88DF-4E78-98EC-0FE386F272A1}" dt="2023-02-14T07:32:28.695" v="12"/>
          <ac:spMkLst>
            <pc:docMk/>
            <pc:sldMk cId="4227929568" sldId="257"/>
            <ac:spMk id="4" creationId="{238042DD-3D66-44A1-92D9-31ABF878159F}"/>
          </ac:spMkLst>
        </pc:spChg>
        <pc:picChg chg="add mod">
          <ac:chgData name="Влад Фурман" userId="c7a8dbc6f6048b23" providerId="LiveId" clId="{AFC67F9E-88DF-4E78-98EC-0FE386F272A1}" dt="2023-02-14T07:49:55.002" v="243" actId="1076"/>
          <ac:picMkLst>
            <pc:docMk/>
            <pc:sldMk cId="4227929568" sldId="257"/>
            <ac:picMk id="6" creationId="{928F87CE-45B1-4CFE-B638-7C9897E90D23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1.875" v="573"/>
        <pc:sldMkLst>
          <pc:docMk/>
          <pc:sldMk cId="2054540164" sldId="258"/>
        </pc:sldMkLst>
        <pc:spChg chg="del">
          <ac:chgData name="Влад Фурман" userId="c7a8dbc6f6048b23" providerId="LiveId" clId="{AFC67F9E-88DF-4E78-98EC-0FE386F272A1}" dt="2023-02-14T08:12:20.574" v="248" actId="21"/>
          <ac:spMkLst>
            <pc:docMk/>
            <pc:sldMk cId="2054540164" sldId="258"/>
            <ac:spMk id="2" creationId="{4CC416A2-65EE-48E2-94A4-45AD9C29C61A}"/>
          </ac:spMkLst>
        </pc:spChg>
        <pc:spChg chg="mod">
          <ac:chgData name="Влад Фурман" userId="c7a8dbc6f6048b23" providerId="LiveId" clId="{AFC67F9E-88DF-4E78-98EC-0FE386F272A1}" dt="2023-02-14T08:13:55.184" v="274" actId="14100"/>
          <ac:spMkLst>
            <pc:docMk/>
            <pc:sldMk cId="2054540164" sldId="258"/>
            <ac:spMk id="3" creationId="{2A324A97-BD77-4FA4-A057-F8C8F57042C5}"/>
          </ac:spMkLst>
        </pc:spChg>
        <pc:picChg chg="add mod">
          <ac:chgData name="Влад Фурман" userId="c7a8dbc6f6048b23" providerId="LiveId" clId="{AFC67F9E-88DF-4E78-98EC-0FE386F272A1}" dt="2023-02-14T08:19:18.884" v="286" actId="1076"/>
          <ac:picMkLst>
            <pc:docMk/>
            <pc:sldMk cId="2054540164" sldId="258"/>
            <ac:picMk id="5" creationId="{7908A7E7-5C95-452C-9B78-40658488938E}"/>
          </ac:picMkLst>
        </pc:picChg>
        <pc:picChg chg="add mod">
          <ac:chgData name="Влад Фурман" userId="c7a8dbc6f6048b23" providerId="LiveId" clId="{AFC67F9E-88DF-4E78-98EC-0FE386F272A1}" dt="2023-02-14T08:19:22.303" v="287" actId="1076"/>
          <ac:picMkLst>
            <pc:docMk/>
            <pc:sldMk cId="2054540164" sldId="258"/>
            <ac:picMk id="7" creationId="{AAA7A7FA-D99A-4775-9747-0DE684C4B148}"/>
          </ac:picMkLst>
        </pc:picChg>
        <pc:picChg chg="add mod">
          <ac:chgData name="Влад Фурман" userId="c7a8dbc6f6048b23" providerId="LiveId" clId="{AFC67F9E-88DF-4E78-98EC-0FE386F272A1}" dt="2023-02-14T08:19:29.958" v="290" actId="1076"/>
          <ac:picMkLst>
            <pc:docMk/>
            <pc:sldMk cId="2054540164" sldId="258"/>
            <ac:picMk id="9" creationId="{ACEF4157-A468-4B5E-8251-0F18CADB7DD0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3.221" v="574"/>
        <pc:sldMkLst>
          <pc:docMk/>
          <pc:sldMk cId="3864139897" sldId="259"/>
        </pc:sldMkLst>
        <pc:spChg chg="del">
          <ac:chgData name="Влад Фурман" userId="c7a8dbc6f6048b23" providerId="LiveId" clId="{AFC67F9E-88DF-4E78-98EC-0FE386F272A1}" dt="2023-02-14T08:19:44.952" v="292" actId="21"/>
          <ac:spMkLst>
            <pc:docMk/>
            <pc:sldMk cId="3864139897" sldId="259"/>
            <ac:spMk id="2" creationId="{A793B85D-305D-40BB-B006-164A75E2979F}"/>
          </ac:spMkLst>
        </pc:spChg>
        <pc:spChg chg="mod">
          <ac:chgData name="Влад Фурман" userId="c7a8dbc6f6048b23" providerId="LiveId" clId="{AFC67F9E-88DF-4E78-98EC-0FE386F272A1}" dt="2023-02-14T08:22:19.170" v="310" actId="113"/>
          <ac:spMkLst>
            <pc:docMk/>
            <pc:sldMk cId="3864139897" sldId="259"/>
            <ac:spMk id="3" creationId="{ED1BCCA5-807B-465F-B9EA-320D1D1340B8}"/>
          </ac:spMkLst>
        </pc:spChg>
        <pc:picChg chg="add mod">
          <ac:chgData name="Влад Фурман" userId="c7a8dbc6f6048b23" providerId="LiveId" clId="{AFC67F9E-88DF-4E78-98EC-0FE386F272A1}" dt="2023-02-14T08:24:24.056" v="324" actId="1076"/>
          <ac:picMkLst>
            <pc:docMk/>
            <pc:sldMk cId="3864139897" sldId="259"/>
            <ac:picMk id="5" creationId="{29453A44-EAFF-453D-B0EE-97453447F616}"/>
          </ac:picMkLst>
        </pc:picChg>
        <pc:picChg chg="add mod">
          <ac:chgData name="Влад Фурман" userId="c7a8dbc6f6048b23" providerId="LiveId" clId="{AFC67F9E-88DF-4E78-98EC-0FE386F272A1}" dt="2023-02-14T08:23:41.619" v="318" actId="1076"/>
          <ac:picMkLst>
            <pc:docMk/>
            <pc:sldMk cId="3864139897" sldId="259"/>
            <ac:picMk id="7" creationId="{98D7F562-6C47-4772-88E6-9819EEF7C30C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5.042" v="575"/>
        <pc:sldMkLst>
          <pc:docMk/>
          <pc:sldMk cId="51482627" sldId="260"/>
        </pc:sldMkLst>
        <pc:spChg chg="del">
          <ac:chgData name="Влад Фурман" userId="c7a8dbc6f6048b23" providerId="LiveId" clId="{AFC67F9E-88DF-4E78-98EC-0FE386F272A1}" dt="2023-02-14T08:24:28.695" v="326" actId="21"/>
          <ac:spMkLst>
            <pc:docMk/>
            <pc:sldMk cId="51482627" sldId="260"/>
            <ac:spMk id="2" creationId="{DF9924CA-435C-4BD4-9688-18359F850D58}"/>
          </ac:spMkLst>
        </pc:spChg>
        <pc:spChg chg="mod">
          <ac:chgData name="Влад Фурман" userId="c7a8dbc6f6048b23" providerId="LiveId" clId="{AFC67F9E-88DF-4E78-98EC-0FE386F272A1}" dt="2023-02-14T08:25:21.894" v="343" actId="113"/>
          <ac:spMkLst>
            <pc:docMk/>
            <pc:sldMk cId="51482627" sldId="260"/>
            <ac:spMk id="3" creationId="{9509C7E8-B92D-4825-98B5-2AA23C2A402A}"/>
          </ac:spMkLst>
        </pc:spChg>
        <pc:picChg chg="add mod">
          <ac:chgData name="Влад Фурман" userId="c7a8dbc6f6048b23" providerId="LiveId" clId="{AFC67F9E-88DF-4E78-98EC-0FE386F272A1}" dt="2023-02-14T08:27:57.958" v="350" actId="1076"/>
          <ac:picMkLst>
            <pc:docMk/>
            <pc:sldMk cId="51482627" sldId="260"/>
            <ac:picMk id="5" creationId="{7617DBAF-2CC0-4943-8B5A-B7D6C2D5D65F}"/>
          </ac:picMkLst>
        </pc:picChg>
        <pc:picChg chg="add mod">
          <ac:chgData name="Влад Фурман" userId="c7a8dbc6f6048b23" providerId="LiveId" clId="{AFC67F9E-88DF-4E78-98EC-0FE386F272A1}" dt="2023-02-14T08:30:00.373" v="353" actId="1076"/>
          <ac:picMkLst>
            <pc:docMk/>
            <pc:sldMk cId="51482627" sldId="260"/>
            <ac:picMk id="7" creationId="{B575BB6D-AC46-419C-A88B-87AA7CC7A827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36.634" v="576"/>
        <pc:sldMkLst>
          <pc:docMk/>
          <pc:sldMk cId="129915108" sldId="261"/>
        </pc:sldMkLst>
        <pc:spChg chg="del">
          <ac:chgData name="Влад Фурман" userId="c7a8dbc6f6048b23" providerId="LiveId" clId="{AFC67F9E-88DF-4E78-98EC-0FE386F272A1}" dt="2023-02-14T08:30:04.933" v="355" actId="21"/>
          <ac:spMkLst>
            <pc:docMk/>
            <pc:sldMk cId="129915108" sldId="261"/>
            <ac:spMk id="2" creationId="{0995085E-3823-4575-8270-E345D9E18D3E}"/>
          </ac:spMkLst>
        </pc:spChg>
        <pc:spChg chg="mod">
          <ac:chgData name="Влад Фурман" userId="c7a8dbc6f6048b23" providerId="LiveId" clId="{AFC67F9E-88DF-4E78-98EC-0FE386F272A1}" dt="2023-02-14T08:31:27.573" v="388" actId="113"/>
          <ac:spMkLst>
            <pc:docMk/>
            <pc:sldMk cId="129915108" sldId="261"/>
            <ac:spMk id="3" creationId="{1E683941-84C9-4011-AB56-5252FE0284B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38.181" v="577"/>
        <pc:sldMkLst>
          <pc:docMk/>
          <pc:sldMk cId="2436231103" sldId="262"/>
        </pc:sldMkLst>
        <pc:spChg chg="del">
          <ac:chgData name="Влад Фурман" userId="c7a8dbc6f6048b23" providerId="LiveId" clId="{AFC67F9E-88DF-4E78-98EC-0FE386F272A1}" dt="2023-02-14T08:32:10.196" v="390" actId="21"/>
          <ac:spMkLst>
            <pc:docMk/>
            <pc:sldMk cId="2436231103" sldId="262"/>
            <ac:spMk id="2" creationId="{76078C67-66A8-4CA2-BA1B-5171BF665A05}"/>
          </ac:spMkLst>
        </pc:spChg>
        <pc:spChg chg="mod">
          <ac:chgData name="Влад Фурман" userId="c7a8dbc6f6048b23" providerId="LiveId" clId="{AFC67F9E-88DF-4E78-98EC-0FE386F272A1}" dt="2023-02-14T08:32:59.602" v="415" actId="113"/>
          <ac:spMkLst>
            <pc:docMk/>
            <pc:sldMk cId="2436231103" sldId="262"/>
            <ac:spMk id="3" creationId="{578ED901-1908-410F-A566-78CB4559F6F0}"/>
          </ac:spMkLst>
        </pc:spChg>
        <pc:picChg chg="add mod">
          <ac:chgData name="Влад Фурман" userId="c7a8dbc6f6048b23" providerId="LiveId" clId="{AFC67F9E-88DF-4E78-98EC-0FE386F272A1}" dt="2023-02-14T08:37:17.572" v="424" actId="1076"/>
          <ac:picMkLst>
            <pc:docMk/>
            <pc:sldMk cId="2436231103" sldId="262"/>
            <ac:picMk id="5" creationId="{F8363E59-A523-4834-8416-BCC9935B32D0}"/>
          </ac:picMkLst>
        </pc:picChg>
        <pc:picChg chg="add mod">
          <ac:chgData name="Влад Фурман" userId="c7a8dbc6f6048b23" providerId="LiveId" clId="{AFC67F9E-88DF-4E78-98EC-0FE386F272A1}" dt="2023-02-14T08:37:14.472" v="423" actId="1076"/>
          <ac:picMkLst>
            <pc:docMk/>
            <pc:sldMk cId="2436231103" sldId="262"/>
            <ac:picMk id="7" creationId="{A514950C-A63B-4E3D-A994-C6E97B4B4278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40.541" v="578"/>
        <pc:sldMkLst>
          <pc:docMk/>
          <pc:sldMk cId="3224359958" sldId="263"/>
        </pc:sldMkLst>
        <pc:spChg chg="del">
          <ac:chgData name="Влад Фурман" userId="c7a8dbc6f6048b23" providerId="LiveId" clId="{AFC67F9E-88DF-4E78-98EC-0FE386F272A1}" dt="2023-02-14T08:37:21.710" v="426" actId="21"/>
          <ac:spMkLst>
            <pc:docMk/>
            <pc:sldMk cId="3224359958" sldId="263"/>
            <ac:spMk id="2" creationId="{B690E215-F8F4-4AC3-95A6-4BEC1FDFD3BE}"/>
          </ac:spMkLst>
        </pc:spChg>
        <pc:spChg chg="mod">
          <ac:chgData name="Влад Фурман" userId="c7a8dbc6f6048b23" providerId="LiveId" clId="{AFC67F9E-88DF-4E78-98EC-0FE386F272A1}" dt="2023-02-14T08:38:21.327" v="446" actId="207"/>
          <ac:spMkLst>
            <pc:docMk/>
            <pc:sldMk cId="3224359958" sldId="263"/>
            <ac:spMk id="3" creationId="{623FF8E7-9D93-4844-A232-B0F5D5FD0C0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42.371" v="579"/>
        <pc:sldMkLst>
          <pc:docMk/>
          <pc:sldMk cId="4184124288" sldId="264"/>
        </pc:sldMkLst>
        <pc:spChg chg="del">
          <ac:chgData name="Влад Фурман" userId="c7a8dbc6f6048b23" providerId="LiveId" clId="{AFC67F9E-88DF-4E78-98EC-0FE386F272A1}" dt="2023-02-14T08:38:28.098" v="448" actId="21"/>
          <ac:spMkLst>
            <pc:docMk/>
            <pc:sldMk cId="4184124288" sldId="264"/>
            <ac:spMk id="2" creationId="{0D4A47A6-419A-4846-9BBD-7EFB5FFB2CB4}"/>
          </ac:spMkLst>
        </pc:spChg>
        <pc:spChg chg="mod">
          <ac:chgData name="Влад Фурман" userId="c7a8dbc6f6048b23" providerId="LiveId" clId="{AFC67F9E-88DF-4E78-98EC-0FE386F272A1}" dt="2023-02-14T08:39:40.642" v="458" actId="207"/>
          <ac:spMkLst>
            <pc:docMk/>
            <pc:sldMk cId="4184124288" sldId="264"/>
            <ac:spMk id="3" creationId="{FAC843E8-D24A-4212-8A85-5802325190F4}"/>
          </ac:spMkLst>
        </pc:spChg>
        <pc:spChg chg="add mod">
          <ac:chgData name="Влад Фурман" userId="c7a8dbc6f6048b23" providerId="LiveId" clId="{AFC67F9E-88DF-4E78-98EC-0FE386F272A1}" dt="2023-02-14T08:44:39.457" v="512" actId="14100"/>
          <ac:spMkLst>
            <pc:docMk/>
            <pc:sldMk cId="4184124288" sldId="264"/>
            <ac:spMk id="7" creationId="{1F886241-2D46-4B37-A148-73320942A57C}"/>
          </ac:spMkLst>
        </pc:spChg>
        <pc:picChg chg="add mod">
          <ac:chgData name="Влад Фурман" userId="c7a8dbc6f6048b23" providerId="LiveId" clId="{AFC67F9E-88DF-4E78-98EC-0FE386F272A1}" dt="2023-02-14T08:44:06.891" v="504" actId="1076"/>
          <ac:picMkLst>
            <pc:docMk/>
            <pc:sldMk cId="4184124288" sldId="264"/>
            <ac:picMk id="5" creationId="{1F602BB5-1C30-4E72-954B-AD318561EDE5}"/>
          </ac:picMkLst>
        </pc:picChg>
        <pc:picChg chg="add mod">
          <ac:chgData name="Влад Фурман" userId="c7a8dbc6f6048b23" providerId="LiveId" clId="{AFC67F9E-88DF-4E78-98EC-0FE386F272A1}" dt="2023-02-14T08:44:43.726" v="513" actId="1076"/>
          <ac:picMkLst>
            <pc:docMk/>
            <pc:sldMk cId="4184124288" sldId="264"/>
            <ac:picMk id="9" creationId="{FAFEB16E-41B9-4420-A485-FA9A73CEF3A2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44.241" v="580"/>
        <pc:sldMkLst>
          <pc:docMk/>
          <pc:sldMk cId="1702523670" sldId="265"/>
        </pc:sldMkLst>
        <pc:spChg chg="del">
          <ac:chgData name="Влад Фурман" userId="c7a8dbc6f6048b23" providerId="LiveId" clId="{AFC67F9E-88DF-4E78-98EC-0FE386F272A1}" dt="2023-02-14T08:44:49.425" v="515" actId="21"/>
          <ac:spMkLst>
            <pc:docMk/>
            <pc:sldMk cId="1702523670" sldId="265"/>
            <ac:spMk id="2" creationId="{D93A223D-A2D4-4C41-8CB3-A7D33D154ABC}"/>
          </ac:spMkLst>
        </pc:spChg>
        <pc:spChg chg="mod">
          <ac:chgData name="Влад Фурман" userId="c7a8dbc6f6048b23" providerId="LiveId" clId="{AFC67F9E-88DF-4E78-98EC-0FE386F272A1}" dt="2023-02-14T08:45:44.741" v="532" actId="113"/>
          <ac:spMkLst>
            <pc:docMk/>
            <pc:sldMk cId="1702523670" sldId="265"/>
            <ac:spMk id="3" creationId="{FB45EF48-774E-4237-8C95-2A616C0EA158}"/>
          </ac:spMkLst>
        </pc:spChg>
        <pc:picChg chg="add mod">
          <ac:chgData name="Влад Фурман" userId="c7a8dbc6f6048b23" providerId="LiveId" clId="{AFC67F9E-88DF-4E78-98EC-0FE386F272A1}" dt="2023-02-14T08:46:27.982" v="537" actId="1076"/>
          <ac:picMkLst>
            <pc:docMk/>
            <pc:sldMk cId="1702523670" sldId="265"/>
            <ac:picMk id="5" creationId="{5A011283-535D-4063-8DF6-6F6D8CE23932}"/>
          </ac:picMkLst>
        </pc:picChg>
        <pc:picChg chg="add mod">
          <ac:chgData name="Влад Фурман" userId="c7a8dbc6f6048b23" providerId="LiveId" clId="{AFC67F9E-88DF-4E78-98EC-0FE386F272A1}" dt="2023-02-14T08:49:13.311" v="569" actId="1076"/>
          <ac:picMkLst>
            <pc:docMk/>
            <pc:sldMk cId="1702523670" sldId="265"/>
            <ac:picMk id="7" creationId="{FEB1B854-0C69-4D38-879C-42C91F1CAFEB}"/>
          </ac:picMkLst>
        </pc:picChg>
        <pc:picChg chg="add mod">
          <ac:chgData name="Влад Фурман" userId="c7a8dbc6f6048b23" providerId="LiveId" clId="{AFC67F9E-88DF-4E78-98EC-0FE386F272A1}" dt="2023-02-14T08:49:02.987" v="564" actId="14100"/>
          <ac:picMkLst>
            <pc:docMk/>
            <pc:sldMk cId="1702523670" sldId="265"/>
            <ac:picMk id="9" creationId="{43FE440A-5ADC-4228-B2D8-BE7330FFB2D4}"/>
          </ac:picMkLst>
        </pc:picChg>
        <pc:picChg chg="add mod">
          <ac:chgData name="Влад Фурман" userId="c7a8dbc6f6048b23" providerId="LiveId" clId="{AFC67F9E-88DF-4E78-98EC-0FE386F272A1}" dt="2023-02-14T08:49:17.091" v="570" actId="1076"/>
          <ac:picMkLst>
            <pc:docMk/>
            <pc:sldMk cId="1702523670" sldId="265"/>
            <ac:picMk id="11" creationId="{7A5467A9-F85C-4FB2-9F39-199591287464}"/>
          </ac:picMkLst>
        </pc:picChg>
        <pc:picChg chg="add mod">
          <ac:chgData name="Влад Фурман" userId="c7a8dbc6f6048b23" providerId="LiveId" clId="{AFC67F9E-88DF-4E78-98EC-0FE386F272A1}" dt="2023-02-14T08:49:10.904" v="568" actId="1076"/>
          <ac:picMkLst>
            <pc:docMk/>
            <pc:sldMk cId="1702523670" sldId="265"/>
            <ac:picMk id="13" creationId="{BBF45254-4FE3-4566-B369-AA9D18409863}"/>
          </ac:picMkLst>
        </pc:picChg>
      </pc:sldChg>
      <pc:sldMasterChg chg="addSldLayout">
        <pc:chgData name="Влад Фурман" userId="c7a8dbc6f6048b23" providerId="LiveId" clId="{AFC67F9E-88DF-4E78-98EC-0FE386F272A1}" dt="2023-02-14T07:31:04.044" v="0" actId="680"/>
        <pc:sldMasterMkLst>
          <pc:docMk/>
          <pc:sldMasterMk cId="3163373927" sldId="2147483648"/>
        </pc:sldMasterMkLst>
        <pc:sldLayoutChg chg="add">
          <pc:chgData name="Влад Фурман" userId="c7a8dbc6f6048b23" providerId="LiveId" clId="{AFC67F9E-88DF-4E78-98EC-0FE386F272A1}" dt="2023-02-14T07:31:04.044" v="0" actId="680"/>
          <pc:sldLayoutMkLst>
            <pc:docMk/>
            <pc:sldMasterMk cId="3163373927" sldId="2147483648"/>
            <pc:sldLayoutMk cId="1359552694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4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6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1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8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0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1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0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29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BE834-1C26-479D-8BD3-D3ED3FEAB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1" y="142344"/>
            <a:ext cx="1960038" cy="19600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BA983B-C28B-4484-AAC8-F51B932B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5361D1D3-CF96-4783-B7A8-5F3F5234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3306" y="5040426"/>
            <a:ext cx="12192000" cy="597709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8</a:t>
            </a:r>
          </a:p>
        </p:txBody>
      </p:sp>
    </p:spTree>
    <p:extLst>
      <p:ext uri="{BB962C8B-B14F-4D97-AF65-F5344CB8AC3E}">
        <p14:creationId xmlns:p14="http://schemas.microsoft.com/office/powerpoint/2010/main" val="375021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E33EE-9267-2A55-CE5D-9655F8A1BAB7}"/>
              </a:ext>
            </a:extLst>
          </p:cNvPr>
          <p:cNvSpPr txBox="1"/>
          <p:nvPr/>
        </p:nvSpPr>
        <p:spPr>
          <a:xfrm>
            <a:off x="634482" y="1480848"/>
            <a:ext cx="11243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  <a:endParaRPr lang="uk-UA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FE4A7-E8BA-0A6F-3E54-20ABB55F4DFC}"/>
              </a:ext>
            </a:extLst>
          </p:cNvPr>
          <p:cNvSpPr txBox="1"/>
          <p:nvPr/>
        </p:nvSpPr>
        <p:spPr>
          <a:xfrm>
            <a:off x="783771" y="2404579"/>
            <a:ext cx="106648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D2A9-72AA-C66D-4949-23C83944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30D6F-85BC-36B3-D9CB-1BC73A923E5D}"/>
              </a:ext>
            </a:extLst>
          </p:cNvPr>
          <p:cNvSpPr txBox="1"/>
          <p:nvPr/>
        </p:nvSpPr>
        <p:spPr>
          <a:xfrm>
            <a:off x="690465" y="570828"/>
            <a:ext cx="108794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ДОКУМЕНТОМ ДЛЯ ОРГАНІЗАЦІЇ ТЕХНІЧНОГО ДІАГНОСТУВАННЯ ПРИ ЕКСПЛУАТАЦІЇ І РЕМОНТІ ТЗ Є НАСТАНОВА З ЕКСПЛУАТАЦІЇ ТЗ, ІНСТРУКЦІЯ З ЕКСПЛУАТАЦІЇ АБО ІНСТРУКЦІЯ ДЛЯ ТО ТЗ.</a:t>
            </a:r>
            <a:endParaRPr lang="uk-UA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EB2E3-54DB-800D-9CEB-58BF0A52028E}"/>
              </a:ext>
            </a:extLst>
          </p:cNvPr>
          <p:cNvSpPr txBox="1"/>
          <p:nvPr/>
        </p:nvSpPr>
        <p:spPr>
          <a:xfrm>
            <a:off x="656253" y="1584372"/>
            <a:ext cx="1087949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діагностування: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справності і працездатності ТЗ в цілому і (або) його складових частин із установленою ймовірністю правильності діагностування; пошук дефектів, що порушили справність і (або) працездатність ТЗ; збирання вихідних даних для прогнозування залишкового ресурсу або ймовірності безвідмовності роботи ТЗ 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міжконтрольний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Комплекс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ТО-1, служить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 ТЗ,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руху ТЗ.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і ремонту.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контролю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ТЗ і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руху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параметрами. Комплекс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і ремонту.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solidFill>
                <a:srgbClr val="FFC000"/>
              </a:solidFill>
            </a:endParaRPr>
          </a:p>
          <a:p>
            <a:pPr algn="just"/>
            <a:endParaRPr lang="uk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9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A6C76-09FE-2803-EC47-CB3FEB8C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D3B55B-9F12-5215-A6A9-91927A38DC16}"/>
              </a:ext>
            </a:extLst>
          </p:cNvPr>
          <p:cNvSpPr txBox="1"/>
          <p:nvPr/>
        </p:nvSpPr>
        <p:spPr>
          <a:xfrm>
            <a:off x="678802" y="440199"/>
            <a:ext cx="107885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Суміщену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постах ТО і ремонту.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трудомісткістю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і ПР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Д-1 і Д-2.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Д-1 служить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систем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слух 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Д-1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ТО-1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ним.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експрес-Д-1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ТЗ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Д-2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ТЗ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ТО-2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ремонту.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Д-1 і Д-2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ТО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герметичність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склад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4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5224C-4C37-5349-9183-ED5EE40F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3A5842-094E-3D1E-F7A4-81A61144E33F}"/>
              </a:ext>
            </a:extLst>
          </p:cNvPr>
          <p:cNvSpPr txBox="1"/>
          <p:nvPr/>
        </p:nvSpPr>
        <p:spPr>
          <a:xfrm>
            <a:off x="566834" y="466160"/>
            <a:ext cx="10984463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	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діагностування вимірюється фактичне значення окремого параметра технічного стану ТЗ або агрегату, зіставляється з допустимим або граничним значенням параметра і робиться висновок про необхідність того або іншого виду ТО чи ремонту механізму ТЗ. Регулювальні роботи, що не потребують значних трудовитрат, виконуються під час діагностування згідно з переліком робіт (додаток 27).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ТЗ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посту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постах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діагностування ТЗ застосовують суб'єктивні і об'єктивні методи. 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 об'єктивних методів належать діагностування: за структурними параметрами, герметичністю робочих об'ємів, вихідними параметрами робочих процесів, зміною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віброакустичних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параметрів, параметрами процесів або циклів, що періодично повторюються, складом картерної оливи і відпрацьованих газів систем та основних вузлів ТЗ.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ТЗ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системах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ТЗ.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80872-D3FF-5D10-D771-791D68FDD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F262F3-9906-1E5F-97CA-46651C47D633}"/>
              </a:ext>
            </a:extLst>
          </p:cNvPr>
          <p:cNvSpPr txBox="1"/>
          <p:nvPr/>
        </p:nvSpPr>
        <p:spPr>
          <a:xfrm>
            <a:off x="632927" y="452765"/>
            <a:ext cx="1092614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результатами діагностування заповнюється діагностична картка (додаток 28) і накопичувальна карта діагностування Д-2 (додаток 29). Діагностична карта призначена для реєстрації результатів діагностування в усіх випадках діагностування і прийняття рішення про необхідні роботи при ТО і ремонті ТЗ. Накопичувальна карта діагностування Д-2 призначена для накопичення інформації про зміни діагностичних параметрів у процесі експлуатації ТЗ, збирання вихідних даних для прогнозування залишкового ресурсу і ймовірності безвідмовної роботи в межах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міжконтрольного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періоду. Накопичувальна карта діагностування Д-2 ведеться на кожен ТЗ протягом усього терміну його експлуатації. За результатами діагностування приймають рішення про можливість подальшої експлуатації ТЗ з визначеним ресурсом після проведення ТО або про потребу ремонту.</a:t>
            </a:r>
          </a:p>
        </p:txBody>
      </p:sp>
      <p:pic>
        <p:nvPicPr>
          <p:cNvPr id="1026" name="Picture 2" descr="Діагностика автомобіля | Київ | Ціна 2024 | Перевірка авто на СТО  «AUTOMAXSERVICE»">
            <a:extLst>
              <a:ext uri="{FF2B5EF4-FFF2-40B4-BE49-F238E27FC236}">
                <a16:creationId xmlns:a16="http://schemas.microsoft.com/office/drawing/2014/main" id="{A5025BAB-4A2B-A726-20CA-B3698893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4" y="3542914"/>
            <a:ext cx="5310673" cy="278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39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619</Words>
  <Application>Microsoft Office PowerPoint</Application>
  <PresentationFormat>Широкий екран</PresentationFormat>
  <Paragraphs>30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Сітчаста</vt:lpstr>
      <vt:lpstr>МОБІЛЬНИЙ РЯТУВАЛЬНИЙ ЦЕНТР ШВИДКОГО РЕАГУВАННЯ  ДЕРЖАВНОЇ СЛУЖБИ УКРАЇНИ З НАДЗВИЧАЙНИХ СИТУАЦІЙ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Едуард Цанько</cp:lastModifiedBy>
  <cp:revision>54</cp:revision>
  <dcterms:created xsi:type="dcterms:W3CDTF">2023-02-14T07:31:01Z</dcterms:created>
  <dcterms:modified xsi:type="dcterms:W3CDTF">2025-02-12T09:17:27Z</dcterms:modified>
</cp:coreProperties>
</file>