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DDEBF-2B09-46F7-AB2C-05CCD11E32BA}" v="2" dt="2023-09-02T10:02:5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A51DDEBF-2B09-46F7-AB2C-05CCD11E32BA}"/>
    <pc:docChg chg="undo custSel addSld delSld modSld sldOrd">
      <pc:chgData name="Микола Золотоніг" userId="5909f5995d42102a" providerId="LiveId" clId="{A51DDEBF-2B09-46F7-AB2C-05CCD11E32BA}" dt="2023-09-02T10:06:54.261" v="38" actId="207"/>
      <pc:docMkLst>
        <pc:docMk/>
      </pc:docMkLst>
      <pc:sldChg chg="addSp delSp modSp add del mod">
        <pc:chgData name="Микола Золотоніг" userId="5909f5995d42102a" providerId="LiveId" clId="{A51DDEBF-2B09-46F7-AB2C-05CCD11E32BA}" dt="2023-09-02T10:06:41.258" v="37" actId="27636"/>
        <pc:sldMkLst>
          <pc:docMk/>
          <pc:sldMk cId="4056572619" sldId="256"/>
        </pc:sldMkLst>
        <pc:spChg chg="mod">
          <ac:chgData name="Микола Золотоніг" userId="5909f5995d42102a" providerId="LiveId" clId="{A51DDEBF-2B09-46F7-AB2C-05CCD11E32BA}" dt="2023-09-02T10:06:41.258" v="37" actId="27636"/>
          <ac:spMkLst>
            <pc:docMk/>
            <pc:sldMk cId="4056572619" sldId="256"/>
            <ac:spMk id="7" creationId="{FDEA2380-ED32-4635-B775-C9136A12E52F}"/>
          </ac:spMkLst>
        </pc:spChg>
        <pc:graphicFrameChg chg="add del mod">
          <ac:chgData name="Микола Золотоніг" userId="5909f5995d42102a" providerId="LiveId" clId="{A51DDEBF-2B09-46F7-AB2C-05CCD11E32BA}" dt="2023-09-02T10:02:50.097" v="1"/>
          <ac:graphicFrameMkLst>
            <pc:docMk/>
            <pc:sldMk cId="4056572619" sldId="256"/>
            <ac:graphicFrameMk id="2" creationId="{3B08A796-5588-42EF-BF17-CBBBBB915D20}"/>
          </ac:graphicFrameMkLst>
        </pc:graphicFrameChg>
      </pc:sldChg>
      <pc:sldChg chg="modSp add del mod setBg">
        <pc:chgData name="Микола Золотоніг" userId="5909f5995d42102a" providerId="LiveId" clId="{A51DDEBF-2B09-46F7-AB2C-05CCD11E32BA}" dt="2023-09-02T10:03:29.134" v="15"/>
        <pc:sldMkLst>
          <pc:docMk/>
          <pc:sldMk cId="4232741096" sldId="256"/>
        </pc:sldMkLst>
        <pc:spChg chg="mod">
          <ac:chgData name="Микола Золотоніг" userId="5909f5995d42102a" providerId="LiveId" clId="{A51DDEBF-2B09-46F7-AB2C-05CCD11E32BA}" dt="2023-09-02T10:03:29.134" v="15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A51DDEBF-2B09-46F7-AB2C-05CCD11E32BA}" dt="2023-09-02T10:06:30.634" v="36" actId="1076"/>
        <pc:sldMkLst>
          <pc:docMk/>
          <pc:sldMk cId="3022209756" sldId="257"/>
        </pc:sldMkLst>
        <pc:spChg chg="mod">
          <ac:chgData name="Микола Золотоніг" userId="5909f5995d42102a" providerId="LiveId" clId="{A51DDEBF-2B09-46F7-AB2C-05CCD11E32BA}" dt="2023-09-02T10:06:30.634" v="36" actId="1076"/>
          <ac:spMkLst>
            <pc:docMk/>
            <pc:sldMk cId="3022209756" sldId="257"/>
            <ac:spMk id="2" creationId="{3A091A4E-F4BD-49DF-9E41-82659857E02F}"/>
          </ac:spMkLst>
        </pc:spChg>
        <pc:spChg chg="mod">
          <ac:chgData name="Микола Золотоніг" userId="5909f5995d42102a" providerId="LiveId" clId="{A51DDEBF-2B09-46F7-AB2C-05CCD11E32BA}" dt="2023-09-02T10:06:27.636" v="35" actId="1076"/>
          <ac:spMkLst>
            <pc:docMk/>
            <pc:sldMk cId="3022209756" sldId="257"/>
            <ac:spMk id="3" creationId="{DC671E0A-D121-4453-9053-0E131208B45E}"/>
          </ac:spMkLst>
        </pc:spChg>
      </pc:sldChg>
      <pc:sldChg chg="modSp mod">
        <pc:chgData name="Микола Золотоніг" userId="5909f5995d42102a" providerId="LiveId" clId="{A51DDEBF-2B09-46F7-AB2C-05CCD11E32BA}" dt="2023-09-02T10:06:54.261" v="38" actId="207"/>
        <pc:sldMkLst>
          <pc:docMk/>
          <pc:sldMk cId="2219241219" sldId="262"/>
        </pc:sldMkLst>
        <pc:spChg chg="mod">
          <ac:chgData name="Микола Золотоніг" userId="5909f5995d42102a" providerId="LiveId" clId="{A51DDEBF-2B09-46F7-AB2C-05CCD11E32BA}" dt="2023-09-02T10:06:54.261" v="38" actId="207"/>
          <ac:spMkLst>
            <pc:docMk/>
            <pc:sldMk cId="2219241219" sldId="262"/>
            <ac:spMk id="5" creationId="{88952A25-2A28-417E-B10E-D5D1A931033E}"/>
          </ac:spMkLst>
        </pc:spChg>
      </pc:sldChg>
      <pc:sldChg chg="new add del ord">
        <pc:chgData name="Микола Золотоніг" userId="5909f5995d42102a" providerId="LiveId" clId="{A51DDEBF-2B09-46F7-AB2C-05CCD11E32BA}" dt="2023-09-02T10:03:30.123" v="17" actId="680"/>
        <pc:sldMkLst>
          <pc:docMk/>
          <pc:sldMk cId="592610394" sldId="263"/>
        </pc:sldMkLst>
      </pc:sldChg>
      <pc:sldChg chg="modSp add del mod setBg">
        <pc:chgData name="Микола Золотоніг" userId="5909f5995d42102a" providerId="LiveId" clId="{A51DDEBF-2B09-46F7-AB2C-05CCD11E32BA}" dt="2023-09-02T10:03:20.763" v="12"/>
        <pc:sldMkLst>
          <pc:docMk/>
          <pc:sldMk cId="1855694678" sldId="263"/>
        </pc:sldMkLst>
        <pc:spChg chg="mod">
          <ac:chgData name="Микола Золотоніг" userId="5909f5995d42102a" providerId="LiveId" clId="{A51DDEBF-2B09-46F7-AB2C-05CCD11E32BA}" dt="2023-09-02T10:03:20.763" v="12"/>
          <ac:spMkLst>
            <pc:docMk/>
            <pc:sldMk cId="1855694678" sldId="263"/>
            <ac:spMk id="3" creationId="{34380008-0B10-4B32-A149-A3B02CF81DD2}"/>
          </ac:spMkLst>
        </pc:spChg>
      </pc:sldChg>
    </pc:docChg>
  </pc:docChgLst>
  <pc:docChgLst>
    <pc:chgData name="Влад Фурман" userId="c7a8dbc6f6048b23" providerId="LiveId" clId="{BEE3BC45-7664-4A32-AD2D-D58167CAD1CB}"/>
    <pc:docChg chg="undo custSel addSld delSld modSld">
      <pc:chgData name="Влад Фурман" userId="c7a8dbc6f6048b23" providerId="LiveId" clId="{BEE3BC45-7664-4A32-AD2D-D58167CAD1CB}" dt="2023-02-07T10:05:19.930" v="746" actId="1076"/>
      <pc:docMkLst>
        <pc:docMk/>
      </pc:docMkLst>
      <pc:sldChg chg="addSp delSp modSp new mod setBg">
        <pc:chgData name="Влад Фурман" userId="c7a8dbc6f6048b23" providerId="LiveId" clId="{BEE3BC45-7664-4A32-AD2D-D58167CAD1CB}" dt="2023-02-06T14:03:27.871" v="10"/>
        <pc:sldMkLst>
          <pc:docMk/>
          <pc:sldMk cId="4056572619" sldId="256"/>
        </pc:sldMkLst>
        <pc:spChg chg="del">
          <ac:chgData name="Влад Фурман" userId="c7a8dbc6f6048b23" providerId="LiveId" clId="{BEE3BC45-7664-4A32-AD2D-D58167CAD1CB}" dt="2023-02-06T14:01:24.547" v="7" actId="21"/>
          <ac:spMkLst>
            <pc:docMk/>
            <pc:sldMk cId="4056572619" sldId="256"/>
            <ac:spMk id="2" creationId="{BD2E0AFB-52D8-4D63-A2FB-01A78F7349C0}"/>
          </ac:spMkLst>
        </pc:spChg>
        <pc:spChg chg="del">
          <ac:chgData name="Влад Фурман" userId="c7a8dbc6f6048b23" providerId="LiveId" clId="{BEE3BC45-7664-4A32-AD2D-D58167CAD1CB}" dt="2023-02-06T14:01:26.552" v="8" actId="21"/>
          <ac:spMkLst>
            <pc:docMk/>
            <pc:sldMk cId="4056572619" sldId="256"/>
            <ac:spMk id="3" creationId="{69BF6238-50E0-4571-909A-BFA67E0F1A35}"/>
          </ac:spMkLst>
        </pc:spChg>
        <pc:spChg chg="add mod">
          <ac:chgData name="Влад Фурман" userId="c7a8dbc6f6048b23" providerId="LiveId" clId="{BEE3BC45-7664-4A32-AD2D-D58167CAD1CB}" dt="2023-02-06T14:03:16.967" v="9"/>
          <ac:spMkLst>
            <pc:docMk/>
            <pc:sldMk cId="4056572619" sldId="256"/>
            <ac:spMk id="6" creationId="{90915226-0C52-4631-A494-2F689AFE5E94}"/>
          </ac:spMkLst>
        </pc:spChg>
        <pc:spChg chg="add mod">
          <ac:chgData name="Влад Фурман" userId="c7a8dbc6f6048b23" providerId="LiveId" clId="{BEE3BC45-7664-4A32-AD2D-D58167CAD1CB}" dt="2023-02-06T14:03:27.871" v="10"/>
          <ac:spMkLst>
            <pc:docMk/>
            <pc:sldMk cId="4056572619" sldId="256"/>
            <ac:spMk id="7" creationId="{FDEA2380-ED32-4635-B775-C9136A12E52F}"/>
          </ac:spMkLst>
        </pc:spChg>
        <pc:picChg chg="add mod">
          <ac:chgData name="Влад Фурман" userId="c7a8dbc6f6048b23" providerId="LiveId" clId="{BEE3BC45-7664-4A32-AD2D-D58167CAD1CB}" dt="2023-02-06T14:01:21.677" v="6" actId="1076"/>
          <ac:picMkLst>
            <pc:docMk/>
            <pc:sldMk cId="4056572619" sldId="256"/>
            <ac:picMk id="5" creationId="{AA7C3846-2839-45EB-BE84-84716836D505}"/>
          </ac:picMkLst>
        </pc:picChg>
      </pc:sldChg>
      <pc:sldChg chg="modSp new mod setBg">
        <pc:chgData name="Влад Фурман" userId="c7a8dbc6f6048b23" providerId="LiveId" clId="{BEE3BC45-7664-4A32-AD2D-D58167CAD1CB}" dt="2023-02-06T14:39:57.293" v="488" actId="1076"/>
        <pc:sldMkLst>
          <pc:docMk/>
          <pc:sldMk cId="3022209756" sldId="257"/>
        </pc:sldMkLst>
        <pc:spChg chg="mod">
          <ac:chgData name="Влад Фурман" userId="c7a8dbc6f6048b23" providerId="LiveId" clId="{BEE3BC45-7664-4A32-AD2D-D58167CAD1CB}" dt="2023-02-06T14:39:52.689" v="487" actId="1076"/>
          <ac:spMkLst>
            <pc:docMk/>
            <pc:sldMk cId="3022209756" sldId="257"/>
            <ac:spMk id="2" creationId="{3A091A4E-F4BD-49DF-9E41-82659857E02F}"/>
          </ac:spMkLst>
        </pc:spChg>
        <pc:spChg chg="mod">
          <ac:chgData name="Влад Фурман" userId="c7a8dbc6f6048b23" providerId="LiveId" clId="{BEE3BC45-7664-4A32-AD2D-D58167CAD1CB}" dt="2023-02-06T14:39:57.293" v="488" actId="1076"/>
          <ac:spMkLst>
            <pc:docMk/>
            <pc:sldMk cId="3022209756" sldId="257"/>
            <ac:spMk id="3" creationId="{DC671E0A-D121-4453-9053-0E131208B45E}"/>
          </ac:spMkLst>
        </pc:spChg>
      </pc:sldChg>
      <pc:sldChg chg="addSp delSp modSp new mod setBg">
        <pc:chgData name="Влад Фурман" userId="c7a8dbc6f6048b23" providerId="LiveId" clId="{BEE3BC45-7664-4A32-AD2D-D58167CAD1CB}" dt="2023-02-07T08:02:39.906" v="533" actId="1076"/>
        <pc:sldMkLst>
          <pc:docMk/>
          <pc:sldMk cId="3849249759" sldId="258"/>
        </pc:sldMkLst>
        <pc:spChg chg="del">
          <ac:chgData name="Влад Фурман" userId="c7a8dbc6f6048b23" providerId="LiveId" clId="{BEE3BC45-7664-4A32-AD2D-D58167CAD1CB}" dt="2023-02-07T07:53:37.581" v="494" actId="21"/>
          <ac:spMkLst>
            <pc:docMk/>
            <pc:sldMk cId="3849249759" sldId="258"/>
            <ac:spMk id="2" creationId="{860CB04A-1E95-4940-A03A-E2DCD1A0AADC}"/>
          </ac:spMkLst>
        </pc:spChg>
        <pc:spChg chg="del mod">
          <ac:chgData name="Влад Фурман" userId="c7a8dbc6f6048b23" providerId="LiveId" clId="{BEE3BC45-7664-4A32-AD2D-D58167CAD1CB}" dt="2023-02-07T07:53:36.325" v="493" actId="21"/>
          <ac:spMkLst>
            <pc:docMk/>
            <pc:sldMk cId="3849249759" sldId="258"/>
            <ac:spMk id="3" creationId="{1E471DA5-86BA-43D8-B7D9-92F0EE0ED211}"/>
          </ac:spMkLst>
        </pc:spChg>
        <pc:spChg chg="add del mod">
          <ac:chgData name="Влад Фурман" userId="c7a8dbc6f6048b23" providerId="LiveId" clId="{BEE3BC45-7664-4A32-AD2D-D58167CAD1CB}" dt="2023-02-07T07:53:44.723" v="496" actId="21"/>
          <ac:spMkLst>
            <pc:docMk/>
            <pc:sldMk cId="3849249759" sldId="258"/>
            <ac:spMk id="4" creationId="{5B201682-F2A3-4E85-B6AE-B7E4E0757149}"/>
          </ac:spMkLst>
        </pc:spChg>
        <pc:spChg chg="add mod">
          <ac:chgData name="Влад Фурман" userId="c7a8dbc6f6048b23" providerId="LiveId" clId="{BEE3BC45-7664-4A32-AD2D-D58167CAD1CB}" dt="2023-02-07T08:02:39.906" v="533" actId="1076"/>
          <ac:spMkLst>
            <pc:docMk/>
            <pc:sldMk cId="3849249759" sldId="258"/>
            <ac:spMk id="6" creationId="{B75E24FB-ED5D-4A40-8FFB-DE696ACCE9F5}"/>
          </ac:spMkLst>
        </pc:spChg>
      </pc:sldChg>
      <pc:sldChg chg="addSp delSp modSp new mod setBg">
        <pc:chgData name="Влад Фурман" userId="c7a8dbc6f6048b23" providerId="LiveId" clId="{BEE3BC45-7664-4A32-AD2D-D58167CAD1CB}" dt="2023-02-07T08:40:54.687" v="582" actId="113"/>
        <pc:sldMkLst>
          <pc:docMk/>
          <pc:sldMk cId="3995821136" sldId="259"/>
        </pc:sldMkLst>
        <pc:spChg chg="del">
          <ac:chgData name="Влад Фурман" userId="c7a8dbc6f6048b23" providerId="LiveId" clId="{BEE3BC45-7664-4A32-AD2D-D58167CAD1CB}" dt="2023-02-07T08:02:53.613" v="535" actId="21"/>
          <ac:spMkLst>
            <pc:docMk/>
            <pc:sldMk cId="3995821136" sldId="259"/>
            <ac:spMk id="2" creationId="{9824A9B6-F5B6-4E53-B07C-32C276C39AE5}"/>
          </ac:spMkLst>
        </pc:spChg>
        <pc:spChg chg="del">
          <ac:chgData name="Влад Фурман" userId="c7a8dbc6f6048b23" providerId="LiveId" clId="{BEE3BC45-7664-4A32-AD2D-D58167CAD1CB}" dt="2023-02-07T08:14:34.137" v="536" actId="21"/>
          <ac:spMkLst>
            <pc:docMk/>
            <pc:sldMk cId="3995821136" sldId="259"/>
            <ac:spMk id="3" creationId="{2BA86A7B-5F7C-4765-BAA4-212D9C641498}"/>
          </ac:spMkLst>
        </pc:spChg>
        <pc:spChg chg="add mod">
          <ac:chgData name="Влад Фурман" userId="c7a8dbc6f6048b23" providerId="LiveId" clId="{BEE3BC45-7664-4A32-AD2D-D58167CAD1CB}" dt="2023-02-07T08:15:37.958" v="550" actId="14100"/>
          <ac:spMkLst>
            <pc:docMk/>
            <pc:sldMk cId="3995821136" sldId="259"/>
            <ac:spMk id="5" creationId="{6E8D4115-5C63-4222-992E-27B743565115}"/>
          </ac:spMkLst>
        </pc:spChg>
        <pc:spChg chg="add mod">
          <ac:chgData name="Влад Фурман" userId="c7a8dbc6f6048b23" providerId="LiveId" clId="{BEE3BC45-7664-4A32-AD2D-D58167CAD1CB}" dt="2023-02-07T08:40:54.687" v="582" actId="113"/>
          <ac:spMkLst>
            <pc:docMk/>
            <pc:sldMk cId="3995821136" sldId="259"/>
            <ac:spMk id="7" creationId="{0A0028E1-61FD-4049-9F8D-CC365C33C202}"/>
          </ac:spMkLst>
        </pc:spChg>
        <pc:spChg chg="add mod">
          <ac:chgData name="Влад Фурман" userId="c7a8dbc6f6048b23" providerId="LiveId" clId="{BEE3BC45-7664-4A32-AD2D-D58167CAD1CB}" dt="2023-02-07T08:40:38.080" v="581" actId="113"/>
          <ac:spMkLst>
            <pc:docMk/>
            <pc:sldMk cId="3995821136" sldId="259"/>
            <ac:spMk id="9" creationId="{62DA5E69-CF2B-49FD-B8C8-B37CFF26ACB3}"/>
          </ac:spMkLst>
        </pc:spChg>
      </pc:sldChg>
      <pc:sldChg chg="addSp delSp modSp new del mod setBg">
        <pc:chgData name="Влад Фурман" userId="c7a8dbc6f6048b23" providerId="LiveId" clId="{BEE3BC45-7664-4A32-AD2D-D58167CAD1CB}" dt="2023-02-07T09:50:54.794" v="733" actId="2696"/>
        <pc:sldMkLst>
          <pc:docMk/>
          <pc:sldMk cId="53463705" sldId="260"/>
        </pc:sldMkLst>
        <pc:spChg chg="del">
          <ac:chgData name="Влад Фурман" userId="c7a8dbc6f6048b23" providerId="LiveId" clId="{BEE3BC45-7664-4A32-AD2D-D58167CAD1CB}" dt="2023-02-07T08:41:09.104" v="585" actId="21"/>
          <ac:spMkLst>
            <pc:docMk/>
            <pc:sldMk cId="53463705" sldId="260"/>
            <ac:spMk id="2" creationId="{5B9D5455-5251-4746-B227-63BB9AFE2C66}"/>
          </ac:spMkLst>
        </pc:spChg>
        <pc:spChg chg="del">
          <ac:chgData name="Влад Фурман" userId="c7a8dbc6f6048b23" providerId="LiveId" clId="{BEE3BC45-7664-4A32-AD2D-D58167CAD1CB}" dt="2023-02-07T08:41:07.236" v="584" actId="21"/>
          <ac:spMkLst>
            <pc:docMk/>
            <pc:sldMk cId="53463705" sldId="260"/>
            <ac:spMk id="3" creationId="{EA1002F9-BFED-48C3-A757-3D3D2759A457}"/>
          </ac:spMkLst>
        </pc:spChg>
        <pc:spChg chg="add mod">
          <ac:chgData name="Влад Фурман" userId="c7a8dbc6f6048b23" providerId="LiveId" clId="{BEE3BC45-7664-4A32-AD2D-D58167CAD1CB}" dt="2023-02-07T08:45:47.207" v="599" actId="20577"/>
          <ac:spMkLst>
            <pc:docMk/>
            <pc:sldMk cId="53463705" sldId="260"/>
            <ac:spMk id="5" creationId="{72A2D693-E8F2-4D50-A140-D7865D15DFA3}"/>
          </ac:spMkLst>
        </pc:spChg>
      </pc:sldChg>
      <pc:sldChg chg="addSp delSp modSp new mod setBg">
        <pc:chgData name="Влад Фурман" userId="c7a8dbc6f6048b23" providerId="LiveId" clId="{BEE3BC45-7664-4A32-AD2D-D58167CAD1CB}" dt="2023-02-07T09:50:28.292" v="731" actId="1076"/>
        <pc:sldMkLst>
          <pc:docMk/>
          <pc:sldMk cId="2845305533" sldId="261"/>
        </pc:sldMkLst>
        <pc:spChg chg="del">
          <ac:chgData name="Влад Фурман" userId="c7a8dbc6f6048b23" providerId="LiveId" clId="{BEE3BC45-7664-4A32-AD2D-D58167CAD1CB}" dt="2023-02-07T09:43:19.530" v="603" actId="21"/>
          <ac:spMkLst>
            <pc:docMk/>
            <pc:sldMk cId="2845305533" sldId="261"/>
            <ac:spMk id="2" creationId="{C214F6B4-CE0F-40D0-97E0-E0BC9D637D7A}"/>
          </ac:spMkLst>
        </pc:spChg>
        <pc:spChg chg="del mod">
          <ac:chgData name="Влад Фурман" userId="c7a8dbc6f6048b23" providerId="LiveId" clId="{BEE3BC45-7664-4A32-AD2D-D58167CAD1CB}" dt="2023-02-07T09:45:16.665" v="649" actId="21"/>
          <ac:spMkLst>
            <pc:docMk/>
            <pc:sldMk cId="2845305533" sldId="261"/>
            <ac:spMk id="3" creationId="{AB460B4B-3DFD-4BA3-886E-BC8621FF94F1}"/>
          </ac:spMkLst>
        </pc:spChg>
        <pc:spChg chg="add del mod">
          <ac:chgData name="Влад Фурман" userId="c7a8dbc6f6048b23" providerId="LiveId" clId="{BEE3BC45-7664-4A32-AD2D-D58167CAD1CB}" dt="2023-02-07T09:46:20.121" v="653" actId="21"/>
          <ac:spMkLst>
            <pc:docMk/>
            <pc:sldMk cId="2845305533" sldId="261"/>
            <ac:spMk id="5" creationId="{2CA7CA04-2CF9-4E2E-B7FB-170BB3B1BBA1}"/>
          </ac:spMkLst>
        </pc:spChg>
        <pc:spChg chg="add del mod">
          <ac:chgData name="Влад Фурман" userId="c7a8dbc6f6048b23" providerId="LiveId" clId="{BEE3BC45-7664-4A32-AD2D-D58167CAD1CB}" dt="2023-02-07T09:46:36.658" v="656" actId="21"/>
          <ac:spMkLst>
            <pc:docMk/>
            <pc:sldMk cId="2845305533" sldId="261"/>
            <ac:spMk id="7" creationId="{1CAB3544-0CBB-4635-9F4F-5953B7594B79}"/>
          </ac:spMkLst>
        </pc:spChg>
        <pc:spChg chg="add mod">
          <ac:chgData name="Влад Фурман" userId="c7a8dbc6f6048b23" providerId="LiveId" clId="{BEE3BC45-7664-4A32-AD2D-D58167CAD1CB}" dt="2023-02-07T09:47:08.236" v="662" actId="1076"/>
          <ac:spMkLst>
            <pc:docMk/>
            <pc:sldMk cId="2845305533" sldId="261"/>
            <ac:spMk id="9" creationId="{73354D4F-C020-499C-893E-D00BD3A6D685}"/>
          </ac:spMkLst>
        </pc:spChg>
        <pc:spChg chg="add mod">
          <ac:chgData name="Влад Фурман" userId="c7a8dbc6f6048b23" providerId="LiveId" clId="{BEE3BC45-7664-4A32-AD2D-D58167CAD1CB}" dt="2023-02-07T09:49:46.680" v="724" actId="14100"/>
          <ac:spMkLst>
            <pc:docMk/>
            <pc:sldMk cId="2845305533" sldId="261"/>
            <ac:spMk id="11" creationId="{21377D0D-5900-4C1F-A39E-44CCB00F8F22}"/>
          </ac:spMkLst>
        </pc:spChg>
        <pc:spChg chg="add mod">
          <ac:chgData name="Влад Фурман" userId="c7a8dbc6f6048b23" providerId="LiveId" clId="{BEE3BC45-7664-4A32-AD2D-D58167CAD1CB}" dt="2023-02-07T09:50:28.292" v="731" actId="1076"/>
          <ac:spMkLst>
            <pc:docMk/>
            <pc:sldMk cId="2845305533" sldId="261"/>
            <ac:spMk id="13" creationId="{FEB472EE-60EE-4D9B-B645-1E332FD91F41}"/>
          </ac:spMkLst>
        </pc:spChg>
      </pc:sldChg>
      <pc:sldChg chg="addSp delSp modSp new mod setBg">
        <pc:chgData name="Влад Фурман" userId="c7a8dbc6f6048b23" providerId="LiveId" clId="{BEE3BC45-7664-4A32-AD2D-D58167CAD1CB}" dt="2023-02-07T10:05:19.930" v="746" actId="1076"/>
        <pc:sldMkLst>
          <pc:docMk/>
          <pc:sldMk cId="2219241219" sldId="262"/>
        </pc:sldMkLst>
        <pc:spChg chg="del">
          <ac:chgData name="Влад Фурман" userId="c7a8dbc6f6048b23" providerId="LiveId" clId="{BEE3BC45-7664-4A32-AD2D-D58167CAD1CB}" dt="2023-02-07T09:50:58.864" v="735" actId="21"/>
          <ac:spMkLst>
            <pc:docMk/>
            <pc:sldMk cId="2219241219" sldId="262"/>
            <ac:spMk id="2" creationId="{E55C56A6-4F4D-4519-BCC6-AD6056C8AF8B}"/>
          </ac:spMkLst>
        </pc:spChg>
        <pc:spChg chg="del">
          <ac:chgData name="Влад Фурман" userId="c7a8dbc6f6048b23" providerId="LiveId" clId="{BEE3BC45-7664-4A32-AD2D-D58167CAD1CB}" dt="2023-02-07T09:51:00.607" v="736" actId="21"/>
          <ac:spMkLst>
            <pc:docMk/>
            <pc:sldMk cId="2219241219" sldId="262"/>
            <ac:spMk id="3" creationId="{EF71AD17-E6B8-47C8-A1BB-2363C150A6BD}"/>
          </ac:spMkLst>
        </pc:spChg>
        <pc:spChg chg="add mod">
          <ac:chgData name="Влад Фурман" userId="c7a8dbc6f6048b23" providerId="LiveId" clId="{BEE3BC45-7664-4A32-AD2D-D58167CAD1CB}" dt="2023-02-07T10:05:19.930" v="746" actId="1076"/>
          <ac:spMkLst>
            <pc:docMk/>
            <pc:sldMk cId="2219241219" sldId="262"/>
            <ac:spMk id="5" creationId="{88952A25-2A28-417E-B10E-D5D1A93103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2197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058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490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991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9383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112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143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9866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839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683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26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45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378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48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96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39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3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D1658-4B5A-46B3-8FDE-B6EE9828BAF7}" type="datetimeFigureOut">
              <a:rPr lang="uk-UA" smtClean="0"/>
              <a:t>13.02.2025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F9D21-C44D-498C-A918-191BD032CF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020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C3846-2839-45EB-BE84-84716836D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80" y="264892"/>
            <a:ext cx="2163238" cy="21632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0915226-0C52-4631-A494-2F689AFE5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effectLst/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effectLst/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effectLst/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FDEA2380-ED32-4635-B775-C9136A12E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>
            <a:normAutofit/>
          </a:bodyPr>
          <a:lstStyle/>
          <a:p>
            <a:pPr algn="ctr"/>
            <a:r>
              <a:rPr lang="uk-UA" sz="2500" b="1" dirty="0">
                <a:effectLst/>
                <a:latin typeface="Times New Roman" pitchFamily="18" charset="0"/>
                <a:cs typeface="Times New Roman" pitchFamily="18" charset="0"/>
              </a:rPr>
              <a:t>НАВЧАЛЬНА ГРУППА № 8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5657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91A4E-F4BD-49DF-9E41-82659857E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818" y="1058414"/>
            <a:ext cx="7482840" cy="84534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671E0A-D121-4453-9053-0E131208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546" y="2047451"/>
            <a:ext cx="10305385" cy="21469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Інструкція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випадок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сигналу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Збір-аварія</a:t>
            </a:r>
            <a:endParaRPr lang="uk-UA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20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8D4115-5C63-4222-992E-27B743565115}"/>
              </a:ext>
            </a:extLst>
          </p:cNvPr>
          <p:cNvSpPr txBox="1"/>
          <p:nvPr/>
        </p:nvSpPr>
        <p:spPr>
          <a:xfrm>
            <a:off x="2181808" y="428807"/>
            <a:ext cx="78283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Виїзд за сигналом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ЗБІР-АВАРІЯ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прямування до місця виникнення надзвичайної ситуації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0028E1-61FD-4049-9F8D-CC365C33C202}"/>
              </a:ext>
            </a:extLst>
          </p:cNvPr>
          <p:cNvSpPr txBox="1"/>
          <p:nvPr/>
        </p:nvSpPr>
        <p:spPr>
          <a:xfrm>
            <a:off x="858416" y="1320102"/>
            <a:ext cx="10702214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Сигнал «Збір – аварія»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 у випадку виникнення надзвичайних ситуацій природного та техногенного характеру. До надзвичайних ситуацій природного характеру відносяться: смерчі, урагани, повені, пожежі, землетруси, снігові заноси та ін. До техногенних - аварії промислових об’єктів, руйнування внаслідок вибухів,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дорожньотранспортні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випадки.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Особи,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сигналом "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Збір-аварія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": 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заступник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ДСНС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директора Департаменту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2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2E83F6-612B-E279-312A-188DD74EAF42}"/>
              </a:ext>
            </a:extLst>
          </p:cNvPr>
          <p:cNvSpPr txBox="1"/>
          <p:nvPr/>
        </p:nvSpPr>
        <p:spPr>
          <a:xfrm>
            <a:off x="2976465" y="314426"/>
            <a:ext cx="63468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Оповіщення та збір працівників та осіб рядового </a:t>
            </a:r>
          </a:p>
          <a:p>
            <a:r>
              <a:rPr lang="uk-UA" sz="20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і начальницького складу МРЦ ШР ДСНС України. </a:t>
            </a:r>
            <a:endParaRPr lang="uk-UA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D6B9C-D30B-D788-F56B-96400EAAF851}"/>
              </a:ext>
            </a:extLst>
          </p:cNvPr>
          <p:cNvSpPr txBox="1"/>
          <p:nvPr/>
        </p:nvSpPr>
        <p:spPr>
          <a:xfrm>
            <a:off x="979716" y="1213059"/>
            <a:ext cx="995576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i="0" u="none" strike="noStrike" baseline="0" dirty="0">
                <a:latin typeface="Times New Roman" panose="02020603050405020304" pitchFamily="18" charset="0"/>
              </a:rPr>
              <a:t>	Оповіщення особового складу МРЦ ШР ДСНС України здійснюється відповідно до схеми організації оповіщення особового складу МРЦ ШР ДСНС України, додаток 1. </a:t>
            </a:r>
          </a:p>
          <a:p>
            <a:pPr algn="just"/>
            <a:r>
              <a:rPr lang="ru-RU" sz="1800" i="0" u="none" strike="noStrike" baseline="0" dirty="0">
                <a:latin typeface="Times New Roman" panose="02020603050405020304" pitchFamily="18" charset="0"/>
              </a:rPr>
              <a:t>Для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забезпечення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належного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рівня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організації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оповіщення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особового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складу,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керівники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структурних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підрозділів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МРЦ ШР ДСНС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України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щомісячно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уточнюють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подають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до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відділу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планування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та контролю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контактну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інформацію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особового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складу (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адреси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фактичного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проживання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та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номери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телефонів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); </a:t>
            </a:r>
          </a:p>
          <a:p>
            <a:pPr algn="just"/>
            <a:r>
              <a:rPr lang="ru-RU" sz="1800" i="0" u="none" strike="noStrike" baseline="0" dirty="0">
                <a:latin typeface="Times New Roman" panose="02020603050405020304" pitchFamily="18" charset="0"/>
              </a:rPr>
              <a:t>у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разі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прийняття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на роботу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нових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осіб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або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у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разі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їх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звільнення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корегують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схему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оповіщення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відповідного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структурного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підрозділу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(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але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не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рідше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ru-RU" sz="1800" i="0" u="none" strike="noStrike" baseline="0" dirty="0" err="1">
                <a:latin typeface="Times New Roman" panose="02020603050405020304" pitchFamily="18" charset="0"/>
              </a:rPr>
              <a:t>ніж</a:t>
            </a:r>
            <a:r>
              <a:rPr lang="ru-RU" sz="1800" i="0" u="none" strike="noStrike" baseline="0" dirty="0">
                <a:latin typeface="Times New Roman" panose="02020603050405020304" pitchFamily="18" charset="0"/>
              </a:rPr>
              <a:t> 1 раз на квартал). </a:t>
            </a:r>
          </a:p>
          <a:p>
            <a:pPr algn="just"/>
            <a:r>
              <a:rPr lang="uk-UA" sz="1800" i="0" u="none" strike="noStrike" baseline="0" dirty="0">
                <a:latin typeface="Times New Roman" panose="02020603050405020304" pitchFamily="18" charset="0"/>
              </a:rPr>
              <a:t>	Для збору керівного та особового складу МРЦ ШР ДСНС України виділяються службові автомобілі та автобуси, які відповідно до визначених маршрутів здійснюють збір особового складу (працівників) в визначених пунктах. </a:t>
            </a:r>
          </a:p>
          <a:p>
            <a:pPr algn="just"/>
            <a:r>
              <a:rPr lang="uk-UA" sz="1800" i="0" u="none" strike="noStrike" baseline="0" dirty="0">
                <a:latin typeface="Times New Roman" panose="02020603050405020304" pitchFamily="18" charset="0"/>
              </a:rPr>
              <a:t>	Персональну відповідальність за належний технічний стан службових автомобілів та автобусів, які призначені для збору особового складу у разі оголошення сигналу «ЗБІР-АВАРІЯ» несе начальник логістичної частини. Персональну відповідальність за створення та підтримку недоторканного запасу пально-мастильних матеріалів для службових автомобілів та автобусів, які призначені для збору керівного та особового складу у разі оголошення сигналу «ЗБІР-АВАРІЯ», несе начальник відділу матеріального забезпечення МРЦ ШР ДСНС України.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9249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2A31C-F65A-8EC5-779F-D7E71F138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D56439-9B84-1263-9E3A-1E1AE4B00D9B}"/>
              </a:ext>
            </a:extLst>
          </p:cNvPr>
          <p:cNvSpPr txBox="1"/>
          <p:nvPr/>
        </p:nvSpPr>
        <p:spPr>
          <a:xfrm>
            <a:off x="783771" y="550937"/>
            <a:ext cx="1077685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Керівний та особовий склад підрозділів управління, який прибуває за сигналом «ЗБІР-АВАРІЯ» до місця постійної дислокації МРЦ ШР ДСНС України реєструється в контрольному листі прибуття у оперативного чергового МРЦ ШР ДСНС України, із зазначенням часу отримання сигналу та часом прибуття. </a:t>
            </a:r>
          </a:p>
          <a:p>
            <a:pPr algn="just"/>
            <a:r>
              <a:rPr lang="uk-UA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Особовий склад інших підрозділів, реєструється у відповідних керівників структурних підрозділів. </a:t>
            </a:r>
          </a:p>
          <a:p>
            <a:pPr algn="just"/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свою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керівники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складу,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годин з моменту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сигналу «ЗБІР-АВАРІЯ» для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стройової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записки. </a:t>
            </a:r>
          </a:p>
          <a:p>
            <a:pPr algn="just"/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наказу ДСНС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28.05.2024 № 601 «Про порядок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аварійно-рятувальних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формувань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центрального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підпорядкування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Оперативно-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рятувальної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ДСНС»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МРЦ ШР ДСНС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чергові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сили – до 3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черговий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піротехнічний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розрахунок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40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 сил і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40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час); </a:t>
            </a:r>
          </a:p>
          <a:p>
            <a:pPr algn="just"/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аварійно-рятувальним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2 годин (в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нічний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до 4 годин); </a:t>
            </a:r>
          </a:p>
          <a:p>
            <a:pPr algn="just"/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4 годин; </a:t>
            </a:r>
          </a:p>
          <a:p>
            <a:pPr algn="just"/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мобільний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госпіталь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8 годин. </a:t>
            </a:r>
          </a:p>
          <a:p>
            <a:pPr algn="just"/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доставки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особового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та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авіаційним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транспортом до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НС,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МРЦ ШР ДСНС </a:t>
            </a:r>
            <a:r>
              <a:rPr lang="ru-RU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8 годин. </a:t>
            </a:r>
          </a:p>
          <a:p>
            <a:pPr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73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B492A3-98B5-27D6-88B4-95790F8D5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696473"/>
            <a:ext cx="10353762" cy="369513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залучення МРЦ ШР ДСНС України до міжнародних рятувальних, гуманітарних операцій та забезпеченні виконання зобов’язань України у складі міжнародних рятувальних сил, готовність МРЦ ШР ДСНС України до вильоту для надання допомоги не повинна перевищувати 10 годин.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МРЦ ШР ДСНС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оперативний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черговий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МРЦ ШР ДСНС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доповідає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Департаменту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надзвичайні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оперативно-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чергову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 ДСНС </a:t>
            </a:r>
            <a:r>
              <a:rPr lang="ru-RU" sz="1800" b="0" i="0" u="none" strike="noStrike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800" b="0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1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CCE2F-D66F-7464-4556-5BF6DF87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218" y="1430550"/>
            <a:ext cx="9404951" cy="49982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4D7AB9-A625-BEF8-B98B-08C831C4471F}"/>
              </a:ext>
            </a:extLst>
          </p:cNvPr>
          <p:cNvSpPr txBox="1"/>
          <p:nvPr/>
        </p:nvSpPr>
        <p:spPr>
          <a:xfrm>
            <a:off x="2099386" y="308111"/>
            <a:ext cx="8266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СХЕМА </a:t>
            </a:r>
          </a:p>
          <a:p>
            <a:pPr algn="ctr"/>
            <a:r>
              <a:rPr lang="ru-RU" sz="18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ОПОВІЩЕННЯ ОСОБОВОГО СКЛАДУ МРЦ ШР ДСНС УКРАЇНИ ПРИ ОТРИМАННІ СИГНАЛУ «ЗБІР- АВАРІЯ»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91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267</TotalTime>
  <Words>721</Words>
  <Application>Microsoft Office PowerPoint</Application>
  <PresentationFormat>Широкий екран</PresentationFormat>
  <Paragraphs>36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Arial</vt:lpstr>
      <vt:lpstr>Bookman Old Style</vt:lpstr>
      <vt:lpstr>Rockwell</vt:lpstr>
      <vt:lpstr>Times New Roman</vt:lpstr>
      <vt:lpstr>Damask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cp:lastModifiedBy>Едуард Цанько</cp:lastModifiedBy>
  <cp:revision>2</cp:revision>
  <dcterms:created xsi:type="dcterms:W3CDTF">2023-02-06T14:00:09Z</dcterms:created>
  <dcterms:modified xsi:type="dcterms:W3CDTF">2025-02-13T09:18:32Z</dcterms:modified>
</cp:coreProperties>
</file>