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икола Золотоніг" initials="МЗ" lastIdx="1" clrIdx="0">
    <p:extLst>
      <p:ext uri="{19B8F6BF-5375-455C-9EA6-DF929625EA0E}">
        <p15:presenceInfo xmlns:p15="http://schemas.microsoft.com/office/powerpoint/2012/main" userId="5909f5995d42102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72" y="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6BD413-5460-4384-A987-25D36ED432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524DF37-E06A-4BC4-8813-173DF395F0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59D5B40-B588-4FDE-BDEF-05FCDD472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F843D34-1EDC-4C88-9DA9-D7CCD9D67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B378E6C-EDD6-483C-9460-CAC8B5C72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845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5B16A-A37D-41B5-AB66-60E090B2C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79E6B298-F55F-48BF-B87E-5CAEFA86E9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33353D8-B635-492E-B2A6-F44BF3388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FC6F45B-B241-4464-B38E-8C4199E09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7E1FD37-1BE6-4A04-B619-4A2760D8F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0669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3B17DE47-1A13-483F-8A9D-9FACA343C4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8591B06-5D76-4C5D-B842-8EB14008B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CF94A1A-A162-4389-96B8-80EC557C5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DAAEF1B-48AE-4B55-93C1-19D9C7E2F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AE8421F-3D87-4398-8734-1CE00B29C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6444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CAC05B-DED5-4630-B22A-212CDBA4A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6195EF-1E2D-47B9-8610-C5D1AE1D8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5C97A31-BFFA-477A-BA40-8B7A5C9B2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5328A03-75AF-4D5F-9E83-778C88CC8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1767B30-21A5-48A0-A160-4ABCF8E69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814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64850-B65D-41BC-A9CE-90916EE00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5E69626-7928-49E9-A5A0-756F0F9E90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2C65CF8-0449-4094-AE26-95586A5ED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730971F-B365-4F72-A30C-501E7696E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7E8D7DB-2190-405B-B2FF-DD0B1B424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2897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825E5-846F-4FE5-BE84-BF0DA2F0B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B53F3E6-C45D-45FA-98DF-451327192C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8EF9AA0-20BB-4D27-BDE6-FC95E31AC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38A1AD5-5DD5-4B35-8335-1EAB5C637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BAF775F-9E48-4454-80E5-C83BC55DA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B49DEA5-B784-4B06-A3B7-6310A0252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218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908619-50F8-42CF-8A32-46725619C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A01CD56-CA72-45F1-87B2-487F706E6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A4F303B-278E-45D7-9A87-19E0629986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1504B43-C0DC-4C20-BA7A-57EDF52738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2BC74351-82BA-4943-868B-D48B02FD61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8640585C-E3B1-4B20-8200-0B3419019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ADD7456B-E9F0-482B-BAFB-BB37B2E79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0B695EB2-A4FC-4F72-94D7-73CFE0083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226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A04D95-4248-4D06-A7C7-C4B409A91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9D575E8C-88DE-4DBC-9DF2-7A60F1353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DA151452-943E-4198-B09D-B7FE5460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E2A526D7-622A-4EEC-AE7B-D6823B613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7965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0648234E-534F-4DB7-A53C-1A5022C34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016B930-6C6E-4BEC-ADA7-333011306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458108-291F-49F4-8B4D-F609ED14C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307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196338-E2BF-417D-B510-4543E13D9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9E8925-08FA-4314-9896-E8734328B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8AD87D6-A08E-46B9-9664-6CCC5B068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4921063-ED5F-4424-A0DD-008EA4550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4689B41-79C9-4432-A935-74D299249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BF001DB-65A5-4F1F-8267-EE2C82C46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631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BCF924-D7B7-4BBB-9C14-7E2A2E86A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B8428142-589E-4D0B-AD0B-55E9825295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28709A2-E061-4534-B849-136C654BE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B1FB69A-3205-4FA5-8693-65D2E9AF2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A15F4E7-EC27-4234-8A32-58F0765A3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90E473C-140C-4EDE-87B9-7E5C04BB1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6471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96532611-E387-4ADF-893D-CA8350267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FE3B339-B502-41E0-AD14-7223F4D7C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EB290E2-E7E2-49D3-B970-738D79AFC4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F525C-7889-49EC-AF4B-F1FF18CA70D0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D93F06B-0C7B-4B3E-B25F-AC4657F12B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ED68A7-A6CB-4295-9834-3A45CCA737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34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0DA8898-C9E9-4E85-8F6B-C7989E633C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3BC2298D-AB6F-47C4-9FC6-585038F4E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884362"/>
          </a:xfrm>
        </p:spPr>
        <p:txBody>
          <a:bodyPr>
            <a:normAutofit/>
          </a:bodyPr>
          <a:lstStyle/>
          <a:p>
            <a:endParaRPr lang="uk-UA" b="1" i="1" dirty="0">
              <a:solidFill>
                <a:schemeClr val="bg1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НАВЧАЛЬНА ГРУППА </a:t>
            </a:r>
            <a:r>
              <a:rPr lang="uk-UA" b="1" i="1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№ 8</a:t>
            </a:r>
            <a:endParaRPr lang="uk-UA" b="1" i="1" dirty="0">
              <a:solidFill>
                <a:schemeClr val="bg1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AC1787-29BC-4C84-AA4F-987611A313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>
                <a:solidFill>
                  <a:schemeClr val="lt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МОБІЛЬНИЙ РЯТУВАЛЬНИЙ ЦЕНТР ШВИДКОГО РЕАГУВАННЯ ДЕРЖАВНОЇ СЛУЖБИ УКРІЇНИ З НАДЗВИЧАЙНИХ СИТУАЦІЙ</a:t>
            </a:r>
            <a:endParaRPr lang="uk-UA" sz="2800" b="1" i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6BC4D1-352D-43CD-A3C3-E97B395EC9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1381" y="121707"/>
            <a:ext cx="1909238" cy="190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00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9DE136-8482-4766-8041-EBA2280A4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852" y="2490543"/>
            <a:ext cx="11784331" cy="2094270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автомобільних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шин, </a:t>
            </a: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акумуляторних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батарей та </a:t>
            </a: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вимірювальних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приладів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9B4CA452-2802-4BCA-ACC8-A73729771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590D401-5982-4FEE-9356-0BCC6BDE8C40}"/>
              </a:ext>
            </a:extLst>
          </p:cNvPr>
          <p:cNvSpPr txBox="1"/>
          <p:nvPr/>
        </p:nvSpPr>
        <p:spPr>
          <a:xfrm>
            <a:off x="2588675" y="1403549"/>
            <a:ext cx="7603670" cy="720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ПРОФІЛЬНА ПІДГОТОВКА: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204424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9B4CA452-2802-4BCA-ACC8-A73729771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38203" y="464533"/>
            <a:ext cx="115457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None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шин,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акумуляторних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батарей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вимірювальних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приладів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ТЗ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ДСНС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керуватися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інструкціями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заводів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цією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Настановою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нормативно-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актами.</a:t>
            </a:r>
          </a:p>
          <a:p>
            <a:pPr indent="0" algn="just">
              <a:buNone/>
            </a:pPr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шинах ТЗ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потрібно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рідше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одного разу на 10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днів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бути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холодними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повинен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інструкції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заносяться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журнал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обліку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ТО.</a:t>
            </a:r>
          </a:p>
          <a:p>
            <a:pPr algn="just"/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пневматичних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шинах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ТЗ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колісному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шасі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повинен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зазначатися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фарбою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крилах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бортах такого ТЗ.</a:t>
            </a:r>
            <a:endParaRPr lang="uk-UA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743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9B4CA452-2802-4BCA-ACC8-A73729771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467638" y="226677"/>
            <a:ext cx="1133188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проведенні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щоденного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 стан шин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перевіряється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зовнішнім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оглядом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ТЗ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перегрівання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шин ТЗ;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потреби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зобов'язаний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вжити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заходів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теплового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захисту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знижувати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шинах,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підвищується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високої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температури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Перестановку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коліс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здійснювати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заводу -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ТЗ.</a:t>
            </a:r>
          </a:p>
          <a:p>
            <a:pPr algn="just"/>
            <a:endParaRPr lang="uk-UA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колісних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шасі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підлягають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списанню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виробленні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експлуатаційного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пробігу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вони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своїм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станом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вимогам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ПДР , 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експлуатаційного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пробігу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вказані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нормативно -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актами,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підлягають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списанню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тих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коли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вимогам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ПДР.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Зняття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таких шин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здійснюється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підставі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обґрунтувань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службового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розслідування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затверджених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керівником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органу,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підрозділу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618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9B4CA452-2802-4BCA-ACC8-A73729771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555320" y="211620"/>
            <a:ext cx="1133188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Експлуатація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акумуляторних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батарей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здійснюється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згідно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інструкцією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заводу -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ТЗ,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ДСНС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бути оснащений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справними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опломбованими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вимірювальними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приладами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пройшли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достовірність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метрологічних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лабораторіях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згідно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регламентованими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нормами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ТЗ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несправними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вимірювальними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приладами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неправильним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пломбуванням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приладів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забороняється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Пломбування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спідометрів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приводів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проводиться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заміні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ремонті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складанням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ведуться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зберігаються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СБДР.</a:t>
            </a:r>
          </a:p>
          <a:p>
            <a:pPr algn="just"/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стан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пломбування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приладів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покладається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начальника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експлуатуються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7526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377</Words>
  <Application>Microsoft Office PowerPoint</Application>
  <PresentationFormat>Широкий екран</PresentationFormat>
  <Paragraphs>26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МОБІЛЬНИЙ РЯТУВАЛЬНИЙ ЦЕНТР ШВИДКОГО РЕАГУВАННЯ ДЕРЖАВНОЇ СЛУЖБИ УКРІЇНИ З НАДЗВИЧАЙНИХ СИТУАЦІЙ</vt:lpstr>
      <vt:lpstr>     Тема: Правила експлуатації автомобільних шин, акумуляторних батарей та вимірювальних приладів.         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МОБІЛЬНИЙ РЯТУВАЛЬНИЙ ЦЕНТР ШВИДКОГО РЕАГУВАННЯ ДЕРЖАВНОЇ СЛУЖБИ УКРІЇНИ З НАДЗВИЧАЙНИХ СИТУАЦІЙ</dc:title>
  <dc:creator>Микола Золотоніг</dc:creator>
  <cp:lastModifiedBy>Едуард Цанько</cp:lastModifiedBy>
  <cp:revision>17</cp:revision>
  <dcterms:created xsi:type="dcterms:W3CDTF">2023-11-16T07:19:52Z</dcterms:created>
  <dcterms:modified xsi:type="dcterms:W3CDTF">2025-02-13T10:00:46Z</dcterms:modified>
</cp:coreProperties>
</file>