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79" r:id="rId5"/>
    <p:sldId id="280" r:id="rId6"/>
    <p:sldId id="281" r:id="rId7"/>
    <p:sldId id="282" r:id="rId8"/>
    <p:sldId id="283" r:id="rId9"/>
    <p:sldId id="284" r:id="rId10"/>
    <p:sldId id="285" r:id="rId11"/>
    <p:sldId id="286" r:id="rId12"/>
    <p:sldId id="287" r:id="rId1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uk-UA"/>
          </a:p>
        </p:txBody>
      </p:sp>
      <p:sp>
        <p:nvSpPr>
          <p:cNvPr id="3" name="Підзаголовок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uk-UA"/>
              <a:t>Клацніть, щоб редагувати стиль зразка заголовка</a:t>
            </a:r>
            <a:endParaRPr lang="uk-UA"/>
          </a:p>
        </p:txBody>
      </p:sp>
      <p:sp>
        <p:nvSpPr>
          <p:cNvPr id="3" name="Місце для вертикального тексту 2"/>
          <p:cNvSpPr>
            <a:spLocks noGrp="1"/>
          </p:cNvSpPr>
          <p:nvPr>
            <p:ph type="body" orient="vert" idx="1" hasCustomPrompt="1"/>
          </p:nvPr>
        </p:nvSpPr>
        <p:spPr/>
        <p:txBody>
          <a:bodyPr vert="eaVert"/>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дати 3"/>
          <p:cNvSpPr>
            <a:spLocks noGrp="1"/>
          </p:cNvSpPr>
          <p:nvPr>
            <p:ph type="dt" sz="half" idx="10"/>
          </p:nvPr>
        </p:nvSpPr>
        <p:spPr/>
        <p:txBody>
          <a:body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hasCustomPrompt="1"/>
          </p:nvPr>
        </p:nvSpPr>
        <p:spPr>
          <a:xfrm>
            <a:off x="8724900" y="365125"/>
            <a:ext cx="2628900" cy="5811838"/>
          </a:xfrm>
        </p:spPr>
        <p:txBody>
          <a:bodyPr vert="eaVert"/>
          <a:lstStyle/>
          <a:p>
            <a:r>
              <a:rPr lang="uk-UA"/>
              <a:t>Клацніть, щоб редагувати стиль зразка заголовка</a:t>
            </a:r>
            <a:endParaRPr lang="uk-UA"/>
          </a:p>
        </p:txBody>
      </p:sp>
      <p:sp>
        <p:nvSpPr>
          <p:cNvPr id="3" name="Місце для вертикального тексту 2"/>
          <p:cNvSpPr>
            <a:spLocks noGrp="1"/>
          </p:cNvSpPr>
          <p:nvPr>
            <p:ph type="body" orient="vert" idx="1" hasCustomPrompt="1"/>
          </p:nvPr>
        </p:nvSpPr>
        <p:spPr>
          <a:xfrm>
            <a:off x="838200" y="365125"/>
            <a:ext cx="7734300" cy="5811838"/>
          </a:xfrm>
        </p:spPr>
        <p:txBody>
          <a:bodyPr vert="eaVert"/>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дати 3"/>
          <p:cNvSpPr>
            <a:spLocks noGrp="1"/>
          </p:cNvSpPr>
          <p:nvPr>
            <p:ph type="dt" sz="half" idx="10"/>
          </p:nvPr>
        </p:nvSpPr>
        <p:spPr/>
        <p:txBody>
          <a:body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uk-UA"/>
              <a:t>Клацніть, щоб редагувати стиль зразка заголовка</a:t>
            </a:r>
            <a:endParaRPr lang="uk-UA"/>
          </a:p>
        </p:txBody>
      </p:sp>
      <p:sp>
        <p:nvSpPr>
          <p:cNvPr id="3" name="Місце для вмісту 2"/>
          <p:cNvSpPr>
            <a:spLocks noGrp="1"/>
          </p:cNvSpPr>
          <p:nvPr>
            <p:ph idx="1" hasCustomPrompt="1"/>
          </p:nvPr>
        </p:nvSpPr>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дати 3"/>
          <p:cNvSpPr>
            <a:spLocks noGrp="1"/>
          </p:cNvSpPr>
          <p:nvPr>
            <p:ph type="dt" sz="half" idx="10"/>
          </p:nvPr>
        </p:nvSpPr>
        <p:spPr/>
        <p:txBody>
          <a:body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uk-UA"/>
          </a:p>
        </p:txBody>
      </p:sp>
      <p:sp>
        <p:nvSpPr>
          <p:cNvPr id="3" name="Місце для тексту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Місце для дати 3"/>
          <p:cNvSpPr>
            <a:spLocks noGrp="1"/>
          </p:cNvSpPr>
          <p:nvPr>
            <p:ph type="dt" sz="half" idx="10"/>
          </p:nvPr>
        </p:nvSpPr>
        <p:spPr/>
        <p:txBody>
          <a:body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uk-UA"/>
              <a:t>Клацніть, щоб редагувати стиль зразка заголовка</a:t>
            </a:r>
            <a:endParaRPr lang="uk-UA"/>
          </a:p>
        </p:txBody>
      </p:sp>
      <p:sp>
        <p:nvSpPr>
          <p:cNvPr id="3" name="Місце для вмісту 2"/>
          <p:cNvSpPr>
            <a:spLocks noGrp="1"/>
          </p:cNvSpPr>
          <p:nvPr>
            <p:ph sz="half" idx="1" hasCustomPrompt="1"/>
          </p:nvPr>
        </p:nvSpPr>
        <p:spPr>
          <a:xfrm>
            <a:off x="838200" y="1825625"/>
            <a:ext cx="5181600" cy="4351338"/>
          </a:xfrm>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вмісту 3"/>
          <p:cNvSpPr>
            <a:spLocks noGrp="1"/>
          </p:cNvSpPr>
          <p:nvPr>
            <p:ph sz="half" idx="2" hasCustomPrompt="1"/>
          </p:nvPr>
        </p:nvSpPr>
        <p:spPr>
          <a:xfrm>
            <a:off x="6172200" y="1825625"/>
            <a:ext cx="5181600" cy="4351338"/>
          </a:xfrm>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5" name="Місце для дати 4"/>
          <p:cNvSpPr>
            <a:spLocks noGrp="1"/>
          </p:cNvSpPr>
          <p:nvPr>
            <p:ph type="dt" sz="half" idx="10"/>
          </p:nvPr>
        </p:nvSpPr>
        <p:spPr/>
        <p:txBody>
          <a:bodyPr/>
          <a:lstStyle/>
          <a:p>
            <a:fld id="{FF8F525C-7889-49EC-AF4B-F1FF18CA70D0}" type="datetimeFigureOut">
              <a:rPr lang="uk-UA" smtClean="0"/>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9788" y="365125"/>
            <a:ext cx="10515600" cy="1325563"/>
          </a:xfrm>
        </p:spPr>
        <p:txBody>
          <a:bodyPr/>
          <a:lstStyle/>
          <a:p>
            <a:r>
              <a:rPr lang="uk-UA"/>
              <a:t>Клацніть, щоб редагувати стиль зразка заголовка</a:t>
            </a:r>
            <a:endParaRPr lang="uk-UA"/>
          </a:p>
        </p:txBody>
      </p:sp>
      <p:sp>
        <p:nvSpPr>
          <p:cNvPr id="3" name="Місце для тексту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endParaRPr lang="uk-UA"/>
          </a:p>
        </p:txBody>
      </p:sp>
      <p:sp>
        <p:nvSpPr>
          <p:cNvPr id="4" name="Місце для вмісту 3"/>
          <p:cNvSpPr>
            <a:spLocks noGrp="1"/>
          </p:cNvSpPr>
          <p:nvPr>
            <p:ph sz="half" idx="2" hasCustomPrompt="1"/>
          </p:nvPr>
        </p:nvSpPr>
        <p:spPr>
          <a:xfrm>
            <a:off x="839788" y="2505075"/>
            <a:ext cx="5157787" cy="3684588"/>
          </a:xfrm>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5" name="Місце для тексту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endParaRPr lang="uk-UA"/>
          </a:p>
        </p:txBody>
      </p:sp>
      <p:sp>
        <p:nvSpPr>
          <p:cNvPr id="6" name="Місце для вмісту 5"/>
          <p:cNvSpPr>
            <a:spLocks noGrp="1"/>
          </p:cNvSpPr>
          <p:nvPr>
            <p:ph sz="quarter" idx="4" hasCustomPrompt="1"/>
          </p:nvPr>
        </p:nvSpPr>
        <p:spPr>
          <a:xfrm>
            <a:off x="6172200" y="2505075"/>
            <a:ext cx="5183188" cy="3684588"/>
          </a:xfrm>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7" name="Місце для дати 6"/>
          <p:cNvSpPr>
            <a:spLocks noGrp="1"/>
          </p:cNvSpPr>
          <p:nvPr>
            <p:ph type="dt" sz="half" idx="10"/>
          </p:nvPr>
        </p:nvSpPr>
        <p:spPr/>
        <p:txBody>
          <a:bodyPr/>
          <a:lstStyle/>
          <a:p>
            <a:fld id="{FF8F525C-7889-49EC-AF4B-F1FF18CA70D0}" type="datetimeFigureOut">
              <a:rPr lang="uk-UA" smtClean="0"/>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uk-UA"/>
              <a:t>Клацніть, щоб редагувати стиль зразка заголовка</a:t>
            </a:r>
            <a:endParaRPr lang="uk-UA"/>
          </a:p>
        </p:txBody>
      </p:sp>
      <p:sp>
        <p:nvSpPr>
          <p:cNvPr id="3" name="Місце для дати 2"/>
          <p:cNvSpPr>
            <a:spLocks noGrp="1"/>
          </p:cNvSpPr>
          <p:nvPr>
            <p:ph type="dt" sz="half" idx="10"/>
          </p:nvPr>
        </p:nvSpPr>
        <p:spPr/>
        <p:txBody>
          <a:bodyPr/>
          <a:lstStyle/>
          <a:p>
            <a:fld id="{FF8F525C-7889-49EC-AF4B-F1FF18CA70D0}" type="datetimeFigureOut">
              <a:rPr lang="uk-UA" smtClean="0"/>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FF8F525C-7889-49EC-AF4B-F1FF18CA70D0}" type="datetimeFigureOut">
              <a:rPr lang="uk-UA" smtClean="0"/>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uk-UA"/>
          </a:p>
        </p:txBody>
      </p:sp>
      <p:sp>
        <p:nvSpPr>
          <p:cNvPr id="3" name="Місце для вмісту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тексту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endParaRPr lang="uk-UA"/>
          </a:p>
        </p:txBody>
      </p:sp>
      <p:sp>
        <p:nvSpPr>
          <p:cNvPr id="5" name="Місце для дати 4"/>
          <p:cNvSpPr>
            <a:spLocks noGrp="1"/>
          </p:cNvSpPr>
          <p:nvPr>
            <p:ph type="dt" sz="half" idx="10"/>
          </p:nvPr>
        </p:nvSpPr>
        <p:spPr/>
        <p:txBody>
          <a:bodyPr/>
          <a:lstStyle/>
          <a:p>
            <a:fld id="{FF8F525C-7889-49EC-AF4B-F1FF18CA70D0}" type="datetimeFigureOut">
              <a:rPr lang="uk-UA" smtClean="0"/>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endParaRPr lang="uk-UA"/>
          </a:p>
        </p:txBody>
      </p:sp>
      <p:sp>
        <p:nvSpPr>
          <p:cNvPr id="5" name="Місце для дати 4"/>
          <p:cNvSpPr>
            <a:spLocks noGrp="1"/>
          </p:cNvSpPr>
          <p:nvPr>
            <p:ph type="dt" sz="half" idx="10"/>
          </p:nvPr>
        </p:nvSpPr>
        <p:spPr/>
        <p:txBody>
          <a:bodyPr/>
          <a:lstStyle/>
          <a:p>
            <a:fld id="{FF8F525C-7889-49EC-AF4B-F1FF18CA70D0}" type="datetimeFigureOut">
              <a:rPr lang="uk-UA" smtClean="0"/>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53BF-2D13-4272-806B-DA246356D93D}" type="slidenum">
              <a:rPr lang="uk-UA" smtClean="0"/>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hyperlink" Target="https://uk.wikipedia.org/wiki/%D0%94%D0%BE%D1%80%D0%BE%D0%B6%D0%BD%D1%96_%D0%B7%D0%BD%D0%B0%D0%BA%D0%B8_%D0%A3%D0%BA%D1%80%D0%B0%D1%97%D0%BD%D0%B8" TargetMode="External"/></Relationships>
</file>

<file path=ppt/slides/_rels/slide11.xml.rels><?xml version="1.0" encoding="UTF-8" standalone="yes"?>
<Relationships xmlns="http://schemas.openxmlformats.org/package/2006/relationships"><Relationship Id="rId9" Type="http://schemas.openxmlformats.org/officeDocument/2006/relationships/hyperlink" Target="https://uk.wikipedia.org/wiki/%D0%93%D1%80%D0%BE%D0%BC%D0%B0%D0%B4%D1%81%D1%8C%D0%BA%D1%96_%D1%80%D0%BE%D0%B1%D0%BE%D1%82%D0%B8_(%D0%B0%D0%B4%D0%BC%D1%96%D0%BD%D1%96%D1%81%D1%82%D1%80%D0%B0%D1%82%D0%B8%D0%B2%D0%BD%D0%B5_%D1%81%D1%82%D1%8F%D0%B3%D0%BD%D0%B5%D0%BD%D0%BD%D1%8F)" TargetMode="External"/><Relationship Id="rId8" Type="http://schemas.openxmlformats.org/officeDocument/2006/relationships/hyperlink" Target="https://uk.wikipedia.org/wiki/%D0%9E%D0%BF%D0%BB%D0%B0%D1%82%D0%BD%D0%B5_%D0%B2%D0%B8%D0%BB%D1%83%D1%87%D0%B5%D0%BD%D0%BD%D1%8F_%D0%BF%D1%80%D0%B5%D0%B4%D0%BC%D0%B5%D1%82%D0%B0" TargetMode="External"/><Relationship Id="rId7" Type="http://schemas.openxmlformats.org/officeDocument/2006/relationships/hyperlink" Target="https://uk.wikipedia.org/wiki/%D0%A8%D1%82%D1%80%D0%B0%D1%84_(%D0%B0%D0%B4%D0%BC%D1%96%D0%BD%D1%96%D1%81%D1%82%D1%80%D0%B0%D1%82%D0%B8%D0%B2%D0%BD%D0%B5_%D1%81%D1%82%D1%8F%D0%B3%D0%BD%D0%B5%D0%BD%D0%BD%D1%8F)" TargetMode="External"/><Relationship Id="rId6" Type="http://schemas.openxmlformats.org/officeDocument/2006/relationships/hyperlink" Target="https://uk.wikipedia.org/wiki/%D0%90%D0%B4%D0%BC%D1%96%D0%BD%D1%96%D1%81%D1%82%D1%80%D0%B0%D1%82%D0%B8%D0%B2%D0%BD%D0%B5_%D0%BF%D1%80%D0%B0%D0%B2%D0%BE%D0%BF%D0%BE%D1%80%D1%83%D1%88%D0%B5%D0%BD%D0%BD%D1%8F" TargetMode="External"/><Relationship Id="rId5" Type="http://schemas.openxmlformats.org/officeDocument/2006/relationships/hyperlink" Target="https://uk.wikipedia.org/wiki/%D0%9A%D0%BE%D0%B4%D0%B5%D0%BA%D1%81_%D0%A3%D0%BA%D1%80%D0%B0%D1%97%D0%BD%D0%B8_%D0%BF%D1%80%D0%BE_%D0%B0%D0%B4%D0%BC%D1%96%D0%BD%D1%96%D1%81%D1%82%D1%80%D0%B0%D1%82%D0%B8%D0%B2%D0%BD%D1%96_%D0%BF%D1%80%D0%B0%D0%B2%D0%BE%D0%BF%D0%BE%D1%80%D1%83%D1%88%D0%B5%D0%BD%D0%BD%D1%8F" TargetMode="External"/><Relationship Id="rId4" Type="http://schemas.openxmlformats.org/officeDocument/2006/relationships/hyperlink" Target="https://uk.wikipedia.org/wiki/%D0%A6%D0%B8%D0%B2%D1%96%D0%BB%D1%8C%D0%BD%D0%BE-%D0%BF%D1%80%D0%B0%D0%B2%D0%BE%D0%B2%D0%B0_%D0%B2%D1%96%D0%B4%D0%BF%D0%BE%D0%B2%D1%96%D0%B4%D0%B0%D0%BB%D1%8C%D0%BD%D1%96%D1%81%D1%82%D1%8C" TargetMode="External"/><Relationship Id="rId3" Type="http://schemas.openxmlformats.org/officeDocument/2006/relationships/hyperlink" Target="https://uk.wikipedia.org/wiki/%D0%9A%D1%80%D0%B8%D0%BC%D1%96%D0%BD%D0%B0%D0%BB%D1%8C%D0%BD%D0%B0_%D0%B2%D1%96%D0%B4%D0%BF%D0%BE%D0%B2%D1%96%D0%B4%D0%B0%D0%BB%D1%8C%D0%BD%D1%96%D1%81%D1%82%D1%8C" TargetMode="External"/><Relationship Id="rId2" Type="http://schemas.openxmlformats.org/officeDocument/2006/relationships/hyperlink" Target="https://uk.wikipedia.org/wiki/%D0%90%D0%B4%D0%BC%D1%96%D0%BD%D1%96%D1%81%D1%82%D1%80%D0%B0%D1%82%D0%B8%D0%B2%D0%BD%D0%B0_%D0%B2%D1%96%D0%B4%D0%BF%D0%BE%D0%B2%D1%96%D0%B4%D0%B0%D0%BB%D1%8C%D0%BD%D1%96%D1%81%D1%82%D1%8C" TargetMode="External"/><Relationship Id="rId13" Type="http://schemas.openxmlformats.org/officeDocument/2006/relationships/slideLayout" Target="../slideLayouts/slideLayout2.xml"/><Relationship Id="rId12" Type="http://schemas.openxmlformats.org/officeDocument/2006/relationships/image" Target="../media/image3.png"/><Relationship Id="rId11" Type="http://schemas.openxmlformats.org/officeDocument/2006/relationships/hyperlink" Target="https://uk.wikipedia.org/wiki/%D0%90%D0%B4%D0%BC%D1%96%D0%BD%D1%96%D1%81%D1%82%D1%80%D0%B0%D1%82%D0%B8%D0%B2%D0%BD%D0%B8%D0%B9_%D0%B0%D1%80%D0%B5%D1%88%D1%82" TargetMode="External"/><Relationship Id="rId10" Type="http://schemas.openxmlformats.org/officeDocument/2006/relationships/hyperlink" Target="https://uk.wikipedia.org/wiki/%D0%9F%D0%BE%D0%B7%D0%B1%D0%B0%D0%B2%D0%BB%D0%B5%D0%BD%D0%BD%D1%8F_%D1%81%D0%BF%D0%B5%D1%86%D1%96%D0%B0%D0%BB%D1%8C%D0%BD%D0%BE%D0%B3%D0%BE_%D0%BF%D1%80%D0%B0%D0%B2%D0%B0,_%D0%BD%D0%B0%D0%B4%D0%B0%D0%BD%D0%BE%D0%B3%D0%BE_%D0%B4%D0%B0%D0%BD%D0%BE%D0%BC%D1%83_%D0%B3%D1%80%D0%BE%D0%BC%D0%B0%D0%B4%D1%8F%D0%BD%D0%B8%D0%BD%D0%BE%D0%B2%D1%96" TargetMode="External"/><Relationship Id="rId1" Type="http://schemas.openxmlformats.org/officeDocument/2006/relationships/hyperlink" Target="https://uk.wikipedia.org/wiki/%D0%92%D1%96%D0%B4%D0%BF%D0%BE%D0%B2%D1%96%D0%B4%D0%B0%D0%BB%D1%8C%D0%BD%D1%96%D1%81%D1%82%D1%8C_%D0%B7%D0%B0_%D0%BF%D0%BE%D1%80%D1%83%D1%88%D0%B5%D0%BD%D0%BD%D1%8F_%D0%BF%D1%80%D0%B0%D0%B2%D0%B8%D0%BB_%D0%B4%D0%BE%D1%80%D0%BE%D0%B6%D0%BD%D1%8C%D0%BE%D0%B3%D0%BE_%D1%80%D1%83%D1%85%D1%83_%D0%B2_%D0%A3%D0%BA%D1%80%D0%B0%D1%97%D0%BD%D1%96"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png"/><Relationship Id="rId7" Type="http://schemas.openxmlformats.org/officeDocument/2006/relationships/hyperlink" Target="https://uk.wikipedia.org/wiki/2001" TargetMode="External"/><Relationship Id="rId6" Type="http://schemas.openxmlformats.org/officeDocument/2006/relationships/hyperlink" Target="https://uk.wikipedia.org/wiki/10_%D0%B6%D0%BE%D0%B2%D1%82%D0%BD%D1%8F" TargetMode="External"/><Relationship Id="rId5" Type="http://schemas.openxmlformats.org/officeDocument/2006/relationships/hyperlink" Target="https://uk.wikipedia.org/wiki/%D0%9A%D0%B0%D0%B1%D1%96%D0%BD%D0%B5%D1%82_%D0%9C%D1%96%D0%BD%D1%96%D1%81%D1%82%D1%80%D1%96%D0%B2_%D0%A3%D0%BA%D1%80%D0%B0%D1%97%D0%BD%D0%B8" TargetMode="External"/><Relationship Id="rId4" Type="http://schemas.openxmlformats.org/officeDocument/2006/relationships/hyperlink" Target="https://uk.wikipedia.org/wiki/%D0%9F%D0%BE%D1%81%D1%82%D0%B0%D0%BD%D0%BE%D0%B2%D0%B0_%D0%9A%D0%B0%D0%B1%D1%96%D0%BD%D0%B5%D1%82%D1%83_%D0%9C%D1%96%D0%BD%D1%96%D1%81%D1%82%D1%80%D1%96%D0%B2_%D0%A3%D0%BA%D1%80%D0%B0%D1%97%D0%BD%D0%B8" TargetMode="External"/><Relationship Id="rId3" Type="http://schemas.openxmlformats.org/officeDocument/2006/relationships/hyperlink" Target="https://uk.wikipedia.org/wiki/%D0%A3%D0%BA%D1%80%D0%B0%D1%97%D0%BD%D0%B0" TargetMode="External"/><Relationship Id="rId2" Type="http://schemas.openxmlformats.org/officeDocument/2006/relationships/hyperlink" Target="https://uk.wikipedia.org/wiki/%D0%9F%D1%80%D0%B0%D0%B2%D0%B8%D0%BB%D0%B0_%D0%B4%D0%BE%D1%80%D0%BE%D0%B6%D0%BD%D1%8C%D0%BE%D0%B3%D0%BE_%D1%80%D1%83%D1%85%D1%83#cite_note-:1-2" TargetMode="External"/><Relationship Id="rId1" Type="http://schemas.openxmlformats.org/officeDocument/2006/relationships/hyperlink" Target="https://uk.wikipedia.org/wiki/%D0%97%D0%B0%D0%BA%D0%BE%D0%BD_%D0%A3%D0%BA%D1%80%D0%B0%D1%97%D0%BD%D0%B8_%C2%AB%D0%9F%D1%80%D0%BE_%D0%B4%D0%BE%D1%80%D0%BE%D0%B6%D0%BD%D1%96%D0%B9_%D1%80%D1%83%D1%85%C2%BB" TargetMode="Externa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hyperlink" Target="https://uk.wikipedia.org/wiki/%D0%9A%D0%B0%D1%82%D0%B5%D0%B3%D0%BE%D1%80%D1%96%D1%8F_%D1%82%D1%80%D0%B0%D0%BD%D1%81%D0%BF%D0%BE%D1%80%D1%82%D0%BD%D0%BE%D0%B3%D0%BE_%D0%B7%D0%B0%D1%81%D0%BE%D0%B1%D1%83" TargetMode="External"/><Relationship Id="rId5" Type="http://schemas.openxmlformats.org/officeDocument/2006/relationships/hyperlink" Target="https://uk.wikipedia.org/wiki/%D0%92%D0%BB%D0%B0%D1%81%D0%BD%D0%B8%D0%BA_%D1%82%D1%80%D0%B0%D0%BD%D1%81%D0%BF%D0%BE%D1%80%D1%82%D0%BD%D0%BE%D0%B3%D0%BE_%D0%B7%D0%B0%D1%81%D0%BE%D0%B1%D1%83" TargetMode="External"/><Relationship Id="rId4" Type="http://schemas.openxmlformats.org/officeDocument/2006/relationships/hyperlink" Target="https://uk.wikipedia.org/wiki/%D0%94%D0%A2%D0%9F" TargetMode="External"/><Relationship Id="rId3" Type="http://schemas.openxmlformats.org/officeDocument/2006/relationships/hyperlink" Target="https://uk.wikipedia.org/wiki/%D0%92%D0%BE%D0%B4%D1%96%D0%B9" TargetMode="External"/><Relationship Id="rId2" Type="http://schemas.openxmlformats.org/officeDocument/2006/relationships/hyperlink" Target="https://uk.wikipedia.org/wiki/%D0%A3%D1%87%D0%B0%D1%81%D0%BD%D0%B8%D0%BA_%D0%B4%D0%BE%D1%80%D0%BE%D0%B6%D0%BD%D1%8C%D0%BE%D0%B3%D0%BE_%D1%80%D1%83%D1%85%D1%83" TargetMode="External"/><Relationship Id="rId1" Type="http://schemas.openxmlformats.org/officeDocument/2006/relationships/hyperlink" Target="https://uk.wikipedia.org/wiki/%D0%9F%D1%80%D0%B0%D0%B2%D0%BE%D1%81%D1%82%D0%BE%D1%80%D0%BE%D0%BD%D0%BD%D1%96%D0%B9_%D1%80%D1%83%D1%85" TargetMode="Externa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hyperlink" Target="https://uk.wikipedia.org/wiki/%D0%A0%D0%B5%D0%B3%D1%83%D0%BB%D1%8E%D0%B2%D0%B0%D0%BB%D1%8C%D0%BD%D0%B8%D0%BA" TargetMode="External"/><Relationship Id="rId5" Type="http://schemas.openxmlformats.org/officeDocument/2006/relationships/hyperlink" Target="https://uk.wikipedia.org/wiki/%D0%A1%D0%B2%D1%96%D1%82%D0%BB%D0%BE%D1%84%D0%BE%D1%80" TargetMode="External"/><Relationship Id="rId4" Type="http://schemas.openxmlformats.org/officeDocument/2006/relationships/hyperlink" Target="https://uk.wikipedia.org/wiki/%D0%94%D0%BE%D1%80%D0%BE%D0%B6%D0%BD%D1%94_%D0%BE%D0%B1%D0%BB%D0%B0%D0%B4%D0%BD%D0%B0%D0%BD%D0%BD%D1%8F" TargetMode="External"/><Relationship Id="rId3" Type="http://schemas.openxmlformats.org/officeDocument/2006/relationships/hyperlink" Target="https://uk.wikipedia.org/wiki/%D0%94%D0%BE%D1%80%D0%BE%D0%B6%D0%BD%D1%8F_%D1%80%D0%BE%D0%B7%D0%BC%D1%96%D1%82%D0%BA%D0%B0" TargetMode="External"/><Relationship Id="rId2" Type="http://schemas.openxmlformats.org/officeDocument/2006/relationships/hyperlink" Target="https://uk.wikipedia.org/wiki/%D0%94%D0%BE%D1%80%D0%BE%D0%B6%D0%BD%D1%96_%D0%B7%D0%BD%D0%B0%D0%BA%D0%B8_%D0%A3%D0%BA%D1%80%D0%B0%D1%97%D0%BD%D0%B8" TargetMode="External"/><Relationship Id="rId1" Type="http://schemas.openxmlformats.org/officeDocument/2006/relationships/hyperlink" Target="https://uk.wikipedia.org/wiki/%D0%9F%D1%96%D1%88%D0%BE%D1%85%D1%96%D0%B4" TargetMode="Externa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uk.wikipedia.org/wiki/%D0%9E%D0%B1%D0%B3%D1%96%D0%BD" TargetMode="External"/><Relationship Id="rId4" Type="http://schemas.openxmlformats.org/officeDocument/2006/relationships/hyperlink" Target="https://uk.wikipedia.org/wiki/%D0%86%D0%BD%D1%82%D0%B5%D1%80%D0%B2%D0%B0%D0%BB" TargetMode="External"/><Relationship Id="rId3" Type="http://schemas.openxmlformats.org/officeDocument/2006/relationships/hyperlink" Target="https://uk.wikipedia.org/wiki/%D0%94%D0%B8%D1%81%D1%82%D0%B0%D0%BD%D1%86%D1%96%D1%8F" TargetMode="External"/><Relationship Id="rId2" Type="http://schemas.openxmlformats.org/officeDocument/2006/relationships/hyperlink" Target="https://uk.wikipedia.org/wiki/%D0%91%D0%B5%D0%B7%D0%BF%D0%B5%D1%87%D0%BD%D0%B0_%D1%88%D0%B2%D0%B8%D0%B4%D0%BA%D1%96%D1%81%D1%82%D1%8C" TargetMode="External"/><Relationship Id="rId1" Type="http://schemas.openxmlformats.org/officeDocument/2006/relationships/hyperlink" Target="https://uk.wikipedia.org/wiki/%D0%9E%D0%B1%D0%BC%D0%B5%D0%B6%D0%B5%D0%BD%D0%BD%D1%8F_%D1%88%D0%B2%D0%B8%D0%B4%D0%BA%D0%BE%D1%81%D1%82%D1%96_%D1%80%D1%83%D1%85%D1%83_%D0%BD%D0%B0_%D0%B4%D0%BE%D1%80%D0%BE%D0%B3%D0%B0%D1%85" TargetMode="Externa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hyperlink" Target="https://uk.wikipedia.org/wiki/%D0%9A%D0%BE%D0%BB%D0%BE%D0%BD%D0%B0_%D1%82%D1%80%D0%B0%D0%BD%D1%81%D0%BF%D0%BE%D1%80%D1%82%D0%BD%D0%B8%D1%85_%D0%B7%D0%B0%D1%81%D0%BE%D0%B1%D1%96%D0%B2" TargetMode="External"/><Relationship Id="rId1" Type="http://schemas.openxmlformats.org/officeDocument/2006/relationships/hyperlink" Target="https://uk.wikipedia.org/wiki/%D0%92%D0%B0%D0%BD%D1%82%D0%B0%D0%B6" TargetMode="Externa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uk.wikipedia.org/w/index.php?title=%D0%9D%D0%B0%D0%B4%D0%B7%D0%B5%D0%BC%D0%BD%D0%B8%D0%B9_%D0%BF%D1%96%D1%88%D0%BE%D1%85%D1%96%D0%B4%D0%BD%D0%B8%D0%B9_%D0%BF%D0%B5%D1%80%D0%B5%D1%85%D1%96%D0%B4&amp;action=edit&amp;redlink=1" TargetMode="External"/><Relationship Id="rId3" Type="http://schemas.openxmlformats.org/officeDocument/2006/relationships/hyperlink" Target="https://uk.wikipedia.org/wiki/%D0%9F%D1%96%D0%B4%D0%B7%D0%B5%D0%BC%D0%BD%D0%B8%D0%B9_%D0%BF%D1%96%D1%88%D0%BE%D1%85%D1%96%D0%B4%D0%BD%D0%B8%D0%B9_%D0%BF%D0%B5%D1%80%D0%B5%D1%85%D1%96%D0%B4" TargetMode="External"/><Relationship Id="rId2" Type="http://schemas.openxmlformats.org/officeDocument/2006/relationships/hyperlink" Target="https://uk.wikipedia.org/wiki/%D0%94%D0%BE%D1%80%D0%BE%D0%B3%D0%B0_%D0%B4%D0%BB%D1%8F_%D0%B0%D0%B2%D1%82%D0%BE%D0%BC%D0%BE%D0%B1%D1%96%D0%BB%D1%96%D0%B2" TargetMode="External"/><Relationship Id="rId1" Type="http://schemas.openxmlformats.org/officeDocument/2006/relationships/hyperlink" Target="https://uk.wikipedia.org/wiki/%D0%90%D0%B2%D1%82%D0%BE%D0%BC%D0%B0%D0%B3%D1%96%D1%81%D1%82%D1%80%D0%B0%D0%BB%D1%8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ідзаголовок 2"/>
          <p:cNvSpPr>
            <a:spLocks noGrp="1"/>
          </p:cNvSpPr>
          <p:nvPr>
            <p:ph type="subTitle" idx="1"/>
          </p:nvPr>
        </p:nvSpPr>
        <p:spPr>
          <a:xfrm>
            <a:off x="1524000" y="3602038"/>
            <a:ext cx="9144000" cy="1884362"/>
          </a:xfrm>
        </p:spPr>
        <p:txBody>
          <a:bodyPr>
            <a:normAutofit/>
          </a:bodyPr>
          <a:lstStyle/>
          <a:p>
            <a:pPr algn="ctr"/>
            <a:r>
              <a:rPr lang="uk-UA" b="1" i="1" dirty="0">
                <a:solidFill>
                  <a:schemeClr val="bg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sym typeface="+mn-ea"/>
              </a:rPr>
              <a:t>ГРУПА ЛІКВІДАЦІЇ НАСЛІДКІВ НАДЗВИЧАЙНИХ СИТУАЦІЙ ЧАСТИНИ ІНЖЕНЕРНОГО ЗАБЕЗПЕЧЕННЯ ТА ЛІКВІДАЦІЇ НАСЛІДКІВ НАДЗВИЧАЙНИХ СИТУАЦІЙ</a:t>
            </a:r>
            <a:endParaRPr lang="uk-UA" b="1" i="1" dirty="0">
              <a:solidFill>
                <a:schemeClr val="bg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endParaRPr>
          </a:p>
          <a:p>
            <a:pPr algn="ctr"/>
            <a:r>
              <a:rPr lang="uk-UA" b="1" i="1" dirty="0">
                <a:solidFill>
                  <a:schemeClr val="bg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sym typeface="+mn-ea"/>
              </a:rPr>
              <a:t>НАВЧАЛЬНА ГРУППА № 7</a:t>
            </a:r>
            <a:endParaRPr lang="uk-UA" dirty="0"/>
          </a:p>
        </p:txBody>
      </p:sp>
      <p:sp>
        <p:nvSpPr>
          <p:cNvPr id="2" name="Заголовок 1"/>
          <p:cNvSpPr>
            <a:spLocks noGrp="1"/>
          </p:cNvSpPr>
          <p:nvPr>
            <p:ph type="ctrTitle"/>
          </p:nvPr>
        </p:nvSpPr>
        <p:spPr/>
        <p:txBody>
          <a:bodyPr>
            <a:normAutofit/>
          </a:bodyPr>
          <a:lstStyle/>
          <a:p>
            <a:r>
              <a:rPr lang="uk-UA" sz="2800" b="1" i="1" dirty="0">
                <a:solidFill>
                  <a:schemeClr val="lt1"/>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МОБІЛЬНИЙ РЯТУВАЛЬНИЙ ЦЕНТР ШВИДКОГО РЕАГУВАННЯ ДЕРЖАВНОЇ СЛУЖБИ УКРІЇНИ З НАДЗВИЧАЙНИХ СИТУАЦІЙ</a:t>
            </a:r>
            <a:endParaRPr lang="uk-UA" sz="2800" b="1"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381" y="121707"/>
            <a:ext cx="1909238" cy="1909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1004"/>
          </a:xfrm>
        </p:spPr>
        <p:txBody>
          <a:bodyPr>
            <a:normAutofit/>
          </a:bodyPr>
          <a:lstStyle/>
          <a:p>
            <a:pPr algn="ctr"/>
            <a:r>
              <a:rPr lang="uk-UA" sz="2400" b="1" i="0" u="none" strike="noStrike" dirty="0">
                <a:effectLst/>
                <a:latin typeface="Arial" panose="020B0604020202020204" pitchFamily="34" charset="0"/>
                <a:hlinkClick r:id="rId1"/>
              </a:rPr>
              <a:t>Дорожні знаки</a:t>
            </a:r>
            <a:endParaRPr lang="uk-UA" sz="2400" b="1" dirty="0"/>
          </a:p>
        </p:txBody>
      </p:sp>
      <p:sp>
        <p:nvSpPr>
          <p:cNvPr id="6" name="Місце для вмісту 5"/>
          <p:cNvSpPr>
            <a:spLocks noGrp="1"/>
          </p:cNvSpPr>
          <p:nvPr>
            <p:ph idx="1"/>
          </p:nvPr>
        </p:nvSpPr>
        <p:spPr>
          <a:xfrm>
            <a:off x="838200" y="1106130"/>
            <a:ext cx="10515600" cy="5070833"/>
          </a:xfrm>
        </p:spPr>
        <p:txBody>
          <a:bodyPr>
            <a:noAutofit/>
          </a:bodyPr>
          <a:lstStyle/>
          <a:p>
            <a:pPr marL="0" indent="0">
              <a:buNone/>
            </a:pPr>
            <a:r>
              <a:rPr lang="ru-RU" sz="1400" b="1" i="0" dirty="0">
                <a:solidFill>
                  <a:srgbClr val="202122"/>
                </a:solidFill>
                <a:effectLst/>
                <a:latin typeface="Arial" panose="020B0604020202020204" pitchFamily="34" charset="0"/>
              </a:rPr>
              <a:t> </a:t>
            </a:r>
            <a:endParaRPr lang="uk-UA"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277" y="1226076"/>
            <a:ext cx="3379235" cy="5070833"/>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82" y="1226076"/>
            <a:ext cx="3374409" cy="5070833"/>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091" y="2390391"/>
            <a:ext cx="5127820" cy="28715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1004"/>
          </a:xfrm>
        </p:spPr>
        <p:txBody>
          <a:bodyPr>
            <a:normAutofit/>
          </a:bodyPr>
          <a:lstStyle/>
          <a:p>
            <a:pPr algn="ctr"/>
            <a:r>
              <a:rPr lang="uk-UA" sz="2800" b="1" i="0" u="none" strike="noStrike" dirty="0">
                <a:effectLst/>
                <a:latin typeface="Times New Roman" panose="02020603050405020304" pitchFamily="18" charset="0"/>
                <a:cs typeface="Times New Roman" panose="02020603050405020304" pitchFamily="18" charset="0"/>
                <a:hlinkClick r:id="rId1"/>
              </a:rPr>
              <a:t>Відповідальність за порушення ПДР</a:t>
            </a:r>
            <a:endParaRPr lang="uk-UA" sz="2800" b="1" i="0" dirty="0">
              <a:effectLst/>
              <a:latin typeface="Times New Roman" panose="02020603050405020304" pitchFamily="18" charset="0"/>
              <a:cs typeface="Times New Roman" panose="02020603050405020304" pitchFamily="18" charset="0"/>
            </a:endParaRPr>
          </a:p>
        </p:txBody>
      </p:sp>
      <p:sp>
        <p:nvSpPr>
          <p:cNvPr id="6" name="Місце для вмісту 5"/>
          <p:cNvSpPr>
            <a:spLocks noGrp="1"/>
          </p:cNvSpPr>
          <p:nvPr>
            <p:ph idx="1"/>
          </p:nvPr>
        </p:nvSpPr>
        <p:spPr>
          <a:xfrm>
            <a:off x="838200" y="1106130"/>
            <a:ext cx="10515600" cy="5070833"/>
          </a:xfrm>
        </p:spPr>
        <p:txBody>
          <a:bodyPr>
            <a:noAutofit/>
          </a:bodyPr>
          <a:lstStyle/>
          <a:p>
            <a:pPr marL="0" indent="0">
              <a:buNone/>
            </a:pPr>
            <a:r>
              <a:rPr lang="ru-RU" sz="1400" b="1" i="0" dirty="0">
                <a:solidFill>
                  <a:srgbClr val="202122"/>
                </a:solidFill>
                <a:effectLst/>
                <a:latin typeface="Arial" panose="020B0604020202020204" pitchFamily="34" charset="0"/>
              </a:rPr>
              <a:t> </a:t>
            </a:r>
            <a:endParaRPr lang="uk-UA"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38200" y="1106129"/>
            <a:ext cx="10515600" cy="5016758"/>
          </a:xfrm>
          <a:prstGeom prst="rect">
            <a:avLst/>
          </a:prstGeom>
          <a:noFill/>
        </p:spPr>
        <p:txBody>
          <a:bodyPr wrap="square">
            <a:spAutoFit/>
          </a:bodyPr>
          <a:lstStyle/>
          <a:p>
            <a:pPr algn="l"/>
            <a:r>
              <a:rPr lang="uk-UA" sz="2000" b="0" i="0" dirty="0">
                <a:effectLst/>
                <a:latin typeface="Times New Roman" panose="02020603050405020304" pitchFamily="18" charset="0"/>
                <a:cs typeface="Times New Roman" panose="02020603050405020304" pitchFamily="18" charset="0"/>
              </a:rPr>
              <a:t>За порушення Правил дорожнього руху та інших законодавчих актів, які регулюють дорожній рух, передбачено </a:t>
            </a:r>
            <a:r>
              <a:rPr lang="uk-UA" sz="2000" b="0" i="0" u="none" strike="noStrike" dirty="0">
                <a:effectLst/>
                <a:latin typeface="Times New Roman" panose="02020603050405020304" pitchFamily="18" charset="0"/>
                <a:cs typeface="Times New Roman" panose="02020603050405020304" pitchFamily="18" charset="0"/>
                <a:hlinkClick r:id="rId2" tooltip="Адміністративна відповідальність"/>
              </a:rPr>
              <a:t>адміністративну відповідальність</a:t>
            </a:r>
            <a:r>
              <a:rPr lang="uk-UA" sz="2000" b="0" i="0" dirty="0">
                <a:effectLst/>
                <a:latin typeface="Times New Roman" panose="02020603050405020304" pitchFamily="18" charset="0"/>
                <a:cs typeface="Times New Roman" panose="02020603050405020304" pitchFamily="18" charset="0"/>
              </a:rPr>
              <a:t>, а за серйозніші — </a:t>
            </a:r>
            <a:r>
              <a:rPr lang="uk-UA" sz="2000" b="0" i="0" u="none" strike="noStrike" dirty="0">
                <a:effectLst/>
                <a:latin typeface="Times New Roman" panose="02020603050405020304" pitchFamily="18" charset="0"/>
                <a:cs typeface="Times New Roman" panose="02020603050405020304" pitchFamily="18" charset="0"/>
                <a:hlinkClick r:id="rId3" tooltip="Кримінальна відповідальність"/>
              </a:rPr>
              <a:t>кримінальну</a:t>
            </a:r>
            <a:r>
              <a:rPr lang="uk-UA" sz="2000" b="0" i="0" dirty="0">
                <a:effectLst/>
                <a:latin typeface="Times New Roman" panose="02020603050405020304" pitchFamily="18" charset="0"/>
                <a:cs typeface="Times New Roman" panose="02020603050405020304" pitchFamily="18" charset="0"/>
              </a:rPr>
              <a:t>; в окремих випадках може наставати </a:t>
            </a:r>
            <a:r>
              <a:rPr lang="uk-UA" sz="2000" b="0" i="0" u="none" strike="noStrike" dirty="0">
                <a:effectLst/>
                <a:latin typeface="Times New Roman" panose="02020603050405020304" pitchFamily="18" charset="0"/>
                <a:cs typeface="Times New Roman" panose="02020603050405020304" pitchFamily="18" charset="0"/>
                <a:hlinkClick r:id="rId4" tooltip="Цивільно-правова відповідальність"/>
              </a:rPr>
              <a:t>цивільно-правова відповідальність</a:t>
            </a:r>
            <a:r>
              <a:rPr lang="uk-UA" sz="2000" b="0" i="0" dirty="0">
                <a:effectLst/>
                <a:latin typeface="Times New Roman" panose="02020603050405020304" pitchFamily="18" charset="0"/>
                <a:cs typeface="Times New Roman" panose="02020603050405020304" pitchFamily="18" charset="0"/>
              </a:rPr>
              <a:t>.</a:t>
            </a:r>
            <a:endParaRPr lang="uk-UA" sz="2000" b="0" i="0" dirty="0">
              <a:effectLst/>
              <a:latin typeface="Times New Roman" panose="02020603050405020304" pitchFamily="18" charset="0"/>
              <a:cs typeface="Times New Roman" panose="02020603050405020304" pitchFamily="18" charset="0"/>
            </a:endParaRPr>
          </a:p>
          <a:p>
            <a:pPr algn="l"/>
            <a:endParaRPr lang="uk-UA" sz="2000" b="0" i="0" dirty="0">
              <a:effectLst/>
              <a:latin typeface="Times New Roman" panose="02020603050405020304" pitchFamily="18" charset="0"/>
              <a:cs typeface="Times New Roman" panose="02020603050405020304" pitchFamily="18" charset="0"/>
            </a:endParaRPr>
          </a:p>
          <a:p>
            <a:pPr algn="l"/>
            <a:r>
              <a:rPr lang="uk-UA" sz="2000" b="0" i="0" dirty="0">
                <a:effectLst/>
                <a:latin typeface="Times New Roman" panose="02020603050405020304" pitchFamily="18" charset="0"/>
                <a:cs typeface="Times New Roman" panose="02020603050405020304" pitchFamily="18" charset="0"/>
              </a:rPr>
              <a:t>Заходи адміністративного впливу до порушників найбільш поширені. Вони застосовуються відповідно до </a:t>
            </a:r>
            <a:r>
              <a:rPr lang="uk-UA" sz="2000" b="0" i="0" u="none" strike="noStrike" dirty="0">
                <a:effectLst/>
                <a:latin typeface="Times New Roman" panose="02020603050405020304" pitchFamily="18" charset="0"/>
                <a:cs typeface="Times New Roman" panose="02020603050405020304" pitchFamily="18" charset="0"/>
                <a:hlinkClick r:id="rId5" tooltip="Кодекс України про адміністративні правопорушення"/>
              </a:rPr>
              <a:t>Кодексу України про адміністративні правопорушення</a:t>
            </a:r>
            <a:r>
              <a:rPr lang="uk-UA" sz="2000" b="0" i="0" dirty="0">
                <a:effectLst/>
                <a:latin typeface="Times New Roman" panose="02020603050405020304" pitchFamily="18" charset="0"/>
                <a:cs typeface="Times New Roman" panose="02020603050405020304" pitchFamily="18" charset="0"/>
              </a:rPr>
              <a:t> за вчинення </a:t>
            </a:r>
            <a:r>
              <a:rPr lang="uk-UA" sz="2000" b="0" i="0" u="none" strike="noStrike" dirty="0">
                <a:effectLst/>
                <a:latin typeface="Times New Roman" panose="02020603050405020304" pitchFamily="18" charset="0"/>
                <a:cs typeface="Times New Roman" panose="02020603050405020304" pitchFamily="18" charset="0"/>
                <a:hlinkClick r:id="rId6" tooltip="Адміністративне правопорушення"/>
              </a:rPr>
              <a:t>адміністративних правопорушень</a:t>
            </a:r>
            <a:r>
              <a:rPr lang="uk-UA" sz="2000" b="0" i="0" dirty="0">
                <a:effectLst/>
                <a:latin typeface="Times New Roman" panose="02020603050405020304" pitchFamily="18" charset="0"/>
                <a:cs typeface="Times New Roman" panose="02020603050405020304" pitchFamily="18" charset="0"/>
              </a:rPr>
              <a:t>, пов'язаних з дорожнім рухом у межах санкцій, передбачених Кодексом за їх вчинення.</a:t>
            </a:r>
            <a:endParaRPr lang="uk-UA" sz="2000" b="0" i="0" dirty="0">
              <a:effectLst/>
              <a:latin typeface="Times New Roman" panose="02020603050405020304" pitchFamily="18" charset="0"/>
              <a:cs typeface="Times New Roman" panose="02020603050405020304" pitchFamily="18" charset="0"/>
            </a:endParaRPr>
          </a:p>
          <a:p>
            <a:pPr algn="l"/>
            <a:endParaRPr lang="uk-UA" sz="2000" b="0" i="0" dirty="0">
              <a:effectLst/>
              <a:latin typeface="Times New Roman" panose="02020603050405020304" pitchFamily="18" charset="0"/>
              <a:cs typeface="Times New Roman" panose="02020603050405020304" pitchFamily="18" charset="0"/>
            </a:endParaRPr>
          </a:p>
          <a:p>
            <a:pPr algn="l"/>
            <a:r>
              <a:rPr lang="uk-UA" sz="2000" b="0" i="0" dirty="0">
                <a:effectLst/>
                <a:latin typeface="Times New Roman" panose="02020603050405020304" pitchFamily="18" charset="0"/>
                <a:cs typeface="Times New Roman" panose="02020603050405020304" pitchFamily="18" charset="0"/>
              </a:rPr>
              <a:t>У більшості випадків порушення ПДР, за які настає </a:t>
            </a:r>
            <a:r>
              <a:rPr lang="uk-UA" sz="2000" b="0" i="1" dirty="0">
                <a:effectLst/>
                <a:latin typeface="Times New Roman" panose="02020603050405020304" pitchFamily="18" charset="0"/>
                <a:cs typeface="Times New Roman" panose="02020603050405020304" pitchFamily="18" charset="0"/>
              </a:rPr>
              <a:t>адміністративна відповідальність,</a:t>
            </a:r>
            <a:r>
              <a:rPr lang="uk-UA" sz="2000" b="0" i="0" dirty="0">
                <a:effectLst/>
                <a:latin typeface="Times New Roman" panose="02020603050405020304" pitchFamily="18" charset="0"/>
                <a:cs typeface="Times New Roman" panose="02020603050405020304" pitchFamily="18" charset="0"/>
              </a:rPr>
              <a:t> для накладення санкції достатньо встановлення факту порушення правил, норм і стандартів щодо безпеки руху та експлуатації транспорту.</a:t>
            </a:r>
            <a:endParaRPr lang="uk-UA" sz="2000" b="0" i="0" dirty="0">
              <a:effectLst/>
              <a:latin typeface="Times New Roman" panose="02020603050405020304" pitchFamily="18" charset="0"/>
              <a:cs typeface="Times New Roman" panose="02020603050405020304" pitchFamily="18" charset="0"/>
            </a:endParaRPr>
          </a:p>
          <a:p>
            <a:pPr algn="l"/>
            <a:endParaRPr lang="uk-UA" sz="2000" b="0" i="0" dirty="0">
              <a:effectLst/>
              <a:latin typeface="Times New Roman" panose="02020603050405020304" pitchFamily="18" charset="0"/>
              <a:cs typeface="Times New Roman" panose="02020603050405020304" pitchFamily="18" charset="0"/>
            </a:endParaRPr>
          </a:p>
          <a:p>
            <a:pPr algn="l"/>
            <a:r>
              <a:rPr lang="uk-UA" sz="2000" b="0" i="0" dirty="0">
                <a:effectLst/>
                <a:latin typeface="Times New Roman" panose="02020603050405020304" pitchFamily="18" charset="0"/>
                <a:cs typeface="Times New Roman" panose="02020603050405020304" pitchFamily="18" charset="0"/>
              </a:rPr>
              <a:t>Санкції накладаються поліцією (найчастіше це </a:t>
            </a:r>
            <a:r>
              <a:rPr lang="uk-UA" sz="2000" b="0" i="0" u="none" strike="noStrike" dirty="0">
                <a:effectLst/>
                <a:latin typeface="Times New Roman" panose="02020603050405020304" pitchFamily="18" charset="0"/>
                <a:cs typeface="Times New Roman" panose="02020603050405020304" pitchFamily="18" charset="0"/>
                <a:hlinkClick r:id="rId7" tooltip="Штраф (адміністративне стягнення)"/>
              </a:rPr>
              <a:t>штраф</a:t>
            </a:r>
            <a:r>
              <a:rPr lang="uk-UA" sz="2000" b="0" i="0" dirty="0">
                <a:effectLst/>
                <a:latin typeface="Times New Roman" panose="02020603050405020304" pitchFamily="18" charset="0"/>
                <a:cs typeface="Times New Roman" panose="02020603050405020304" pitchFamily="18" charset="0"/>
              </a:rPr>
              <a:t>), а в разі, якщо передбачено </a:t>
            </a:r>
            <a:r>
              <a:rPr lang="uk-UA" sz="2000" b="0" i="0" u="none" strike="noStrike" dirty="0">
                <a:effectLst/>
                <a:latin typeface="Times New Roman" panose="02020603050405020304" pitchFamily="18" charset="0"/>
                <a:cs typeface="Times New Roman" panose="02020603050405020304" pitchFamily="18" charset="0"/>
                <a:hlinkClick r:id="rId8" tooltip="Оплатне вилучення предмета"/>
              </a:rPr>
              <a:t>оплатне вилучення</a:t>
            </a:r>
            <a:r>
              <a:rPr lang="uk-UA" sz="2000" b="0" i="0" dirty="0">
                <a:effectLst/>
                <a:latin typeface="Times New Roman" panose="02020603050405020304" pitchFamily="18" charset="0"/>
                <a:cs typeface="Times New Roman" panose="02020603050405020304" pitchFamily="18" charset="0"/>
              </a:rPr>
              <a:t> ТЗ, </a:t>
            </a:r>
            <a:r>
              <a:rPr lang="uk-UA" sz="2000" b="0" i="0" u="none" strike="noStrike" dirty="0">
                <a:effectLst/>
                <a:latin typeface="Times New Roman" panose="02020603050405020304" pitchFamily="18" charset="0"/>
                <a:cs typeface="Times New Roman" panose="02020603050405020304" pitchFamily="18" charset="0"/>
                <a:hlinkClick r:id="rId9" tooltip="Громадські роботи (адміністративне стягнення)"/>
              </a:rPr>
              <a:t>громадські роботи</a:t>
            </a:r>
            <a:r>
              <a:rPr lang="uk-UA" sz="2000" b="0" i="0" dirty="0">
                <a:effectLst/>
                <a:latin typeface="Times New Roman" panose="02020603050405020304" pitchFamily="18" charset="0"/>
                <a:cs typeface="Times New Roman" panose="02020603050405020304" pitchFamily="18" charset="0"/>
              </a:rPr>
              <a:t>, </a:t>
            </a:r>
            <a:r>
              <a:rPr lang="uk-UA" sz="2000" b="0" i="0" u="none" strike="noStrike" dirty="0">
                <a:effectLst/>
                <a:latin typeface="Times New Roman" panose="02020603050405020304" pitchFamily="18" charset="0"/>
                <a:cs typeface="Times New Roman" panose="02020603050405020304" pitchFamily="18" charset="0"/>
                <a:hlinkClick r:id="rId10" tooltip="Позбавлення спеціального права, наданого даному громадянинові"/>
              </a:rPr>
              <a:t>позбавлення прав керування ТЗ</a:t>
            </a:r>
            <a:r>
              <a:rPr lang="uk-UA" sz="2000" b="0" i="0" dirty="0">
                <a:effectLst/>
                <a:latin typeface="Times New Roman" panose="02020603050405020304" pitchFamily="18" charset="0"/>
                <a:cs typeface="Times New Roman" panose="02020603050405020304" pitchFamily="18" charset="0"/>
              </a:rPr>
              <a:t>, </a:t>
            </a:r>
            <a:r>
              <a:rPr lang="uk-UA" sz="2000" b="0" i="0" u="none" strike="noStrike" dirty="0">
                <a:effectLst/>
                <a:latin typeface="Times New Roman" panose="02020603050405020304" pitchFamily="18" charset="0"/>
                <a:cs typeface="Times New Roman" panose="02020603050405020304" pitchFamily="18" charset="0"/>
                <a:hlinkClick r:id="rId11" tooltip="Адміністративний арешт"/>
              </a:rPr>
              <a:t>адміністративний арешт</a:t>
            </a:r>
            <a:r>
              <a:rPr lang="uk-UA" sz="2000" b="0" i="0" dirty="0">
                <a:effectLst/>
                <a:latin typeface="Times New Roman" panose="02020603050405020304" pitchFamily="18" charset="0"/>
                <a:cs typeface="Times New Roman" panose="02020603050405020304" pitchFamily="18" charset="0"/>
              </a:rPr>
              <a:t> — санкції накладаються судом.</a:t>
            </a:r>
            <a:endParaRPr lang="uk-UA" sz="2000" b="0" i="0" dirty="0">
              <a:effectLst/>
              <a:latin typeface="Times New Roman" panose="02020603050405020304" pitchFamily="18" charset="0"/>
              <a:cs typeface="Times New Roman" panose="02020603050405020304" pitchFamily="18" charset="0"/>
            </a:endParaRPr>
          </a:p>
        </p:txBody>
      </p:sp>
      <p:pic>
        <p:nvPicPr>
          <p:cNvPr id="5" name="Picture 2" descr="C:\Users\Администратор\Desktop\Емблема_ДСНС_(2016).png"/>
          <p:cNvPicPr>
            <a:picLocks noChangeAspect="1" noChangeArrowheads="1"/>
          </p:cNvPicPr>
          <p:nvPr/>
        </p:nvPicPr>
        <p:blipFill>
          <a:blip r:embed="rId12" cstate="print"/>
          <a:srcRect/>
          <a:stretch>
            <a:fillRect/>
          </a:stretch>
        </p:blipFill>
        <p:spPr bwMode="auto">
          <a:xfrm>
            <a:off x="10937613" y="5538647"/>
            <a:ext cx="1071570" cy="10715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890" y="1769806"/>
            <a:ext cx="10350910" cy="3318388"/>
          </a:xfrm>
        </p:spPr>
        <p:txBody>
          <a:bodyPr>
            <a:normAutofit/>
          </a:bodyPr>
          <a:lstStyle/>
          <a:p>
            <a:pPr algn="ctr"/>
            <a:r>
              <a:rPr lang="uk-UA" b="1" dirty="0">
                <a:latin typeface="Times New Roman" panose="02020603050405020304" pitchFamily="18" charset="0"/>
                <a:cs typeface="Times New Roman" panose="02020603050405020304" pitchFamily="18" charset="0"/>
              </a:rPr>
              <a:t>Тема: </a:t>
            </a:r>
            <a:r>
              <a:rPr lang="uk-UA" dirty="0">
                <a:latin typeface="Times New Roman" panose="02020603050405020304" pitchFamily="18" charset="0"/>
                <a:cs typeface="Times New Roman" panose="02020603050405020304" pitchFamily="18" charset="0"/>
              </a:rPr>
              <a:t>Правила дорожнього руху</a:t>
            </a:r>
            <a:endParaRPr lang="uk-UA" dirty="0">
              <a:latin typeface="Times New Roman" panose="02020603050405020304" pitchFamily="18" charset="0"/>
              <a:cs typeface="Times New Roman" panose="02020603050405020304" pitchFamily="18" charset="0"/>
            </a:endParaRPr>
          </a:p>
        </p:txBody>
      </p:sp>
      <p:pic>
        <p:nvPicPr>
          <p:cNvPr id="6" name="Picture 2" descr="C:\Users\Администратор\Desktop\Емблема_ДСНС_(2016).png"/>
          <p:cNvPicPr>
            <a:picLocks noChangeAspect="1" noChangeArrowheads="1"/>
          </p:cNvPicPr>
          <p:nvPr/>
        </p:nvPicPr>
        <p:blipFill>
          <a:blip r:embed="rId1" cstate="print"/>
          <a:srcRect/>
          <a:stretch>
            <a:fillRect/>
          </a:stretch>
        </p:blipFill>
        <p:spPr bwMode="auto">
          <a:xfrm>
            <a:off x="10937613" y="5538647"/>
            <a:ext cx="1071570" cy="1071570"/>
          </a:xfrm>
          <a:prstGeom prst="rect">
            <a:avLst/>
          </a:prstGeom>
          <a:noFill/>
        </p:spPr>
      </p:pic>
      <p:sp>
        <p:nvSpPr>
          <p:cNvPr id="4" name="TextBox 3"/>
          <p:cNvSpPr txBox="1"/>
          <p:nvPr/>
        </p:nvSpPr>
        <p:spPr>
          <a:xfrm>
            <a:off x="2557220" y="480446"/>
            <a:ext cx="7516678" cy="707886"/>
          </a:xfrm>
          <a:prstGeom prst="rect">
            <a:avLst/>
          </a:prstGeom>
          <a:noFill/>
        </p:spPr>
        <p:txBody>
          <a:bodyPr wrap="square">
            <a:spAutoFit/>
          </a:bodyPr>
          <a:lstStyle/>
          <a:p>
            <a:r>
              <a:rPr lang="uk-UA" sz="4000" b="1" dirty="0">
                <a:latin typeface="Times New Roman" panose="02020603050405020304" pitchFamily="18" charset="0"/>
                <a:cs typeface="Times New Roman" panose="02020603050405020304" pitchFamily="18" charset="0"/>
              </a:rPr>
              <a:t>ПРОФІЛЬНА ПІДГОТОВКА:</a:t>
            </a:r>
            <a:endParaRPr lang="uk-UA"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marL="0" indent="0">
              <a:buNone/>
            </a:pPr>
            <a:r>
              <a:rPr lang="uk-UA" b="1" i="0" dirty="0">
                <a:effectLst/>
                <a:latin typeface="Times New Roman" panose="02020603050405020304" pitchFamily="18" charset="0"/>
                <a:cs typeface="Times New Roman" panose="02020603050405020304" pitchFamily="18" charset="0"/>
              </a:rPr>
              <a:t>Правила дорожнього руху  </a:t>
            </a:r>
            <a:r>
              <a:rPr lang="uk-UA" b="0" i="0" dirty="0">
                <a:effectLst/>
                <a:latin typeface="Times New Roman" panose="02020603050405020304" pitchFamily="18" charset="0"/>
                <a:cs typeface="Times New Roman" panose="02020603050405020304" pitchFamily="18" charset="0"/>
              </a:rPr>
              <a:t>— перелік правил, що регулюють обов'язки водіїв транспортних засобів та пішоходів, а також технічні вимоги, визначені до транспортних засобів для забезпечення безпеки дорожнього руху.</a:t>
            </a:r>
            <a:endParaRPr lang="uk-UA" dirty="0">
              <a:latin typeface="Times New Roman" panose="02020603050405020304" pitchFamily="18" charset="0"/>
              <a:cs typeface="Times New Roman" panose="02020603050405020304" pitchFamily="18" charset="0"/>
            </a:endParaRPr>
          </a:p>
        </p:txBody>
      </p:sp>
      <p:pic>
        <p:nvPicPr>
          <p:cNvPr id="4" name="Picture 2" descr="C:\Users\Администратор\Desktop\Емблема_ДСНС_(2016).png"/>
          <p:cNvPicPr>
            <a:picLocks noChangeAspect="1" noChangeArrowheads="1"/>
          </p:cNvPicPr>
          <p:nvPr/>
        </p:nvPicPr>
        <p:blipFill>
          <a:blip r:embed="rId1" cstate="print"/>
          <a:srcRect/>
          <a:stretch>
            <a:fillRect/>
          </a:stretch>
        </p:blipFill>
        <p:spPr bwMode="auto">
          <a:xfrm>
            <a:off x="10937613" y="5538647"/>
            <a:ext cx="1071570" cy="107157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486697"/>
            <a:ext cx="10515600" cy="5690266"/>
          </a:xfrm>
        </p:spPr>
        <p:txBody>
          <a:bodyPr/>
          <a:lstStyle/>
          <a:p>
            <a:pPr algn="l">
              <a:buFont typeface="Wingdings" panose="05000000000000000000" pitchFamily="2" charset="2"/>
              <a:buChar char="v"/>
            </a:pPr>
            <a:r>
              <a:rPr lang="uk-UA" sz="2400" b="0" i="0" dirty="0">
                <a:effectLst/>
                <a:latin typeface="Times New Roman" panose="02020603050405020304" pitchFamily="18" charset="0"/>
                <a:cs typeface="Times New Roman" panose="02020603050405020304" pitchFamily="18" charset="0"/>
              </a:rPr>
              <a:t>Відповідно до </a:t>
            </a:r>
            <a:r>
              <a:rPr lang="uk-UA" sz="2400" b="0" i="0" u="none" strike="noStrike" dirty="0">
                <a:effectLst/>
                <a:latin typeface="Times New Roman" panose="02020603050405020304" pitchFamily="18" charset="0"/>
                <a:cs typeface="Times New Roman" panose="02020603050405020304" pitchFamily="18" charset="0"/>
                <a:hlinkClick r:id="rId1" tooltip="Закон України «Про дорожній рух»"/>
              </a:rPr>
              <a:t>Закону України «Про дорожній рух»</a:t>
            </a:r>
            <a:r>
              <a:rPr lang="uk-UA" sz="2400" b="0" i="0" u="none" strike="noStrike" baseline="30000" dirty="0">
                <a:effectLst/>
                <a:latin typeface="Times New Roman" panose="02020603050405020304" pitchFamily="18" charset="0"/>
                <a:cs typeface="Times New Roman" panose="02020603050405020304" pitchFamily="18" charset="0"/>
                <a:hlinkClick r:id="rId2"/>
              </a:rPr>
              <a:t>[2]</a:t>
            </a:r>
            <a:r>
              <a:rPr lang="uk-UA" sz="2400" b="0" i="0" dirty="0">
                <a:effectLst/>
                <a:latin typeface="Times New Roman" panose="02020603050405020304" pitchFamily="18" charset="0"/>
                <a:cs typeface="Times New Roman" panose="02020603050405020304" pitchFamily="18" charset="0"/>
              </a:rPr>
              <a:t> правила дорожнього руху установлюють єдиний порядок дорожнього руху на всій території України. Інші нормативні акти, що стосуються особливостей дорожнього руху (перевезення спеціальних вантажів, експлуатація транспортних засобів окремих видів, рух на закритій території тощо), повинні ґрунтуватися на вимогах цих правил.</a:t>
            </a:r>
            <a:endParaRPr lang="uk-UA" sz="2400" b="0" i="0" dirty="0">
              <a:effectLst/>
              <a:latin typeface="Times New Roman" panose="02020603050405020304" pitchFamily="18" charset="0"/>
              <a:cs typeface="Times New Roman" panose="02020603050405020304" pitchFamily="18" charset="0"/>
            </a:endParaRPr>
          </a:p>
          <a:p>
            <a:pPr algn="l"/>
            <a:endParaRPr lang="uk-UA"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uk-UA" sz="2400" b="0" i="0" dirty="0">
                <a:effectLst/>
                <a:latin typeface="Times New Roman" panose="02020603050405020304" pitchFamily="18" charset="0"/>
                <a:cs typeface="Times New Roman" panose="02020603050405020304" pitchFamily="18" charset="0"/>
              </a:rPr>
              <a:t>В </a:t>
            </a:r>
            <a:r>
              <a:rPr lang="uk-UA" sz="2400" b="0" i="0" u="none" strike="noStrike" dirty="0">
                <a:effectLst/>
                <a:latin typeface="Times New Roman" panose="02020603050405020304" pitchFamily="18" charset="0"/>
                <a:cs typeface="Times New Roman" panose="02020603050405020304" pitchFamily="18" charset="0"/>
                <a:hlinkClick r:id="rId3" tooltip="Україна"/>
              </a:rPr>
              <a:t>Україні</a:t>
            </a:r>
            <a:r>
              <a:rPr lang="uk-UA" sz="2400" b="0" i="0" dirty="0">
                <a:effectLst/>
                <a:latin typeface="Times New Roman" panose="02020603050405020304" pitchFamily="18" charset="0"/>
                <a:cs typeface="Times New Roman" panose="02020603050405020304" pitchFamily="18" charset="0"/>
              </a:rPr>
              <a:t> правила дорожнього руху регулюються </a:t>
            </a:r>
            <a:r>
              <a:rPr lang="uk-UA" sz="2400" b="0" i="0" u="none" strike="noStrike" dirty="0">
                <a:effectLst/>
                <a:latin typeface="Times New Roman" panose="02020603050405020304" pitchFamily="18" charset="0"/>
                <a:cs typeface="Times New Roman" panose="02020603050405020304" pitchFamily="18" charset="0"/>
                <a:hlinkClick r:id="rId4" tooltip="Постанова Кабінету Міністрів України"/>
              </a:rPr>
              <a:t>постановою</a:t>
            </a:r>
            <a:r>
              <a:rPr lang="uk-UA" sz="2400" b="0" i="0" dirty="0">
                <a:effectLst/>
                <a:latin typeface="Times New Roman" panose="02020603050405020304" pitchFamily="18" charset="0"/>
                <a:cs typeface="Times New Roman" panose="02020603050405020304" pitchFamily="18" charset="0"/>
              </a:rPr>
              <a:t> </a:t>
            </a:r>
            <a:r>
              <a:rPr lang="uk-UA" sz="2400" b="0" i="0" u="none" strike="noStrike" dirty="0">
                <a:effectLst/>
                <a:latin typeface="Times New Roman" panose="02020603050405020304" pitchFamily="18" charset="0"/>
                <a:cs typeface="Times New Roman" panose="02020603050405020304" pitchFamily="18" charset="0"/>
                <a:hlinkClick r:id="rId5" tooltip="Кабінет Міністрів України"/>
              </a:rPr>
              <a:t>Кабінету Міністрів України</a:t>
            </a:r>
            <a:r>
              <a:rPr lang="uk-UA" sz="2400" b="0" i="0" dirty="0">
                <a:effectLst/>
                <a:latin typeface="Times New Roman" panose="02020603050405020304" pitchFamily="18" charset="0"/>
                <a:cs typeface="Times New Roman" panose="02020603050405020304" pitchFamily="18" charset="0"/>
              </a:rPr>
              <a:t> від </a:t>
            </a:r>
            <a:r>
              <a:rPr lang="uk-UA" sz="2400" b="0" i="0" u="none" strike="noStrike" dirty="0">
                <a:effectLst/>
                <a:latin typeface="Times New Roman" panose="02020603050405020304" pitchFamily="18" charset="0"/>
                <a:cs typeface="Times New Roman" panose="02020603050405020304" pitchFamily="18" charset="0"/>
                <a:hlinkClick r:id="rId6" tooltip="10 жовтня"/>
              </a:rPr>
              <a:t>10 жовтня</a:t>
            </a:r>
            <a:r>
              <a:rPr lang="uk-UA" sz="2400" b="0" i="0" dirty="0">
                <a:effectLst/>
                <a:latin typeface="Times New Roman" panose="02020603050405020304" pitchFamily="18" charset="0"/>
                <a:cs typeface="Times New Roman" panose="02020603050405020304" pitchFamily="18" charset="0"/>
              </a:rPr>
              <a:t> </a:t>
            </a:r>
            <a:r>
              <a:rPr lang="uk-UA" sz="2400" b="0" i="0" u="none" strike="noStrike" dirty="0">
                <a:effectLst/>
                <a:latin typeface="Times New Roman" panose="02020603050405020304" pitchFamily="18" charset="0"/>
                <a:cs typeface="Times New Roman" panose="02020603050405020304" pitchFamily="18" charset="0"/>
                <a:hlinkClick r:id="rId7" tooltip="2001"/>
              </a:rPr>
              <a:t>2001 р.</a:t>
            </a:r>
            <a:r>
              <a:rPr lang="uk-UA" sz="2400" b="0" i="0" dirty="0">
                <a:effectLst/>
                <a:latin typeface="Times New Roman" panose="02020603050405020304" pitchFamily="18" charset="0"/>
                <a:cs typeface="Times New Roman" panose="02020603050405020304" pitchFamily="18" charset="0"/>
              </a:rPr>
              <a:t> № 1306 "Про Правила дорожнього руху"</a:t>
            </a:r>
            <a:endParaRPr lang="uk-UA" sz="2400" b="0" i="0" dirty="0">
              <a:effectLst/>
              <a:latin typeface="Times New Roman" panose="02020603050405020304" pitchFamily="18" charset="0"/>
              <a:cs typeface="Times New Roman" panose="02020603050405020304" pitchFamily="18" charset="0"/>
            </a:endParaRPr>
          </a:p>
          <a:p>
            <a:endParaRPr lang="uk-UA" dirty="0"/>
          </a:p>
        </p:txBody>
      </p:sp>
      <p:pic>
        <p:nvPicPr>
          <p:cNvPr id="4" name="Picture 2" descr="C:\Users\Администратор\Desktop\Емблема_ДСНС_(2016).png"/>
          <p:cNvPicPr>
            <a:picLocks noChangeAspect="1" noChangeArrowheads="1"/>
          </p:cNvPicPr>
          <p:nvPr/>
        </p:nvPicPr>
        <p:blipFill>
          <a:blip r:embed="rId8" cstate="print"/>
          <a:srcRect/>
          <a:stretch>
            <a:fillRect/>
          </a:stretch>
        </p:blipFill>
        <p:spPr bwMode="auto">
          <a:xfrm>
            <a:off x="10937613" y="5538647"/>
            <a:ext cx="1071570" cy="107157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1004"/>
          </a:xfrm>
        </p:spPr>
        <p:txBody>
          <a:bodyPr>
            <a:normAutofit/>
          </a:bodyPr>
          <a:lstStyle/>
          <a:p>
            <a:pPr algn="ctr"/>
            <a:r>
              <a:rPr lang="ru-RU" sz="2800" b="1" dirty="0">
                <a:solidFill>
                  <a:srgbClr val="202122"/>
                </a:solidFill>
                <a:latin typeface="Arial" panose="020B0604020202020204" pitchFamily="34" charset="0"/>
              </a:rPr>
              <a:t>ПДР </a:t>
            </a:r>
            <a:r>
              <a:rPr lang="ru-RU" sz="2800" b="1" dirty="0" err="1">
                <a:solidFill>
                  <a:srgbClr val="202122"/>
                </a:solidFill>
                <a:latin typeface="Arial" panose="020B0604020202020204" pitchFamily="34" charset="0"/>
              </a:rPr>
              <a:t>України</a:t>
            </a:r>
            <a:r>
              <a:rPr lang="ru-RU" sz="2800" b="1" dirty="0">
                <a:solidFill>
                  <a:srgbClr val="202122"/>
                </a:solidFill>
                <a:latin typeface="Arial" panose="020B0604020202020204" pitchFamily="34" charset="0"/>
              </a:rPr>
              <a:t> </a:t>
            </a:r>
            <a:r>
              <a:rPr lang="ru-RU" sz="2800" b="1" dirty="0" err="1">
                <a:solidFill>
                  <a:srgbClr val="202122"/>
                </a:solidFill>
                <a:latin typeface="Arial" panose="020B0604020202020204" pitchFamily="34" charset="0"/>
              </a:rPr>
              <a:t>містять</a:t>
            </a:r>
            <a:r>
              <a:rPr lang="ru-RU" sz="2800" b="1" dirty="0">
                <a:solidFill>
                  <a:srgbClr val="202122"/>
                </a:solidFill>
                <a:latin typeface="Arial" panose="020B0604020202020204" pitchFamily="34" charset="0"/>
              </a:rPr>
              <a:t> </a:t>
            </a:r>
            <a:r>
              <a:rPr lang="ru-RU" sz="2800" b="1" dirty="0" err="1">
                <a:solidFill>
                  <a:srgbClr val="202122"/>
                </a:solidFill>
                <a:latin typeface="Arial" panose="020B0604020202020204" pitchFamily="34" charset="0"/>
              </a:rPr>
              <a:t>наступні</a:t>
            </a:r>
            <a:r>
              <a:rPr lang="ru-RU" sz="2800" b="1" dirty="0">
                <a:solidFill>
                  <a:srgbClr val="202122"/>
                </a:solidFill>
                <a:latin typeface="Arial" panose="020B0604020202020204" pitchFamily="34" charset="0"/>
              </a:rPr>
              <a:t> </a:t>
            </a:r>
            <a:r>
              <a:rPr lang="ru-RU" sz="2800" b="1" dirty="0" err="1">
                <a:solidFill>
                  <a:srgbClr val="202122"/>
                </a:solidFill>
                <a:latin typeface="Arial" panose="020B0604020202020204" pitchFamily="34" charset="0"/>
              </a:rPr>
              <a:t>основні</a:t>
            </a:r>
            <a:r>
              <a:rPr lang="ru-RU" sz="2800" b="1" dirty="0">
                <a:solidFill>
                  <a:srgbClr val="202122"/>
                </a:solidFill>
                <a:latin typeface="Arial" panose="020B0604020202020204" pitchFamily="34" charset="0"/>
              </a:rPr>
              <a:t> </a:t>
            </a:r>
            <a:r>
              <a:rPr lang="ru-RU" sz="2800" b="1" dirty="0" err="1">
                <a:solidFill>
                  <a:srgbClr val="202122"/>
                </a:solidFill>
                <a:latin typeface="Arial" panose="020B0604020202020204" pitchFamily="34" charset="0"/>
              </a:rPr>
              <a:t>розділи</a:t>
            </a:r>
            <a:endParaRPr lang="uk-UA" sz="2800" b="1" dirty="0"/>
          </a:p>
        </p:txBody>
      </p:sp>
      <p:sp>
        <p:nvSpPr>
          <p:cNvPr id="3" name="Місце для вмісту 2"/>
          <p:cNvSpPr>
            <a:spLocks noGrp="1"/>
          </p:cNvSpPr>
          <p:nvPr>
            <p:ph idx="1"/>
          </p:nvPr>
        </p:nvSpPr>
        <p:spPr>
          <a:xfrm>
            <a:off x="838200" y="1238865"/>
            <a:ext cx="10515600" cy="4938098"/>
          </a:xfrm>
        </p:spPr>
        <p:txBody>
          <a:bodyPr>
            <a:normAutofit/>
          </a:bodyPr>
          <a:lstStyle/>
          <a:p>
            <a:pPr marL="0" indent="0" algn="l">
              <a:buNone/>
            </a:pPr>
            <a:r>
              <a:rPr lang="ru-RU" sz="2000" b="1" i="0" dirty="0">
                <a:solidFill>
                  <a:srgbClr val="202122"/>
                </a:solidFill>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Загальні</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положення</a:t>
            </a:r>
            <a:r>
              <a:rPr lang="ru-RU" sz="2000" b="1" i="0" dirty="0">
                <a:effectLst/>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p>
            <a:pPr marL="0" indent="0" algn="l">
              <a:buNone/>
            </a:pPr>
            <a:r>
              <a:rPr lang="uk-UA" sz="2000" b="0" i="0" dirty="0">
                <a:effectLst/>
                <a:latin typeface="Times New Roman" panose="02020603050405020304" pitchFamily="18" charset="0"/>
                <a:cs typeface="Times New Roman" panose="02020603050405020304" pitchFamily="18" charset="0"/>
              </a:rPr>
              <a:t>       В Україні установлено </a:t>
            </a:r>
            <a:r>
              <a:rPr lang="uk-UA" sz="2000" b="0" i="0" u="none" strike="noStrike" dirty="0">
                <a:effectLst/>
                <a:latin typeface="Times New Roman" panose="02020603050405020304" pitchFamily="18" charset="0"/>
                <a:cs typeface="Times New Roman" panose="02020603050405020304" pitchFamily="18" charset="0"/>
                <a:hlinkClick r:id="rId1" tooltip="Правосторонній рух"/>
              </a:rPr>
              <a:t>правосторонній рух</a:t>
            </a:r>
            <a:r>
              <a:rPr lang="uk-UA" sz="2000" b="0" i="0" dirty="0">
                <a:effectLst/>
                <a:latin typeface="Times New Roman" panose="02020603050405020304" pitchFamily="18" charset="0"/>
                <a:cs typeface="Times New Roman" panose="02020603050405020304" pitchFamily="18" charset="0"/>
              </a:rPr>
              <a:t> транспортних засобів; </a:t>
            </a:r>
            <a:r>
              <a:rPr lang="uk-UA" sz="2000" b="0" i="0" u="none" strike="noStrike" dirty="0">
                <a:effectLst/>
                <a:latin typeface="Times New Roman" panose="02020603050405020304" pitchFamily="18" charset="0"/>
                <a:cs typeface="Times New Roman" panose="02020603050405020304" pitchFamily="18" charset="0"/>
                <a:hlinkClick r:id="rId2" tooltip="Учасник дорожнього руху"/>
              </a:rPr>
              <a:t>учасники дорожнього руху</a:t>
            </a:r>
            <a:r>
              <a:rPr lang="uk-UA" sz="2000" b="0" i="0" dirty="0">
                <a:effectLst/>
                <a:latin typeface="Times New Roman" panose="02020603050405020304" pitchFamily="18" charset="0"/>
                <a:cs typeface="Times New Roman" panose="02020603050405020304" pitchFamily="18" charset="0"/>
              </a:rPr>
              <a:t> зобов'язані знати й неухильно виконувати вимоги цих Правил, а також бути взаємно ввічливими; кожний учасник дорожнього руху має право розраховувати на те, що й інші учасники виконують ці Правила; дії або бездіяльність учасників дорожнього руху та інших осіб не повинні створювати небезпеку чи перешкоду для руху, загрожувати життю або здоров'ю громадян, завдавати матеріальних збитків; перелік і значення термінів.</a:t>
            </a:r>
            <a:endParaRPr lang="uk-UA" sz="2000" b="0" i="0" dirty="0">
              <a:effectLst/>
              <a:latin typeface="Times New Roman" panose="02020603050405020304" pitchFamily="18" charset="0"/>
              <a:cs typeface="Times New Roman" panose="02020603050405020304" pitchFamily="18" charset="0"/>
            </a:endParaRPr>
          </a:p>
          <a:p>
            <a:pPr marL="0" indent="0" algn="l">
              <a:buNone/>
            </a:pPr>
            <a:endParaRPr lang="ru-RU" sz="2000" i="0" dirty="0">
              <a:effectLst/>
              <a:latin typeface="Times New Roman" panose="02020603050405020304" pitchFamily="18" charset="0"/>
              <a:cs typeface="Times New Roman" panose="02020603050405020304" pitchFamily="18" charset="0"/>
            </a:endParaRPr>
          </a:p>
          <a:p>
            <a:pPr marL="0" indent="0">
              <a:buNone/>
            </a:pPr>
            <a:r>
              <a:rPr lang="uk-UA"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Обов'язки</a:t>
            </a:r>
            <a:r>
              <a:rPr lang="ru-RU" sz="2000" b="1" i="0" dirty="0">
                <a:effectLst/>
                <a:latin typeface="Times New Roman" panose="02020603050405020304" pitchFamily="18" charset="0"/>
                <a:cs typeface="Times New Roman" panose="02020603050405020304" pitchFamily="18" charset="0"/>
              </a:rPr>
              <a:t> і права </a:t>
            </a:r>
            <a:r>
              <a:rPr lang="ru-RU" sz="2000" b="1" i="0" u="none" strike="noStrike" dirty="0" err="1">
                <a:effectLst/>
                <a:latin typeface="Times New Roman" panose="02020603050405020304" pitchFamily="18" charset="0"/>
                <a:cs typeface="Times New Roman" panose="02020603050405020304" pitchFamily="18" charset="0"/>
                <a:hlinkClick r:id="rId3" tooltip="Водій"/>
              </a:rPr>
              <a:t>водіїв</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механічних</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транспортних</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засобів</a:t>
            </a:r>
            <a:endParaRPr lang="ru-RU" sz="2000" b="1" i="0" dirty="0">
              <a:effectLst/>
              <a:latin typeface="Times New Roman" panose="02020603050405020304" pitchFamily="18" charset="0"/>
              <a:cs typeface="Times New Roman" panose="02020603050405020304" pitchFamily="18" charset="0"/>
            </a:endParaRPr>
          </a:p>
          <a:p>
            <a:pPr marL="0" indent="0">
              <a:buNone/>
            </a:pPr>
            <a:r>
              <a:rPr lang="uk-UA" sz="2000" b="0" i="1" dirty="0">
                <a:effectLst/>
                <a:latin typeface="Times New Roman" panose="02020603050405020304" pitchFamily="18" charset="0"/>
                <a:cs typeface="Times New Roman" panose="02020603050405020304" pitchFamily="18" charset="0"/>
              </a:rPr>
              <a:t>Основне:</a:t>
            </a:r>
            <a:r>
              <a:rPr lang="uk-UA" sz="2000" b="0" i="0" dirty="0">
                <a:effectLst/>
                <a:latin typeface="Times New Roman" panose="02020603050405020304" pitchFamily="18" charset="0"/>
                <a:cs typeface="Times New Roman" panose="02020603050405020304" pitchFamily="18" charset="0"/>
              </a:rPr>
              <a:t> Що повинен мати при собі водій; передання керування транспортним засобом іншій особі; інші обов'язки; що забороняється водієві; обов'язки в разі причетності до </a:t>
            </a:r>
            <a:r>
              <a:rPr lang="uk-UA" sz="2000" b="0" i="0" u="none" strike="noStrike" dirty="0">
                <a:effectLst/>
                <a:latin typeface="Times New Roman" panose="02020603050405020304" pitchFamily="18" charset="0"/>
                <a:cs typeface="Times New Roman" panose="02020603050405020304" pitchFamily="18" charset="0"/>
                <a:hlinkClick r:id="rId4" tooltip="ДТП"/>
              </a:rPr>
              <a:t>ДТП</a:t>
            </a:r>
            <a:r>
              <a:rPr lang="uk-UA" sz="2000" b="0" i="0" dirty="0">
                <a:effectLst/>
                <a:latin typeface="Times New Roman" panose="02020603050405020304" pitchFamily="18" charset="0"/>
                <a:cs typeface="Times New Roman" panose="02020603050405020304" pitchFamily="18" charset="0"/>
              </a:rPr>
              <a:t>; права </a:t>
            </a:r>
            <a:r>
              <a:rPr lang="uk-UA" sz="2000" b="0" i="0" u="none" strike="noStrike" dirty="0">
                <a:effectLst/>
                <a:latin typeface="Times New Roman" panose="02020603050405020304" pitchFamily="18" charset="0"/>
                <a:cs typeface="Times New Roman" panose="02020603050405020304" pitchFamily="18" charset="0"/>
                <a:hlinkClick r:id="rId5" tooltip="Власник транспортного засобу"/>
              </a:rPr>
              <a:t>власника ТЗ</a:t>
            </a:r>
            <a:r>
              <a:rPr lang="uk-UA" sz="2000" b="0" i="0" dirty="0">
                <a:effectLst/>
                <a:latin typeface="Times New Roman" panose="02020603050405020304" pitchFamily="18" charset="0"/>
                <a:cs typeface="Times New Roman" panose="02020603050405020304" pitchFamily="18" charset="0"/>
              </a:rPr>
              <a:t> і водія; хто може бути водієм; </a:t>
            </a:r>
            <a:r>
              <a:rPr lang="uk-UA" sz="2000" b="0" i="0" u="none" strike="noStrike" dirty="0">
                <a:effectLst/>
                <a:latin typeface="Times New Roman" panose="02020603050405020304" pitchFamily="18" charset="0"/>
                <a:cs typeface="Times New Roman" panose="02020603050405020304" pitchFamily="18" charset="0"/>
                <a:hlinkClick r:id="rId6" tooltip="Категорія транспортного засобу"/>
              </a:rPr>
              <a:t>категорії ТЗ</a:t>
            </a:r>
            <a:r>
              <a:rPr lang="uk-UA" sz="2000" b="0" i="0" dirty="0">
                <a:effectLst/>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pic>
        <p:nvPicPr>
          <p:cNvPr id="4" name="Picture 2" descr="C:\Users\Администратор\Desktop\Емблема_ДСНС_(2016).png"/>
          <p:cNvPicPr>
            <a:picLocks noChangeAspect="1" noChangeArrowheads="1"/>
          </p:cNvPicPr>
          <p:nvPr/>
        </p:nvPicPr>
        <p:blipFill>
          <a:blip r:embed="rId7" cstate="print"/>
          <a:srcRect/>
          <a:stretch>
            <a:fillRect/>
          </a:stretch>
        </p:blipFill>
        <p:spPr bwMode="auto">
          <a:xfrm>
            <a:off x="10937613" y="5538647"/>
            <a:ext cx="1071570" cy="10715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1004"/>
          </a:xfrm>
        </p:spPr>
        <p:txBody>
          <a:bodyPr>
            <a:normAutofit/>
          </a:bodyPr>
          <a:lstStyle/>
          <a:p>
            <a:pPr algn="ctr"/>
            <a:r>
              <a:rPr lang="ru-RU" sz="2800" b="1" dirty="0">
                <a:solidFill>
                  <a:srgbClr val="202122"/>
                </a:solidFill>
                <a:latin typeface="Arial" panose="020B0604020202020204" pitchFamily="34" charset="0"/>
              </a:rPr>
              <a:t>ПДР </a:t>
            </a:r>
            <a:r>
              <a:rPr lang="ru-RU" sz="2800" b="1" dirty="0" err="1">
                <a:solidFill>
                  <a:srgbClr val="202122"/>
                </a:solidFill>
                <a:latin typeface="Arial" panose="020B0604020202020204" pitchFamily="34" charset="0"/>
              </a:rPr>
              <a:t>України</a:t>
            </a:r>
            <a:r>
              <a:rPr lang="ru-RU" sz="2800" b="1" dirty="0">
                <a:solidFill>
                  <a:srgbClr val="202122"/>
                </a:solidFill>
                <a:latin typeface="Arial" panose="020B0604020202020204" pitchFamily="34" charset="0"/>
              </a:rPr>
              <a:t> </a:t>
            </a:r>
            <a:r>
              <a:rPr lang="ru-RU" sz="2800" b="1" dirty="0" err="1">
                <a:solidFill>
                  <a:srgbClr val="202122"/>
                </a:solidFill>
                <a:latin typeface="Arial" panose="020B0604020202020204" pitchFamily="34" charset="0"/>
              </a:rPr>
              <a:t>розділи</a:t>
            </a:r>
            <a:endParaRPr lang="uk-UA" sz="2800" b="1" dirty="0"/>
          </a:p>
        </p:txBody>
      </p:sp>
      <p:sp>
        <p:nvSpPr>
          <p:cNvPr id="6" name="Місце для вмісту 5"/>
          <p:cNvSpPr>
            <a:spLocks noGrp="1"/>
          </p:cNvSpPr>
          <p:nvPr>
            <p:ph idx="1"/>
          </p:nvPr>
        </p:nvSpPr>
        <p:spPr>
          <a:xfrm>
            <a:off x="838200" y="1106130"/>
            <a:ext cx="10515600" cy="5070833"/>
          </a:xfrm>
        </p:spPr>
        <p:txBody>
          <a:bodyPr>
            <a:noAutofit/>
          </a:bodyPr>
          <a:lstStyle/>
          <a:p>
            <a:pPr marL="0" indent="0">
              <a:buNone/>
            </a:pPr>
            <a:r>
              <a:rPr lang="ru-RU" sz="2000" b="1" dirty="0">
                <a:latin typeface="Arial" panose="020B0604020202020204" pitchFamily="34" charset="0"/>
                <a:cs typeface="Times New Roman" panose="02020603050405020304" pitchFamily="18" charset="0"/>
              </a:rPr>
              <a:t>   </a:t>
            </a:r>
            <a:r>
              <a:rPr lang="ru-RU" sz="2000" b="1" i="0" dirty="0">
                <a:effectLst/>
                <a:latin typeface="Times New Roman" panose="02020603050405020304" pitchFamily="18" charset="0"/>
                <a:cs typeface="Times New Roman" panose="02020603050405020304" pitchFamily="18" charset="0"/>
              </a:rPr>
              <a:t>Рух </a:t>
            </a:r>
            <a:r>
              <a:rPr lang="ru-RU" sz="2000" b="1" i="0" dirty="0" err="1">
                <a:effectLst/>
                <a:latin typeface="Times New Roman" panose="02020603050405020304" pitchFamily="18" charset="0"/>
                <a:cs typeface="Times New Roman" panose="02020603050405020304" pitchFamily="18" charset="0"/>
              </a:rPr>
              <a:t>транспортних</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засобів</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із</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спеціальними</a:t>
            </a:r>
            <a:r>
              <a:rPr lang="ru-RU" sz="2000" b="1" i="0" dirty="0">
                <a:effectLst/>
                <a:latin typeface="Times New Roman" panose="02020603050405020304" pitchFamily="18" charset="0"/>
                <a:cs typeface="Times New Roman" panose="02020603050405020304" pitchFamily="18" charset="0"/>
              </a:rPr>
              <a:t> сигналами</a:t>
            </a:r>
            <a:endParaRPr lang="ru-RU" sz="2000" b="1" i="0" dirty="0">
              <a:effectLst/>
              <a:latin typeface="Times New Roman" panose="02020603050405020304" pitchFamily="18" charset="0"/>
              <a:cs typeface="Times New Roman" panose="02020603050405020304" pitchFamily="18" charset="0"/>
            </a:endParaRPr>
          </a:p>
          <a:p>
            <a:pPr marL="0" indent="0">
              <a:buNone/>
            </a:pPr>
            <a:r>
              <a:rPr lang="ru-RU" sz="2000" b="0" i="0" dirty="0" err="1">
                <a:effectLst/>
                <a:latin typeface="Times New Roman" panose="02020603050405020304" pitchFamily="18" charset="0"/>
                <a:cs typeface="Times New Roman" panose="02020603050405020304" pitchFamily="18" charset="0"/>
              </a:rPr>
              <a:t>Водії</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оперативних</a:t>
            </a:r>
            <a:r>
              <a:rPr lang="ru-RU" sz="2000" b="0" i="0" dirty="0">
                <a:effectLst/>
                <a:latin typeface="Times New Roman" panose="02020603050405020304" pitchFamily="18" charset="0"/>
                <a:cs typeface="Times New Roman" panose="02020603050405020304" pitchFamily="18" charset="0"/>
              </a:rPr>
              <a:t> ТЗ, </a:t>
            </a:r>
            <a:r>
              <a:rPr lang="ru-RU" sz="2000" b="0" i="0" dirty="0" err="1">
                <a:effectLst/>
                <a:latin typeface="Times New Roman" panose="02020603050405020304" pitchFamily="18" charset="0"/>
                <a:cs typeface="Times New Roman" panose="02020603050405020304" pitchFamily="18" charset="0"/>
              </a:rPr>
              <a:t>виконуючи</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невідкладне</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службове</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завдання</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можуть</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відступати</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від</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певних</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вимог</a:t>
            </a:r>
            <a:r>
              <a:rPr lang="ru-RU" sz="2000" b="0" i="0" dirty="0">
                <a:effectLst/>
                <a:latin typeface="Times New Roman" panose="02020603050405020304" pitchFamily="18" charset="0"/>
                <a:cs typeface="Times New Roman" panose="02020603050405020304" pitchFamily="18" charset="0"/>
              </a:rPr>
              <a:t> ПДР; </a:t>
            </a:r>
            <a:r>
              <a:rPr lang="ru-RU" sz="2000" b="0" i="0" dirty="0" err="1">
                <a:effectLst/>
                <a:latin typeface="Times New Roman" panose="02020603050405020304" pitchFamily="18" charset="0"/>
                <a:cs typeface="Times New Roman" panose="02020603050405020304" pitchFamily="18" charset="0"/>
              </a:rPr>
              <a:t>види</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проблискових</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маячків</a:t>
            </a:r>
            <a:r>
              <a:rPr lang="ru-RU" sz="2000" b="0" i="0" dirty="0">
                <a:effectLst/>
                <a:latin typeface="Times New Roman" panose="02020603050405020304" pitchFamily="18" charset="0"/>
                <a:cs typeface="Times New Roman" panose="02020603050405020304" pitchFamily="18" charset="0"/>
              </a:rPr>
              <a:t> і </a:t>
            </a:r>
            <a:r>
              <a:rPr lang="ru-RU" sz="2000" b="0" i="0" dirty="0" err="1">
                <a:effectLst/>
                <a:latin typeface="Times New Roman" panose="02020603050405020304" pitchFamily="18" charset="0"/>
                <a:cs typeface="Times New Roman" panose="02020603050405020304" pitchFamily="18" charset="0"/>
              </a:rPr>
              <a:t>переваги</a:t>
            </a:r>
            <a:r>
              <a:rPr lang="ru-RU" sz="2000" b="0" i="0" dirty="0">
                <a:effectLst/>
                <a:latin typeface="Times New Roman" panose="02020603050405020304" pitchFamily="18" charset="0"/>
                <a:cs typeface="Times New Roman" panose="02020603050405020304" pitchFamily="18" charset="0"/>
              </a:rPr>
              <a:t> ТЗ з ними.</a:t>
            </a:r>
            <a:endParaRPr lang="ru-RU" sz="2000" b="0" i="0" dirty="0">
              <a:effectLst/>
              <a:latin typeface="Times New Roman" panose="02020603050405020304" pitchFamily="18" charset="0"/>
              <a:cs typeface="Times New Roman" panose="02020603050405020304" pitchFamily="18" charset="0"/>
            </a:endParaRPr>
          </a:p>
          <a:p>
            <a:pPr marL="0" indent="0">
              <a:buNone/>
            </a:pPr>
            <a:r>
              <a:rPr lang="uk-UA" sz="2000" b="1" dirty="0">
                <a:latin typeface="Times New Roman" panose="02020603050405020304" pitchFamily="18" charset="0"/>
                <a:cs typeface="Times New Roman" panose="02020603050405020304" pitchFamily="18" charset="0"/>
              </a:rPr>
              <a:t>   Обов'язки і права </a:t>
            </a:r>
            <a:r>
              <a:rPr lang="uk-UA" sz="2000" b="1" u="sng" dirty="0">
                <a:latin typeface="Times New Roman" panose="02020603050405020304" pitchFamily="18" charset="0"/>
                <a:cs typeface="Times New Roman" panose="02020603050405020304" pitchFamily="18" charset="0"/>
                <a:hlinkClick r:id="rId1" tooltip="Пішохід"/>
              </a:rPr>
              <a:t>пішоходів</a:t>
            </a:r>
            <a:endParaRPr lang="uk-UA" sz="2000" b="1" u="sng" dirty="0">
              <a:latin typeface="Times New Roman" panose="02020603050405020304" pitchFamily="18" charset="0"/>
              <a:cs typeface="Times New Roman" panose="02020603050405020304" pitchFamily="18" charset="0"/>
            </a:endParaRPr>
          </a:p>
          <a:p>
            <a:pPr marL="0" indent="0">
              <a:buNone/>
            </a:pPr>
            <a:r>
              <a:rPr lang="uk-UA" sz="2000" b="0" i="0" dirty="0">
                <a:effectLst/>
                <a:latin typeface="Times New Roman" panose="02020603050405020304" pitchFamily="18" charset="0"/>
                <a:cs typeface="Times New Roman" panose="02020603050405020304" pitchFamily="18" charset="0"/>
              </a:rPr>
              <a:t>З якого боку повинні рухатися пішоходи; інші обов'язки пішоходів; що забороняється пішоходам, їх права.</a:t>
            </a:r>
            <a:endParaRPr lang="uk-UA" sz="2000" b="0" i="0" dirty="0">
              <a:effectLst/>
              <a:latin typeface="Times New Roman" panose="02020603050405020304" pitchFamily="18" charset="0"/>
              <a:cs typeface="Times New Roman" panose="02020603050405020304" pitchFamily="18" charset="0"/>
            </a:endParaRPr>
          </a:p>
          <a:p>
            <a:pPr marL="0" indent="0">
              <a:buNone/>
            </a:pPr>
            <a:r>
              <a:rPr lang="uk-UA" sz="2000" b="1" i="0" dirty="0">
                <a:effectLst/>
                <a:latin typeface="Times New Roman" panose="02020603050405020304" pitchFamily="18" charset="0"/>
                <a:cs typeface="Times New Roman" panose="02020603050405020304" pitchFamily="18" charset="0"/>
              </a:rPr>
              <a:t>   Регулювання дорожнього руху </a:t>
            </a:r>
            <a:r>
              <a:rPr lang="uk-UA" sz="2000" b="0" i="0" dirty="0">
                <a:effectLst/>
                <a:latin typeface="Times New Roman" panose="02020603050405020304" pitchFamily="18" charset="0"/>
                <a:cs typeface="Times New Roman" panose="02020603050405020304" pitchFamily="18" charset="0"/>
              </a:rPr>
              <a:t>Регулювання дорожнього руху здійснюється за допомогою </a:t>
            </a:r>
            <a:r>
              <a:rPr lang="uk-UA" sz="2000" b="0" i="0" u="none" strike="noStrike" dirty="0">
                <a:effectLst/>
                <a:latin typeface="Times New Roman" panose="02020603050405020304" pitchFamily="18" charset="0"/>
                <a:cs typeface="Times New Roman" panose="02020603050405020304" pitchFamily="18" charset="0"/>
                <a:hlinkClick r:id="rId2" tooltip="Дорожні знаки України"/>
              </a:rPr>
              <a:t>дорожніх знаків</a:t>
            </a:r>
            <a:r>
              <a:rPr lang="uk-UA" sz="2000" b="0" i="0" dirty="0">
                <a:effectLst/>
                <a:latin typeface="Times New Roman" panose="02020603050405020304" pitchFamily="18" charset="0"/>
                <a:cs typeface="Times New Roman" panose="02020603050405020304" pitchFamily="18" charset="0"/>
              </a:rPr>
              <a:t>, </a:t>
            </a:r>
            <a:r>
              <a:rPr lang="uk-UA" sz="2000" b="0" i="0" u="none" strike="noStrike" dirty="0">
                <a:effectLst/>
                <a:latin typeface="Times New Roman" panose="02020603050405020304" pitchFamily="18" charset="0"/>
                <a:cs typeface="Times New Roman" panose="02020603050405020304" pitchFamily="18" charset="0"/>
                <a:hlinkClick r:id="rId3" tooltip="Дорожня розмітка"/>
              </a:rPr>
              <a:t>дорожньої розмітки</a:t>
            </a:r>
            <a:r>
              <a:rPr lang="uk-UA" sz="2000" b="0" i="0" dirty="0">
                <a:effectLst/>
                <a:latin typeface="Times New Roman" panose="02020603050405020304" pitchFamily="18" charset="0"/>
                <a:cs typeface="Times New Roman" panose="02020603050405020304" pitchFamily="18" charset="0"/>
              </a:rPr>
              <a:t>, </a:t>
            </a:r>
            <a:r>
              <a:rPr lang="uk-UA" sz="2000" b="0" i="0" u="none" strike="noStrike" dirty="0">
                <a:effectLst/>
                <a:latin typeface="Times New Roman" panose="02020603050405020304" pitchFamily="18" charset="0"/>
                <a:cs typeface="Times New Roman" panose="02020603050405020304" pitchFamily="18" charset="0"/>
                <a:hlinkClick r:id="rId4" tooltip="Дорожнє обладнання"/>
              </a:rPr>
              <a:t>дорожнього обладнання</a:t>
            </a:r>
            <a:r>
              <a:rPr lang="uk-UA" sz="2000" b="0" i="0" dirty="0">
                <a:effectLst/>
                <a:latin typeface="Times New Roman" panose="02020603050405020304" pitchFamily="18" charset="0"/>
                <a:cs typeface="Times New Roman" panose="02020603050405020304" pitchFamily="18" charset="0"/>
              </a:rPr>
              <a:t>, </a:t>
            </a:r>
            <a:r>
              <a:rPr lang="uk-UA" sz="2000" b="0" i="0" u="none" strike="noStrike" dirty="0">
                <a:effectLst/>
                <a:latin typeface="Times New Roman" panose="02020603050405020304" pitchFamily="18" charset="0"/>
                <a:cs typeface="Times New Roman" panose="02020603050405020304" pitchFamily="18" charset="0"/>
                <a:hlinkClick r:id="rId5" tooltip="Світлофор"/>
              </a:rPr>
              <a:t>світлофорів</a:t>
            </a:r>
            <a:r>
              <a:rPr lang="uk-UA" sz="2000" b="0" i="0" dirty="0">
                <a:effectLst/>
                <a:latin typeface="Times New Roman" panose="02020603050405020304" pitchFamily="18" charset="0"/>
                <a:cs typeface="Times New Roman" panose="02020603050405020304" pitchFamily="18" charset="0"/>
              </a:rPr>
              <a:t>, а також </a:t>
            </a:r>
            <a:r>
              <a:rPr lang="uk-UA" sz="2000" b="0" i="0" u="none" strike="noStrike" dirty="0">
                <a:effectLst/>
                <a:latin typeface="Times New Roman" panose="02020603050405020304" pitchFamily="18" charset="0"/>
                <a:cs typeface="Times New Roman" panose="02020603050405020304" pitchFamily="18" charset="0"/>
                <a:hlinkClick r:id="rId6" tooltip="Регулювальник"/>
              </a:rPr>
              <a:t>регулювальниками</a:t>
            </a:r>
            <a:r>
              <a:rPr lang="uk-UA" sz="2000" b="0" i="0" dirty="0">
                <a:effectLst/>
                <a:latin typeface="Times New Roman" panose="02020603050405020304" pitchFamily="18" charset="0"/>
                <a:cs typeface="Times New Roman" panose="02020603050405020304" pitchFamily="18" charset="0"/>
              </a:rPr>
              <a:t>; дорожні знаки мають перевагу перед дорожньою розміткою; вимоги до дорожніх знаків; сигнали регулювальника мають перевагу перед сигналами світлофорів та вимогами дорожніх знаків; види дорожніх знаків: попереджувальні, пріоритету, заборонні, наказові, інформаційно-вказівні, сервісу, таблички; дорожня розмітка поділяється на горизонтальну та вертикальну; дорожнє обладнання як допоміжний засіб регулювання дорожнього руху; світлофори призначені для регулювання руху транспортних засобів і пішоходів, мають світлові сигнали зеленого, жовтого, червоного і біло-місячного кольорів, які розташовані вертикально чи горизонтально; значення сигналів світлофора; сигнали регулювальника — це положення його </a:t>
            </a:r>
            <a:r>
              <a:rPr lang="uk-UA" sz="2000" b="0" i="0" dirty="0" err="1">
                <a:effectLst/>
                <a:latin typeface="Times New Roman" panose="02020603050405020304" pitchFamily="18" charset="0"/>
                <a:cs typeface="Times New Roman" panose="02020603050405020304" pitchFamily="18" charset="0"/>
              </a:rPr>
              <a:t>корпуса</a:t>
            </a:r>
            <a:r>
              <a:rPr lang="uk-UA" sz="2000" dirty="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pic>
        <p:nvPicPr>
          <p:cNvPr id="4" name="Picture 2" descr="C:\Users\Администратор\Desktop\Емблема_ДСНС_(2016).png"/>
          <p:cNvPicPr>
            <a:picLocks noChangeAspect="1" noChangeArrowheads="1"/>
          </p:cNvPicPr>
          <p:nvPr/>
        </p:nvPicPr>
        <p:blipFill>
          <a:blip r:embed="rId7" cstate="print"/>
          <a:srcRect/>
          <a:stretch>
            <a:fillRect/>
          </a:stretch>
        </p:blipFill>
        <p:spPr bwMode="auto">
          <a:xfrm>
            <a:off x="10937613" y="5538647"/>
            <a:ext cx="1071570" cy="10715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1004"/>
          </a:xfrm>
        </p:spPr>
        <p:txBody>
          <a:bodyPr>
            <a:normAutofit/>
          </a:bodyPr>
          <a:lstStyle/>
          <a:p>
            <a:pPr algn="ctr"/>
            <a:r>
              <a:rPr lang="ru-RU" sz="2800" b="1" dirty="0">
                <a:solidFill>
                  <a:srgbClr val="202122"/>
                </a:solidFill>
                <a:latin typeface="Arial" panose="020B0604020202020204" pitchFamily="34" charset="0"/>
              </a:rPr>
              <a:t>ПДР </a:t>
            </a:r>
            <a:r>
              <a:rPr lang="ru-RU" sz="2800" b="1" dirty="0" err="1">
                <a:solidFill>
                  <a:srgbClr val="202122"/>
                </a:solidFill>
                <a:latin typeface="Arial" panose="020B0604020202020204" pitchFamily="34" charset="0"/>
              </a:rPr>
              <a:t>України</a:t>
            </a:r>
            <a:r>
              <a:rPr lang="ru-RU" sz="2800" b="1" dirty="0">
                <a:solidFill>
                  <a:srgbClr val="202122"/>
                </a:solidFill>
                <a:latin typeface="Arial" panose="020B0604020202020204" pitchFamily="34" charset="0"/>
              </a:rPr>
              <a:t> </a:t>
            </a:r>
            <a:r>
              <a:rPr lang="ru-RU" sz="2800" b="1" dirty="0" err="1">
                <a:solidFill>
                  <a:srgbClr val="202122"/>
                </a:solidFill>
                <a:latin typeface="Arial" panose="020B0604020202020204" pitchFamily="34" charset="0"/>
              </a:rPr>
              <a:t>розділи</a:t>
            </a:r>
            <a:endParaRPr lang="uk-UA" sz="2800" b="1" dirty="0"/>
          </a:p>
        </p:txBody>
      </p:sp>
      <p:sp>
        <p:nvSpPr>
          <p:cNvPr id="6" name="Місце для вмісту 5"/>
          <p:cNvSpPr>
            <a:spLocks noGrp="1"/>
          </p:cNvSpPr>
          <p:nvPr>
            <p:ph idx="1"/>
          </p:nvPr>
        </p:nvSpPr>
        <p:spPr>
          <a:xfrm>
            <a:off x="838200" y="1106130"/>
            <a:ext cx="10515600" cy="5070833"/>
          </a:xfrm>
        </p:spPr>
        <p:txBody>
          <a:bodyPr>
            <a:noAutofit/>
          </a:bodyPr>
          <a:lstStyle/>
          <a:p>
            <a:pPr marL="0" indent="0">
              <a:buNone/>
            </a:pPr>
            <a:r>
              <a:rPr lang="ru-RU" sz="2000" b="1" dirty="0">
                <a:latin typeface="Times New Roman" panose="02020603050405020304" pitchFamily="18" charset="0"/>
                <a:cs typeface="Times New Roman" panose="02020603050405020304" pitchFamily="18" charset="0"/>
              </a:rPr>
              <a:t>   </a:t>
            </a:r>
            <a:r>
              <a:rPr lang="uk-UA" sz="2000" b="1" i="0" strike="noStrike" dirty="0">
                <a:effectLst/>
                <a:latin typeface="Times New Roman" panose="02020603050405020304" pitchFamily="18" charset="0"/>
                <a:cs typeface="Times New Roman" panose="02020603050405020304" pitchFamily="18" charset="0"/>
                <a:hlinkClick r:id="rId1" tooltip="Обмеження швидкості руху на дорогах"/>
              </a:rPr>
              <a:t>Швидкість руху</a:t>
            </a:r>
            <a:endParaRPr lang="uk-UA" sz="2000" b="1" i="0" strike="noStrike" dirty="0">
              <a:effectLst/>
              <a:latin typeface="Times New Roman" panose="02020603050405020304" pitchFamily="18" charset="0"/>
              <a:cs typeface="Times New Roman" panose="02020603050405020304" pitchFamily="18" charset="0"/>
            </a:endParaRPr>
          </a:p>
          <a:p>
            <a:pPr marL="0" indent="0">
              <a:buNone/>
            </a:pPr>
            <a:r>
              <a:rPr lang="ru-RU" sz="2000" b="0" i="0" dirty="0" err="1">
                <a:effectLst/>
                <a:latin typeface="Times New Roman" panose="02020603050405020304" pitchFamily="18" charset="0"/>
                <a:cs typeface="Times New Roman" panose="02020603050405020304" pitchFamily="18" charset="0"/>
              </a:rPr>
              <a:t>Під</a:t>
            </a:r>
            <a:r>
              <a:rPr lang="ru-RU" sz="2000" b="0" i="0" dirty="0">
                <a:effectLst/>
                <a:latin typeface="Times New Roman" panose="02020603050405020304" pitchFamily="18" charset="0"/>
                <a:cs typeface="Times New Roman" panose="02020603050405020304" pitchFamily="18" charset="0"/>
              </a:rPr>
              <a:t> час </a:t>
            </a:r>
            <a:r>
              <a:rPr lang="ru-RU" sz="2000" b="0" i="0" dirty="0" err="1">
                <a:effectLst/>
                <a:latin typeface="Times New Roman" panose="02020603050405020304" pitchFamily="18" charset="0"/>
                <a:cs typeface="Times New Roman" panose="02020603050405020304" pitchFamily="18" charset="0"/>
              </a:rPr>
              <a:t>вибору</a:t>
            </a:r>
            <a:r>
              <a:rPr lang="ru-RU" sz="2000" b="0" i="0" dirty="0">
                <a:effectLst/>
                <a:latin typeface="Times New Roman" panose="02020603050405020304" pitchFamily="18" charset="0"/>
                <a:cs typeface="Times New Roman" panose="02020603050405020304" pitchFamily="18" charset="0"/>
              </a:rPr>
              <a:t> в </a:t>
            </a:r>
            <a:r>
              <a:rPr lang="ru-RU" sz="2000" b="0" i="0" dirty="0" err="1">
                <a:effectLst/>
                <a:latin typeface="Times New Roman" panose="02020603050405020304" pitchFamily="18" charset="0"/>
                <a:cs typeface="Times New Roman" panose="02020603050405020304" pitchFamily="18" charset="0"/>
              </a:rPr>
              <a:t>установлених</a:t>
            </a:r>
            <a:r>
              <a:rPr lang="ru-RU" sz="2000" b="0" i="0" dirty="0">
                <a:effectLst/>
                <a:latin typeface="Times New Roman" panose="02020603050405020304" pitchFamily="18" charset="0"/>
                <a:cs typeface="Times New Roman" panose="02020603050405020304" pitchFamily="18" charset="0"/>
              </a:rPr>
              <a:t> межах </a:t>
            </a:r>
            <a:r>
              <a:rPr lang="ru-RU" sz="2000" b="0" i="0" strike="noStrike" dirty="0" err="1">
                <a:effectLst/>
                <a:latin typeface="Times New Roman" panose="02020603050405020304" pitchFamily="18" charset="0"/>
                <a:cs typeface="Times New Roman" panose="02020603050405020304" pitchFamily="18" charset="0"/>
                <a:hlinkClick r:id="rId2" tooltip="Безпечна швидкість"/>
              </a:rPr>
              <a:t>безпечної</a:t>
            </a:r>
            <a:r>
              <a:rPr lang="ru-RU" sz="2000" b="0" i="0" strike="noStrike" dirty="0">
                <a:effectLst/>
                <a:latin typeface="Times New Roman" panose="02020603050405020304" pitchFamily="18" charset="0"/>
                <a:cs typeface="Times New Roman" panose="02020603050405020304" pitchFamily="18" charset="0"/>
                <a:hlinkClick r:id="rId2" tooltip="Безпечна швидкість"/>
              </a:rPr>
              <a:t> </a:t>
            </a:r>
            <a:r>
              <a:rPr lang="ru-RU" sz="2000" b="0" i="0" strike="noStrike" dirty="0" err="1">
                <a:effectLst/>
                <a:latin typeface="Times New Roman" panose="02020603050405020304" pitchFamily="18" charset="0"/>
                <a:cs typeface="Times New Roman" panose="02020603050405020304" pitchFamily="18" charset="0"/>
                <a:hlinkClick r:id="rId2" tooltip="Безпечна швидкість"/>
              </a:rPr>
              <a:t>швидкості</a:t>
            </a:r>
            <a:r>
              <a:rPr lang="ru-RU" sz="2000" b="0" i="0" dirty="0">
                <a:effectLst/>
                <a:latin typeface="Times New Roman" panose="02020603050405020304" pitchFamily="18" charset="0"/>
                <a:cs typeface="Times New Roman" panose="02020603050405020304" pitchFamily="18" charset="0"/>
              </a:rPr>
              <a:t> руху </a:t>
            </a:r>
            <a:r>
              <a:rPr lang="ru-RU" sz="2000" b="0" i="0" dirty="0" err="1">
                <a:effectLst/>
                <a:latin typeface="Times New Roman" panose="02020603050405020304" pitchFamily="18" charset="0"/>
                <a:cs typeface="Times New Roman" panose="02020603050405020304" pitchFamily="18" charset="0"/>
              </a:rPr>
              <a:t>водій</a:t>
            </a:r>
            <a:r>
              <a:rPr lang="ru-RU" sz="2000" b="0" i="0" dirty="0">
                <a:effectLst/>
                <a:latin typeface="Times New Roman" panose="02020603050405020304" pitchFamily="18" charset="0"/>
                <a:cs typeface="Times New Roman" panose="02020603050405020304" pitchFamily="18" charset="0"/>
              </a:rPr>
              <a:t> повинен </a:t>
            </a:r>
            <a:r>
              <a:rPr lang="ru-RU" sz="2000" b="0" i="0" dirty="0" err="1">
                <a:effectLst/>
                <a:latin typeface="Times New Roman" panose="02020603050405020304" pitchFamily="18" charset="0"/>
                <a:cs typeface="Times New Roman" panose="02020603050405020304" pitchFamily="18" charset="0"/>
              </a:rPr>
              <a:t>ураховувати</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дорожню</a:t>
            </a:r>
            <a:r>
              <a:rPr lang="ru-RU" sz="2000" b="0" i="0" dirty="0">
                <a:effectLst/>
                <a:latin typeface="Times New Roman" panose="02020603050405020304" pitchFamily="18" charset="0"/>
                <a:cs typeface="Times New Roman" panose="02020603050405020304" pitchFamily="18" charset="0"/>
              </a:rPr>
              <a:t> обстановку, а </a:t>
            </a:r>
            <a:r>
              <a:rPr lang="ru-RU" sz="2000" b="0" i="0" dirty="0" err="1">
                <a:effectLst/>
                <a:latin typeface="Times New Roman" panose="02020603050405020304" pitchFamily="18" charset="0"/>
                <a:cs typeface="Times New Roman" panose="02020603050405020304" pitchFamily="18" charset="0"/>
              </a:rPr>
              <a:t>також</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особливості</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вантажу</a:t>
            </a:r>
            <a:r>
              <a:rPr lang="ru-RU" sz="2000" b="0" i="0" dirty="0">
                <a:effectLst/>
                <a:latin typeface="Times New Roman" panose="02020603050405020304" pitchFamily="18" charset="0"/>
                <a:cs typeface="Times New Roman" panose="02020603050405020304" pitchFamily="18" charset="0"/>
              </a:rPr>
              <a:t>, що перевозиться, і стан ТЗ, </a:t>
            </a:r>
            <a:r>
              <a:rPr lang="ru-RU" sz="2000" b="0" i="0" dirty="0" err="1">
                <a:effectLst/>
                <a:latin typeface="Times New Roman" panose="02020603050405020304" pitchFamily="18" charset="0"/>
                <a:cs typeface="Times New Roman" panose="02020603050405020304" pitchFamily="18" charset="0"/>
              </a:rPr>
              <a:t>щоб</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мати</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змогу</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постійно</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контролювати</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його</a:t>
            </a:r>
            <a:r>
              <a:rPr lang="ru-RU" sz="2000" b="0" i="0" dirty="0">
                <a:effectLst/>
                <a:latin typeface="Times New Roman" panose="02020603050405020304" pitchFamily="18" charset="0"/>
                <a:cs typeface="Times New Roman" panose="02020603050405020304" pitchFamily="18" charset="0"/>
              </a:rPr>
              <a:t> рух та </a:t>
            </a:r>
            <a:r>
              <a:rPr lang="ru-RU" sz="2000" b="0" i="0" dirty="0" err="1">
                <a:effectLst/>
                <a:latin typeface="Times New Roman" panose="02020603050405020304" pitchFamily="18" charset="0"/>
                <a:cs typeface="Times New Roman" panose="02020603050405020304" pitchFamily="18" charset="0"/>
              </a:rPr>
              <a:t>безпечно</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керувати</a:t>
            </a:r>
            <a:r>
              <a:rPr lang="ru-RU" sz="2000" b="0" i="0" dirty="0">
                <a:effectLst/>
                <a:latin typeface="Times New Roman" panose="02020603050405020304" pitchFamily="18" charset="0"/>
                <a:cs typeface="Times New Roman" panose="02020603050405020304" pitchFamily="18" charset="0"/>
              </a:rPr>
              <a:t> ним; У </a:t>
            </a:r>
            <a:r>
              <a:rPr lang="ru-RU" sz="2000" b="0" i="0" dirty="0" err="1">
                <a:effectLst/>
                <a:latin typeface="Times New Roman" panose="02020603050405020304" pitchFamily="18" charset="0"/>
                <a:cs typeface="Times New Roman" panose="02020603050405020304" pitchFamily="18" charset="0"/>
              </a:rPr>
              <a:t>населених</a:t>
            </a:r>
            <a:r>
              <a:rPr lang="ru-RU" sz="2000" b="0" i="0" dirty="0">
                <a:effectLst/>
                <a:latin typeface="Times New Roman" panose="02020603050405020304" pitchFamily="18" charset="0"/>
                <a:cs typeface="Times New Roman" panose="02020603050405020304" pitchFamily="18" charset="0"/>
              </a:rPr>
              <a:t> пунктах рух </a:t>
            </a:r>
            <a:r>
              <a:rPr lang="ru-RU" sz="2000" b="0" i="0" dirty="0" err="1">
                <a:effectLst/>
                <a:latin typeface="Times New Roman" panose="02020603050405020304" pitchFamily="18" charset="0"/>
                <a:cs typeface="Times New Roman" panose="02020603050405020304" pitchFamily="18" charset="0"/>
              </a:rPr>
              <a:t>дозволяється</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із</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швидкістю</a:t>
            </a:r>
            <a:r>
              <a:rPr lang="ru-RU" sz="2000" b="0" i="0" dirty="0">
                <a:effectLst/>
                <a:latin typeface="Times New Roman" panose="02020603050405020304" pitchFamily="18" charset="0"/>
                <a:cs typeface="Times New Roman" panose="02020603050405020304" pitchFamily="18" charset="0"/>
              </a:rPr>
              <a:t> не </a:t>
            </a:r>
            <a:r>
              <a:rPr lang="ru-RU" sz="2000" b="0" i="0" dirty="0" err="1">
                <a:effectLst/>
                <a:latin typeface="Times New Roman" panose="02020603050405020304" pitchFamily="18" charset="0"/>
                <a:cs typeface="Times New Roman" panose="02020603050405020304" pitchFamily="18" charset="0"/>
              </a:rPr>
              <a:t>більше</a:t>
            </a:r>
            <a:r>
              <a:rPr lang="ru-RU" sz="2000" b="0" i="0" dirty="0">
                <a:effectLst/>
                <a:latin typeface="Times New Roman" panose="02020603050405020304" pitchFamily="18" charset="0"/>
                <a:cs typeface="Times New Roman" panose="02020603050405020304" pitchFamily="18" charset="0"/>
              </a:rPr>
              <a:t> 50 км/год; дозволена </a:t>
            </a:r>
            <a:r>
              <a:rPr lang="ru-RU" sz="2000" b="0" i="0" dirty="0" err="1">
                <a:effectLst/>
                <a:latin typeface="Times New Roman" panose="02020603050405020304" pitchFamily="18" charset="0"/>
                <a:cs typeface="Times New Roman" panose="02020603050405020304" pitchFamily="18" charset="0"/>
              </a:rPr>
              <a:t>швидкість</a:t>
            </a:r>
            <a:r>
              <a:rPr lang="ru-RU" sz="2000" b="0" i="0" dirty="0">
                <a:effectLst/>
                <a:latin typeface="Times New Roman" panose="02020603050405020304" pitchFamily="18" charset="0"/>
                <a:cs typeface="Times New Roman" panose="02020603050405020304" pitchFamily="18" charset="0"/>
              </a:rPr>
              <a:t> поза </a:t>
            </a:r>
            <a:r>
              <a:rPr lang="ru-RU" sz="2000" b="0" i="0" dirty="0" err="1">
                <a:effectLst/>
                <a:latin typeface="Times New Roman" panose="02020603050405020304" pitchFamily="18" charset="0"/>
                <a:cs typeface="Times New Roman" panose="02020603050405020304" pitchFamily="18" charset="0"/>
              </a:rPr>
              <a:t>населеними</a:t>
            </a:r>
            <a:r>
              <a:rPr lang="ru-RU" sz="2000" b="0" i="0" dirty="0">
                <a:effectLst/>
                <a:latin typeface="Times New Roman" panose="02020603050405020304" pitchFamily="18" charset="0"/>
                <a:cs typeface="Times New Roman" panose="02020603050405020304" pitchFamily="18" charset="0"/>
              </a:rPr>
              <a:t> пунктами для </a:t>
            </a:r>
            <a:r>
              <a:rPr lang="ru-RU" sz="2000" b="0" i="0" dirty="0" err="1">
                <a:effectLst/>
                <a:latin typeface="Times New Roman" panose="02020603050405020304" pitchFamily="18" charset="0"/>
                <a:cs typeface="Times New Roman" panose="02020603050405020304" pitchFamily="18" charset="0"/>
              </a:rPr>
              <a:t>різних</a:t>
            </a:r>
            <a:r>
              <a:rPr lang="ru-RU" sz="2000" b="0" i="0" dirty="0">
                <a:effectLst/>
                <a:latin typeface="Times New Roman" panose="02020603050405020304" pitchFamily="18" charset="0"/>
                <a:cs typeface="Times New Roman" panose="02020603050405020304" pitchFamily="18" charset="0"/>
              </a:rPr>
              <a:t> ТЗ; що </a:t>
            </a:r>
            <a:r>
              <a:rPr lang="ru-RU" sz="2000" b="0" i="0" dirty="0" err="1">
                <a:effectLst/>
                <a:latin typeface="Times New Roman" panose="02020603050405020304" pitchFamily="18" charset="0"/>
                <a:cs typeface="Times New Roman" panose="02020603050405020304" pitchFamily="18" charset="0"/>
              </a:rPr>
              <a:t>забороняється</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водієві</a:t>
            </a:r>
            <a:r>
              <a:rPr lang="ru-RU" sz="2000" b="0" i="0" dirty="0">
                <a:effectLst/>
                <a:latin typeface="Times New Roman" panose="02020603050405020304" pitchFamily="18" charset="0"/>
                <a:cs typeface="Times New Roman" panose="02020603050405020304" pitchFamily="18" charset="0"/>
              </a:rPr>
              <a:t>.</a:t>
            </a:r>
            <a:endParaRPr lang="ru-RU" sz="2000" b="0" i="0" dirty="0">
              <a:effectLst/>
              <a:latin typeface="Times New Roman" panose="02020603050405020304" pitchFamily="18" charset="0"/>
              <a:cs typeface="Times New Roman" panose="02020603050405020304" pitchFamily="18" charset="0"/>
            </a:endParaRPr>
          </a:p>
          <a:p>
            <a:pPr marL="0" indent="0">
              <a:buNone/>
            </a:pPr>
            <a:r>
              <a:rPr lang="uk-UA" sz="2000" b="1" i="0" dirty="0">
                <a:effectLst/>
                <a:latin typeface="Times New Roman" panose="02020603050405020304" pitchFamily="18" charset="0"/>
                <a:cs typeface="Times New Roman" panose="02020603050405020304" pitchFamily="18" charset="0"/>
              </a:rPr>
              <a:t> </a:t>
            </a:r>
            <a:r>
              <a:rPr lang="uk-UA" sz="2000" b="1" i="0" strike="noStrike" dirty="0">
                <a:effectLst/>
                <a:latin typeface="Times New Roman" panose="02020603050405020304" pitchFamily="18" charset="0"/>
                <a:cs typeface="Times New Roman" panose="02020603050405020304" pitchFamily="18" charset="0"/>
                <a:hlinkClick r:id="rId3" tooltip="Дистанція"/>
              </a:rPr>
              <a:t>Дистанція</a:t>
            </a:r>
            <a:r>
              <a:rPr lang="uk-UA" sz="2000" b="1" i="0" dirty="0">
                <a:effectLst/>
                <a:latin typeface="Times New Roman" panose="02020603050405020304" pitchFamily="18" charset="0"/>
                <a:cs typeface="Times New Roman" panose="02020603050405020304" pitchFamily="18" charset="0"/>
              </a:rPr>
              <a:t>, </a:t>
            </a:r>
            <a:r>
              <a:rPr lang="uk-UA" sz="2000" b="1" i="0" strike="noStrike" dirty="0">
                <a:effectLst/>
                <a:latin typeface="Times New Roman" panose="02020603050405020304" pitchFamily="18" charset="0"/>
                <a:cs typeface="Times New Roman" panose="02020603050405020304" pitchFamily="18" charset="0"/>
                <a:hlinkClick r:id="rId4" tooltip="Інтервал"/>
              </a:rPr>
              <a:t>інтервал</a:t>
            </a:r>
            <a:r>
              <a:rPr lang="uk-UA" sz="2000" b="1" i="0" dirty="0">
                <a:effectLst/>
                <a:latin typeface="Times New Roman" panose="02020603050405020304" pitchFamily="18" charset="0"/>
                <a:cs typeface="Times New Roman" panose="02020603050405020304" pitchFamily="18" charset="0"/>
              </a:rPr>
              <a:t>, зустрічний роз’їзд</a:t>
            </a:r>
            <a:endParaRPr lang="ru-RU" sz="2000" dirty="0">
              <a:latin typeface="Times New Roman" panose="02020603050405020304" pitchFamily="18" charset="0"/>
              <a:cs typeface="Times New Roman" panose="02020603050405020304" pitchFamily="18" charset="0"/>
            </a:endParaRPr>
          </a:p>
          <a:p>
            <a:pPr marL="0" indent="0">
              <a:buNone/>
            </a:pPr>
            <a:r>
              <a:rPr lang="uk-UA" sz="2000" b="0" i="0" dirty="0">
                <a:effectLst/>
                <a:latin typeface="Times New Roman" panose="02020603050405020304" pitchFamily="18" charset="0"/>
                <a:cs typeface="Times New Roman" panose="02020603050405020304" pitchFamily="18" charset="0"/>
              </a:rPr>
              <a:t> Водій залежно від швидкості руху, дорожньої обстановки, особливостей вантажу, що перевозиться, і стану ТЗ повинен дотримувати безпечної дистанції та безпечного інтервалу; якщо зустрічний роз'їзд утруднений, водій, на смузі руху якого є перешкода, повинен дати дорогу; на ділянках доріг, позначених знаками «Крутий підйом» і «Крутий спуск», дати дорогу повинен водій ТЗ, що рухається на спуск.</a:t>
            </a:r>
            <a:endParaRPr lang="uk-UA" sz="2000" b="0" i="0" dirty="0">
              <a:effectLst/>
              <a:latin typeface="Times New Roman" panose="02020603050405020304" pitchFamily="18" charset="0"/>
              <a:cs typeface="Times New Roman" panose="02020603050405020304" pitchFamily="18" charset="0"/>
            </a:endParaRPr>
          </a:p>
          <a:p>
            <a:pPr marL="0" indent="0">
              <a:buNone/>
            </a:pPr>
            <a:r>
              <a:rPr lang="uk-UA" sz="2000" b="1" i="0" dirty="0">
                <a:effectLst/>
                <a:latin typeface="Times New Roman" panose="02020603050405020304" pitchFamily="18" charset="0"/>
                <a:cs typeface="Times New Roman" panose="02020603050405020304" pitchFamily="18" charset="0"/>
              </a:rPr>
              <a:t> </a:t>
            </a:r>
            <a:r>
              <a:rPr lang="uk-UA" sz="2000" b="1" i="0" strike="noStrike" dirty="0">
                <a:effectLst/>
                <a:latin typeface="Times New Roman" panose="02020603050405020304" pitchFamily="18" charset="0"/>
                <a:cs typeface="Times New Roman" panose="02020603050405020304" pitchFamily="18" charset="0"/>
                <a:hlinkClick r:id="rId5" tooltip="Обгін"/>
              </a:rPr>
              <a:t>Обгін</a:t>
            </a:r>
            <a:endParaRPr lang="uk-UA" sz="2000" strike="noStrike" dirty="0">
              <a:latin typeface="Times New Roman" panose="02020603050405020304" pitchFamily="18" charset="0"/>
              <a:cs typeface="Times New Roman" panose="02020603050405020304" pitchFamily="18" charset="0"/>
            </a:endParaRPr>
          </a:p>
          <a:p>
            <a:pPr marL="0" indent="0">
              <a:buNone/>
            </a:pPr>
            <a:r>
              <a:rPr lang="ru-RU" sz="2000" b="0" i="0" dirty="0">
                <a:effectLst/>
                <a:latin typeface="Times New Roman" panose="02020603050405020304" pitchFamily="18" charset="0"/>
                <a:cs typeface="Times New Roman" panose="02020603050405020304" pitchFamily="18" charset="0"/>
              </a:rPr>
              <a:t>У </a:t>
            </a:r>
            <a:r>
              <a:rPr lang="ru-RU" sz="2000" b="0" i="0" dirty="0" err="1">
                <a:effectLst/>
                <a:latin typeface="Times New Roman" panose="02020603050405020304" pitchFamily="18" charset="0"/>
                <a:cs typeface="Times New Roman" panose="02020603050405020304" pitchFamily="18" charset="0"/>
              </a:rPr>
              <a:t>чому</a:t>
            </a:r>
            <a:r>
              <a:rPr lang="ru-RU" sz="2000" b="0" i="0" dirty="0">
                <a:effectLst/>
                <a:latin typeface="Times New Roman" panose="02020603050405020304" pitchFamily="18" charset="0"/>
                <a:cs typeface="Times New Roman" panose="02020603050405020304" pitchFamily="18" charset="0"/>
              </a:rPr>
              <a:t> повинен </a:t>
            </a:r>
            <a:r>
              <a:rPr lang="ru-RU" sz="2000" b="0" i="0" dirty="0" err="1">
                <a:effectLst/>
                <a:latin typeface="Times New Roman" panose="02020603050405020304" pitchFamily="18" charset="0"/>
                <a:cs typeface="Times New Roman" panose="02020603050405020304" pitchFamily="18" charset="0"/>
              </a:rPr>
              <a:t>переконатися</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водій</a:t>
            </a:r>
            <a:r>
              <a:rPr lang="ru-RU" sz="2000" b="0" i="0" dirty="0">
                <a:effectLst/>
                <a:latin typeface="Times New Roman" panose="02020603050405020304" pitchFamily="18" charset="0"/>
                <a:cs typeface="Times New Roman" panose="02020603050405020304" pitchFamily="18" charset="0"/>
              </a:rPr>
              <a:t> перед початком обгону; </a:t>
            </a:r>
            <a:r>
              <a:rPr lang="ru-RU" sz="2000" b="0" i="0" dirty="0" err="1">
                <a:effectLst/>
                <a:latin typeface="Times New Roman" panose="02020603050405020304" pitchFamily="18" charset="0"/>
                <a:cs typeface="Times New Roman" panose="02020603050405020304" pitchFamily="18" charset="0"/>
              </a:rPr>
              <a:t>водієві</a:t>
            </a:r>
            <a:r>
              <a:rPr lang="ru-RU" sz="2000" b="0" i="0" dirty="0">
                <a:effectLst/>
                <a:latin typeface="Times New Roman" panose="02020603050405020304" pitchFamily="18" charset="0"/>
                <a:cs typeface="Times New Roman" panose="02020603050405020304" pitchFamily="18" charset="0"/>
              </a:rPr>
              <a:t> ТЗ, </a:t>
            </a:r>
            <a:r>
              <a:rPr lang="ru-RU" sz="2000" b="0" i="0" dirty="0" err="1">
                <a:effectLst/>
                <a:latin typeface="Times New Roman" panose="02020603050405020304" pitchFamily="18" charset="0"/>
                <a:cs typeface="Times New Roman" panose="02020603050405020304" pitchFamily="18" charset="0"/>
              </a:rPr>
              <a:t>якого</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обганяють</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забороняється</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перешкоджати</a:t>
            </a:r>
            <a:r>
              <a:rPr lang="ru-RU" sz="2000" b="0" i="0" dirty="0">
                <a:effectLst/>
                <a:latin typeface="Times New Roman" panose="02020603050405020304" pitchFamily="18" charset="0"/>
                <a:cs typeface="Times New Roman" panose="02020603050405020304" pitchFamily="18" charset="0"/>
              </a:rPr>
              <a:t> обгону; де </a:t>
            </a:r>
            <a:r>
              <a:rPr lang="ru-RU" sz="2000" b="0" i="0" dirty="0" err="1">
                <a:effectLst/>
                <a:latin typeface="Times New Roman" panose="02020603050405020304" pitchFamily="18" charset="0"/>
                <a:cs typeface="Times New Roman" panose="02020603050405020304" pitchFamily="18" charset="0"/>
              </a:rPr>
              <a:t>обгін</a:t>
            </a:r>
            <a:r>
              <a:rPr lang="ru-RU" sz="2000" b="0" i="0" dirty="0">
                <a:effectLst/>
                <a:latin typeface="Times New Roman" panose="02020603050405020304" pitchFamily="18" charset="0"/>
                <a:cs typeface="Times New Roman" panose="02020603050405020304" pitchFamily="18" charset="0"/>
              </a:rPr>
              <a:t> заборонено.</a:t>
            </a:r>
            <a:endParaRPr lang="uk-UA" sz="2000" dirty="0">
              <a:latin typeface="Times New Roman" panose="02020603050405020304" pitchFamily="18" charset="0"/>
              <a:cs typeface="Times New Roman" panose="02020603050405020304" pitchFamily="18" charset="0"/>
            </a:endParaRPr>
          </a:p>
        </p:txBody>
      </p:sp>
      <p:pic>
        <p:nvPicPr>
          <p:cNvPr id="4" name="Picture 2" descr="C:\Users\Администратор\Desktop\Емблема_ДСНС_(2016).png"/>
          <p:cNvPicPr>
            <a:picLocks noChangeAspect="1" noChangeArrowheads="1"/>
          </p:cNvPicPr>
          <p:nvPr/>
        </p:nvPicPr>
        <p:blipFill>
          <a:blip r:embed="rId6" cstate="print"/>
          <a:srcRect/>
          <a:stretch>
            <a:fillRect/>
          </a:stretch>
        </p:blipFill>
        <p:spPr bwMode="auto">
          <a:xfrm>
            <a:off x="10937613" y="5538647"/>
            <a:ext cx="1071570" cy="107157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1004"/>
          </a:xfrm>
        </p:spPr>
        <p:txBody>
          <a:bodyPr>
            <a:normAutofit/>
          </a:bodyPr>
          <a:lstStyle/>
          <a:p>
            <a:pPr algn="ctr"/>
            <a:r>
              <a:rPr lang="ru-RU" sz="2800" b="1" dirty="0">
                <a:solidFill>
                  <a:srgbClr val="202122"/>
                </a:solidFill>
                <a:latin typeface="Arial" panose="020B0604020202020204" pitchFamily="34" charset="0"/>
              </a:rPr>
              <a:t>ПДР </a:t>
            </a:r>
            <a:r>
              <a:rPr lang="ru-RU" sz="2800" b="1" dirty="0" err="1">
                <a:solidFill>
                  <a:srgbClr val="202122"/>
                </a:solidFill>
                <a:latin typeface="Arial" panose="020B0604020202020204" pitchFamily="34" charset="0"/>
              </a:rPr>
              <a:t>України</a:t>
            </a:r>
            <a:r>
              <a:rPr lang="ru-RU" sz="2800" b="1" dirty="0">
                <a:solidFill>
                  <a:srgbClr val="202122"/>
                </a:solidFill>
                <a:latin typeface="Arial" panose="020B0604020202020204" pitchFamily="34" charset="0"/>
              </a:rPr>
              <a:t> </a:t>
            </a:r>
            <a:r>
              <a:rPr lang="ru-RU" sz="2800" b="1" dirty="0" err="1">
                <a:solidFill>
                  <a:srgbClr val="202122"/>
                </a:solidFill>
                <a:latin typeface="Arial" panose="020B0604020202020204" pitchFamily="34" charset="0"/>
              </a:rPr>
              <a:t>розділи</a:t>
            </a:r>
            <a:endParaRPr lang="uk-UA" sz="2800" b="1" dirty="0"/>
          </a:p>
        </p:txBody>
      </p:sp>
      <p:sp>
        <p:nvSpPr>
          <p:cNvPr id="6" name="Місце для вмісту 5"/>
          <p:cNvSpPr>
            <a:spLocks noGrp="1"/>
          </p:cNvSpPr>
          <p:nvPr>
            <p:ph idx="1"/>
          </p:nvPr>
        </p:nvSpPr>
        <p:spPr>
          <a:xfrm>
            <a:off x="838200" y="1106130"/>
            <a:ext cx="10515600" cy="5386744"/>
          </a:xfrm>
        </p:spPr>
        <p:txBody>
          <a:bodyPr>
            <a:noAutofit/>
          </a:bodyPr>
          <a:lstStyle/>
          <a:p>
            <a:pPr marL="0" indent="0">
              <a:buNone/>
            </a:pPr>
            <a:r>
              <a:rPr lang="uk-UA" sz="2000" b="1" i="0" dirty="0">
                <a:effectLst/>
                <a:latin typeface="Times New Roman" panose="02020603050405020304" pitchFamily="18" charset="0"/>
                <a:cs typeface="Times New Roman" panose="02020603050405020304" pitchFamily="18" charset="0"/>
              </a:rPr>
              <a:t>Перевезення пасажирів</a:t>
            </a:r>
            <a:endParaRPr lang="uk-UA" sz="2000" b="1" i="0" dirty="0">
              <a:effectLst/>
              <a:latin typeface="Times New Roman" panose="02020603050405020304" pitchFamily="18" charset="0"/>
              <a:cs typeface="Times New Roman" panose="02020603050405020304" pitchFamily="18" charset="0"/>
            </a:endParaRPr>
          </a:p>
          <a:p>
            <a:pPr marL="0" indent="0">
              <a:buNone/>
            </a:pP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Умови</a:t>
            </a:r>
            <a:r>
              <a:rPr lang="ru-RU" sz="2000" b="0" i="0" dirty="0">
                <a:effectLst/>
                <a:latin typeface="Times New Roman" panose="02020603050405020304" pitchFamily="18" charset="0"/>
                <a:cs typeface="Times New Roman" panose="02020603050405020304" pitchFamily="18" charset="0"/>
              </a:rPr>
              <a:t>, за </a:t>
            </a:r>
            <a:r>
              <a:rPr lang="ru-RU" sz="2000" b="0" i="0" dirty="0" err="1">
                <a:effectLst/>
                <a:latin typeface="Times New Roman" panose="02020603050405020304" pitchFamily="18" charset="0"/>
                <a:cs typeface="Times New Roman" panose="02020603050405020304" pitchFamily="18" charset="0"/>
              </a:rPr>
              <a:t>яких</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дозволяється</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перевезення</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пасажирів</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яких</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пасажирів</a:t>
            </a:r>
            <a:r>
              <a:rPr lang="ru-RU" sz="2000" b="0" i="0" dirty="0">
                <a:effectLst/>
                <a:latin typeface="Times New Roman" panose="02020603050405020304" pitchFamily="18" charset="0"/>
                <a:cs typeface="Times New Roman" panose="02020603050405020304" pitchFamily="18" charset="0"/>
              </a:rPr>
              <a:t> і коли </a:t>
            </a:r>
            <a:r>
              <a:rPr lang="ru-RU" sz="2000" b="0" i="0" dirty="0" err="1">
                <a:effectLst/>
                <a:latin typeface="Times New Roman" panose="02020603050405020304" pitchFamily="18" charset="0"/>
                <a:cs typeface="Times New Roman" panose="02020603050405020304" pitchFamily="18" charset="0"/>
              </a:rPr>
              <a:t>забороняється</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перевозити</a:t>
            </a:r>
            <a:r>
              <a:rPr lang="ru-RU" sz="2000" b="0" i="0" dirty="0">
                <a:effectLst/>
                <a:latin typeface="Times New Roman" panose="02020603050405020304" pitchFamily="18" charset="0"/>
                <a:cs typeface="Times New Roman" panose="02020603050405020304" pitchFamily="18" charset="0"/>
              </a:rPr>
              <a:t>.</a:t>
            </a:r>
            <a:endParaRPr lang="ru-RU" sz="2000" b="0" i="0" dirty="0">
              <a:effectLst/>
              <a:latin typeface="Times New Roman" panose="02020603050405020304" pitchFamily="18" charset="0"/>
              <a:cs typeface="Times New Roman" panose="02020603050405020304" pitchFamily="18" charset="0"/>
            </a:endParaRPr>
          </a:p>
          <a:p>
            <a:pPr marL="0" indent="0">
              <a:buNone/>
            </a:pPr>
            <a:endParaRPr lang="uk-UA" sz="2000" b="1" dirty="0">
              <a:latin typeface="Times New Roman" panose="02020603050405020304" pitchFamily="18" charset="0"/>
              <a:cs typeface="Times New Roman" panose="02020603050405020304" pitchFamily="18" charset="0"/>
            </a:endParaRPr>
          </a:p>
          <a:p>
            <a:pPr marL="0" indent="0">
              <a:buNone/>
            </a:pPr>
            <a:r>
              <a:rPr lang="uk-UA" sz="2000" b="1" i="0" dirty="0">
                <a:effectLst/>
                <a:latin typeface="Times New Roman" panose="02020603050405020304" pitchFamily="18" charset="0"/>
                <a:cs typeface="Times New Roman" panose="02020603050405020304" pitchFamily="18" charset="0"/>
              </a:rPr>
              <a:t> Перевезення </a:t>
            </a:r>
            <a:r>
              <a:rPr lang="uk-UA" sz="2000" b="1" i="0" u="none" strike="noStrike" dirty="0">
                <a:effectLst/>
                <a:latin typeface="Times New Roman" panose="02020603050405020304" pitchFamily="18" charset="0"/>
                <a:cs typeface="Times New Roman" panose="02020603050405020304" pitchFamily="18" charset="0"/>
                <a:hlinkClick r:id="rId1" tooltip="Вантаж"/>
              </a:rPr>
              <a:t>вантажу</a:t>
            </a:r>
            <a:endParaRPr lang="uk-UA" sz="2000" b="1" i="0" u="none" strike="noStrike" dirty="0">
              <a:effectLst/>
              <a:latin typeface="Times New Roman" panose="02020603050405020304" pitchFamily="18" charset="0"/>
              <a:cs typeface="Times New Roman" panose="02020603050405020304" pitchFamily="18" charset="0"/>
            </a:endParaRPr>
          </a:p>
          <a:p>
            <a:pPr marL="0" indent="0">
              <a:buNone/>
            </a:pPr>
            <a:r>
              <a:rPr lang="uk-UA" sz="2000" b="0" i="0" dirty="0">
                <a:effectLst/>
                <a:latin typeface="Times New Roman" panose="02020603050405020304" pitchFamily="18" charset="0"/>
                <a:cs typeface="Times New Roman" panose="02020603050405020304" pitchFamily="18" charset="0"/>
              </a:rPr>
              <a:t>Маса вантажу, що перевозиться, і розподіл навантаження на осі не повинні перевищувати величин, визначених технічною характеристикою даного ТЗ; водій перед початком руху зобов'язаний перевірити надійність розташування і кріплення вантажу, а під час руху — контролювати це, щоб запобігти його падінню, волочінню, травмуванню супроводжуючих осіб чи створенню перешкод для руху; який вантаж має бути позначений або здійснюватися за спеціальними правилами.</a:t>
            </a:r>
            <a:endParaRPr lang="uk-UA" sz="2000" b="0" i="0" dirty="0">
              <a:effectLst/>
              <a:latin typeface="Times New Roman" panose="02020603050405020304" pitchFamily="18" charset="0"/>
              <a:cs typeface="Times New Roman" panose="02020603050405020304" pitchFamily="18" charset="0"/>
            </a:endParaRPr>
          </a:p>
          <a:p>
            <a:pPr marL="0" indent="0">
              <a:buNone/>
            </a:pPr>
            <a:r>
              <a:rPr lang="ru-RU" sz="2000" b="1" i="0" dirty="0">
                <a:effectLst/>
                <a:latin typeface="Times New Roman" panose="02020603050405020304" pitchFamily="18" charset="0"/>
                <a:cs typeface="Times New Roman" panose="02020603050405020304" pitchFamily="18" charset="0"/>
              </a:rPr>
              <a:t>Рух </a:t>
            </a:r>
            <a:r>
              <a:rPr lang="ru-RU" sz="2000" b="1" i="0" dirty="0" err="1">
                <a:effectLst/>
                <a:latin typeface="Times New Roman" panose="02020603050405020304" pitchFamily="18" charset="0"/>
                <a:cs typeface="Times New Roman" panose="02020603050405020304" pitchFamily="18" charset="0"/>
              </a:rPr>
              <a:t>транспортних</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засобів</a:t>
            </a:r>
            <a:r>
              <a:rPr lang="ru-RU" sz="2000" b="1" i="0" dirty="0">
                <a:effectLst/>
                <a:latin typeface="Times New Roman" panose="02020603050405020304" pitchFamily="18" charset="0"/>
                <a:cs typeface="Times New Roman" panose="02020603050405020304" pitchFamily="18" charset="0"/>
              </a:rPr>
              <a:t> у </a:t>
            </a:r>
            <a:r>
              <a:rPr lang="ru-RU" sz="2000" b="1" i="0" u="none" strike="noStrike" dirty="0">
                <a:effectLst/>
                <a:latin typeface="Times New Roman" panose="02020603050405020304" pitchFamily="18" charset="0"/>
                <a:cs typeface="Times New Roman" panose="02020603050405020304" pitchFamily="18" charset="0"/>
                <a:hlinkClick r:id="rId2" tooltip="Колона транспортних засобів"/>
              </a:rPr>
              <a:t>колонах</a:t>
            </a:r>
            <a:endParaRPr lang="uk-UA" sz="2000" u="none" strike="noStrike" dirty="0">
              <a:latin typeface="Times New Roman" panose="02020603050405020304" pitchFamily="18" charset="0"/>
              <a:cs typeface="Times New Roman" panose="02020603050405020304" pitchFamily="18" charset="0"/>
            </a:endParaRPr>
          </a:p>
          <a:p>
            <a:pPr marL="0" indent="0">
              <a:buNone/>
            </a:pPr>
            <a:r>
              <a:rPr lang="ru-RU" sz="2000" b="0" i="0" dirty="0">
                <a:effectLst/>
                <a:latin typeface="Times New Roman" panose="02020603050405020304" pitchFamily="18" charset="0"/>
                <a:cs typeface="Times New Roman" panose="02020603050405020304" pitchFamily="18" charset="0"/>
              </a:rPr>
              <a:t>ТЗ </a:t>
            </a:r>
            <a:r>
              <a:rPr lang="ru-RU" sz="2000" b="0" i="0" dirty="0" err="1">
                <a:effectLst/>
                <a:latin typeface="Times New Roman" panose="02020603050405020304" pitchFamily="18" charset="0"/>
                <a:cs typeface="Times New Roman" panose="02020603050405020304" pitchFamily="18" charset="0"/>
              </a:rPr>
              <a:t>повинні</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рухатися</a:t>
            </a:r>
            <a:r>
              <a:rPr lang="ru-RU" sz="2000" b="0" i="0" dirty="0">
                <a:effectLst/>
                <a:latin typeface="Times New Roman" panose="02020603050405020304" pitchFamily="18" charset="0"/>
                <a:cs typeface="Times New Roman" panose="02020603050405020304" pitchFamily="18" charset="0"/>
              </a:rPr>
              <a:t> в </a:t>
            </a:r>
            <a:r>
              <a:rPr lang="ru-RU" sz="2000" b="0" i="0" dirty="0" err="1">
                <a:effectLst/>
                <a:latin typeface="Times New Roman" panose="02020603050405020304" pitchFamily="18" charset="0"/>
                <a:cs typeface="Times New Roman" panose="02020603050405020304" pitchFamily="18" charset="0"/>
              </a:rPr>
              <a:t>колоні</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лише</a:t>
            </a:r>
            <a:r>
              <a:rPr lang="ru-RU" sz="2000" b="0" i="0" dirty="0">
                <a:effectLst/>
                <a:latin typeface="Times New Roman" panose="02020603050405020304" pitchFamily="18" charset="0"/>
                <a:cs typeface="Times New Roman" panose="02020603050405020304" pitchFamily="18" charset="0"/>
              </a:rPr>
              <a:t> в один ряд </a:t>
            </a:r>
            <a:r>
              <a:rPr lang="ru-RU" sz="2000" b="0" i="0" dirty="0" err="1">
                <a:effectLst/>
                <a:latin typeface="Times New Roman" panose="02020603050405020304" pitchFamily="18" charset="0"/>
                <a:cs typeface="Times New Roman" panose="02020603050405020304" pitchFamily="18" charset="0"/>
              </a:rPr>
              <a:t>якнайближче</a:t>
            </a:r>
            <a:r>
              <a:rPr lang="ru-RU" sz="2000" b="0" i="0" dirty="0">
                <a:effectLst/>
                <a:latin typeface="Times New Roman" panose="02020603050405020304" pitchFamily="18" charset="0"/>
                <a:cs typeface="Times New Roman" panose="02020603050405020304" pitchFamily="18" charset="0"/>
              </a:rPr>
              <a:t> до правого краю </a:t>
            </a:r>
            <a:r>
              <a:rPr lang="ru-RU" sz="2000" b="0" i="0" dirty="0" err="1">
                <a:effectLst/>
                <a:latin typeface="Times New Roman" panose="02020603050405020304" pitchFamily="18" charset="0"/>
                <a:cs typeface="Times New Roman" panose="02020603050405020304" pitchFamily="18" charset="0"/>
              </a:rPr>
              <a:t>проїзної</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частини</a:t>
            </a:r>
            <a:r>
              <a:rPr lang="ru-RU" sz="2000" b="0" i="0" dirty="0">
                <a:effectLst/>
                <a:latin typeface="Times New Roman" panose="02020603050405020304" pitchFamily="18" charset="0"/>
                <a:cs typeface="Times New Roman" panose="02020603050405020304" pitchFamily="18" charset="0"/>
              </a:rPr>
              <a:t>, за </a:t>
            </a:r>
            <a:r>
              <a:rPr lang="ru-RU" sz="2000" b="0" i="0" dirty="0" err="1">
                <a:effectLst/>
                <a:latin typeface="Times New Roman" panose="02020603050405020304" pitchFamily="18" charset="0"/>
                <a:cs typeface="Times New Roman" panose="02020603050405020304" pitchFamily="18" charset="0"/>
              </a:rPr>
              <a:t>винятком</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випадків</a:t>
            </a:r>
            <a:r>
              <a:rPr lang="ru-RU" sz="2000" b="0" i="0" dirty="0">
                <a:effectLst/>
                <a:latin typeface="Times New Roman" panose="02020603050405020304" pitchFamily="18" charset="0"/>
                <a:cs typeface="Times New Roman" panose="02020603050405020304" pitchFamily="18" charset="0"/>
              </a:rPr>
              <a:t>, коли вони </a:t>
            </a:r>
            <a:r>
              <a:rPr lang="ru-RU" sz="2000" b="0" i="0" dirty="0" err="1">
                <a:effectLst/>
                <a:latin typeface="Times New Roman" panose="02020603050405020304" pitchFamily="18" charset="0"/>
                <a:cs typeface="Times New Roman" panose="02020603050405020304" pitchFamily="18" charset="0"/>
              </a:rPr>
              <a:t>супроводжуються</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оперативними</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ТЗ;іншим</a:t>
            </a:r>
            <a:r>
              <a:rPr lang="ru-RU" sz="2000" b="0" i="0" dirty="0">
                <a:effectLst/>
                <a:latin typeface="Times New Roman" panose="02020603050405020304" pitchFamily="18" charset="0"/>
                <a:cs typeface="Times New Roman" panose="02020603050405020304" pitchFamily="18" charset="0"/>
              </a:rPr>
              <a:t> ТЗ </a:t>
            </a:r>
            <a:r>
              <a:rPr lang="ru-RU" sz="2000" b="0" i="0" dirty="0" err="1">
                <a:effectLst/>
                <a:latin typeface="Times New Roman" panose="02020603050405020304" pitchFamily="18" charset="0"/>
                <a:cs typeface="Times New Roman" panose="02020603050405020304" pitchFamily="18" charset="0"/>
              </a:rPr>
              <a:t>забороняється</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займати</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місце</a:t>
            </a:r>
            <a:r>
              <a:rPr lang="ru-RU" sz="2000" b="0" i="0" dirty="0">
                <a:effectLst/>
                <a:latin typeface="Times New Roman" panose="02020603050405020304" pitchFamily="18" charset="0"/>
                <a:cs typeface="Times New Roman" panose="02020603050405020304" pitchFamily="18" charset="0"/>
              </a:rPr>
              <a:t> для </a:t>
            </a:r>
            <a:r>
              <a:rPr lang="ru-RU" sz="2000" b="0" i="0" dirty="0" err="1">
                <a:effectLst/>
                <a:latin typeface="Times New Roman" panose="02020603050405020304" pitchFamily="18" charset="0"/>
                <a:cs typeface="Times New Roman" panose="02020603050405020304" pitchFamily="18" charset="0"/>
              </a:rPr>
              <a:t>постійного</a:t>
            </a:r>
            <a:r>
              <a:rPr lang="ru-RU" sz="2000" b="0" i="0" dirty="0">
                <a:effectLst/>
                <a:latin typeface="Times New Roman" panose="02020603050405020304" pitchFamily="18" charset="0"/>
                <a:cs typeface="Times New Roman" panose="02020603050405020304" pitchFamily="18" charset="0"/>
              </a:rPr>
              <a:t> руху в </a:t>
            </a:r>
            <a:r>
              <a:rPr lang="ru-RU" sz="2000" b="0" i="0" dirty="0" err="1">
                <a:effectLst/>
                <a:latin typeface="Times New Roman" panose="02020603050405020304" pitchFamily="18" charset="0"/>
                <a:cs typeface="Times New Roman" panose="02020603050405020304" pitchFamily="18" charset="0"/>
              </a:rPr>
              <a:t>колоні</a:t>
            </a:r>
            <a:r>
              <a:rPr lang="ru-RU" sz="2000" b="0" i="0" dirty="0">
                <a:effectLst/>
                <a:latin typeface="Times New Roman" panose="02020603050405020304" pitchFamily="18" charset="0"/>
                <a:cs typeface="Times New Roman" panose="02020603050405020304" pitchFamily="18" charset="0"/>
              </a:rPr>
              <a:t>.</a:t>
            </a:r>
            <a:endParaRPr lang="uk-UA" sz="2000" b="0" i="0" dirty="0">
              <a:effectLst/>
              <a:latin typeface="Times New Roman" panose="02020603050405020304" pitchFamily="18" charset="0"/>
              <a:cs typeface="Times New Roman" panose="02020603050405020304" pitchFamily="18" charset="0"/>
            </a:endParaRPr>
          </a:p>
          <a:p>
            <a:pPr marL="0" indent="0">
              <a:buNone/>
            </a:pPr>
            <a:endParaRPr lang="uk-UA" sz="2000" dirty="0">
              <a:latin typeface="Times New Roman" panose="02020603050405020304" pitchFamily="18" charset="0"/>
              <a:cs typeface="Times New Roman" panose="02020603050405020304" pitchFamily="18" charset="0"/>
            </a:endParaRPr>
          </a:p>
        </p:txBody>
      </p:sp>
      <p:pic>
        <p:nvPicPr>
          <p:cNvPr id="4" name="Picture 2" descr="C:\Users\Администратор\Desktop\Емблема_ДСНС_(2016).png"/>
          <p:cNvPicPr>
            <a:picLocks noChangeAspect="1" noChangeArrowheads="1"/>
          </p:cNvPicPr>
          <p:nvPr/>
        </p:nvPicPr>
        <p:blipFill>
          <a:blip r:embed="rId3" cstate="print"/>
          <a:srcRect/>
          <a:stretch>
            <a:fillRect/>
          </a:stretch>
        </p:blipFill>
        <p:spPr bwMode="auto">
          <a:xfrm>
            <a:off x="10937613" y="5538647"/>
            <a:ext cx="1071570" cy="10715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1004"/>
          </a:xfrm>
        </p:spPr>
        <p:txBody>
          <a:bodyPr>
            <a:normAutofit/>
          </a:bodyPr>
          <a:lstStyle/>
          <a:p>
            <a:pPr algn="ctr"/>
            <a:r>
              <a:rPr lang="ru-RU" sz="2800" b="1" dirty="0">
                <a:solidFill>
                  <a:srgbClr val="202122"/>
                </a:solidFill>
                <a:latin typeface="Arial" panose="020B0604020202020204" pitchFamily="34" charset="0"/>
              </a:rPr>
              <a:t>ПДР </a:t>
            </a:r>
            <a:r>
              <a:rPr lang="ru-RU" sz="2800" b="1" dirty="0" err="1">
                <a:solidFill>
                  <a:srgbClr val="202122"/>
                </a:solidFill>
                <a:latin typeface="Arial" panose="020B0604020202020204" pitchFamily="34" charset="0"/>
              </a:rPr>
              <a:t>України</a:t>
            </a:r>
            <a:r>
              <a:rPr lang="ru-RU" sz="2800" b="1" dirty="0">
                <a:solidFill>
                  <a:srgbClr val="202122"/>
                </a:solidFill>
                <a:latin typeface="Arial" panose="020B0604020202020204" pitchFamily="34" charset="0"/>
              </a:rPr>
              <a:t> </a:t>
            </a:r>
            <a:r>
              <a:rPr lang="ru-RU" sz="2800" b="1" dirty="0" err="1">
                <a:solidFill>
                  <a:srgbClr val="202122"/>
                </a:solidFill>
                <a:latin typeface="Arial" panose="020B0604020202020204" pitchFamily="34" charset="0"/>
              </a:rPr>
              <a:t>розділи</a:t>
            </a:r>
            <a:endParaRPr lang="uk-UA" sz="2800" b="1" dirty="0"/>
          </a:p>
        </p:txBody>
      </p:sp>
      <p:sp>
        <p:nvSpPr>
          <p:cNvPr id="6" name="Місце для вмісту 5"/>
          <p:cNvSpPr>
            <a:spLocks noGrp="1"/>
          </p:cNvSpPr>
          <p:nvPr>
            <p:ph idx="1"/>
          </p:nvPr>
        </p:nvSpPr>
        <p:spPr>
          <a:xfrm>
            <a:off x="838200" y="1209369"/>
            <a:ext cx="10515600" cy="5070833"/>
          </a:xfrm>
        </p:spPr>
        <p:txBody>
          <a:bodyPr>
            <a:noAutofit/>
          </a:bodyPr>
          <a:lstStyle/>
          <a:p>
            <a:pPr marL="0" indent="0">
              <a:buNone/>
            </a:pPr>
            <a:r>
              <a:rPr lang="ru-RU" sz="2000" b="1" i="0" dirty="0">
                <a:effectLst/>
                <a:latin typeface="Times New Roman" panose="02020603050405020304" pitchFamily="18" charset="0"/>
                <a:cs typeface="Times New Roman" panose="02020603050405020304" pitchFamily="18" charset="0"/>
              </a:rPr>
              <a:t> Рух по </a:t>
            </a:r>
            <a:r>
              <a:rPr lang="ru-RU" sz="2000" b="1" i="0" u="none" strike="noStrike" dirty="0" err="1">
                <a:effectLst/>
                <a:latin typeface="Times New Roman" panose="02020603050405020304" pitchFamily="18" charset="0"/>
                <a:cs typeface="Times New Roman" panose="02020603050405020304" pitchFamily="18" charset="0"/>
                <a:hlinkClick r:id="rId1" tooltip="Автомагістраль"/>
              </a:rPr>
              <a:t>автомагістралях</a:t>
            </a:r>
            <a:r>
              <a:rPr lang="ru-RU" sz="2000" b="1" i="0" dirty="0">
                <a:effectLst/>
                <a:latin typeface="Times New Roman" panose="02020603050405020304" pitchFamily="18" charset="0"/>
                <a:cs typeface="Times New Roman" panose="02020603050405020304" pitchFamily="18" charset="0"/>
              </a:rPr>
              <a:t> і </a:t>
            </a:r>
            <a:r>
              <a:rPr lang="ru-RU" sz="2000" b="1" i="0" u="none" strike="noStrike" dirty="0">
                <a:effectLst/>
                <a:latin typeface="Times New Roman" panose="02020603050405020304" pitchFamily="18" charset="0"/>
                <a:cs typeface="Times New Roman" panose="02020603050405020304" pitchFamily="18" charset="0"/>
                <a:hlinkClick r:id="rId2" tooltip="Дорога для автомобілів"/>
              </a:rPr>
              <a:t>дорогах для </a:t>
            </a:r>
            <a:r>
              <a:rPr lang="ru-RU" sz="2000" b="1" i="0" u="none" strike="noStrike" dirty="0" err="1">
                <a:effectLst/>
                <a:latin typeface="Times New Roman" panose="02020603050405020304" pitchFamily="18" charset="0"/>
                <a:cs typeface="Times New Roman" panose="02020603050405020304" pitchFamily="18" charset="0"/>
                <a:hlinkClick r:id="rId2" tooltip="Дорога для автомобілів"/>
              </a:rPr>
              <a:t>автомобілів</a:t>
            </a:r>
            <a:r>
              <a:rPr lang="ru-RU" sz="2000" b="0" i="0" dirty="0">
                <a:effectLst/>
                <a:latin typeface="Times New Roman" panose="02020603050405020304" pitchFamily="18" charset="0"/>
                <a:cs typeface="Times New Roman" panose="02020603050405020304" pitchFamily="18" charset="0"/>
              </a:rPr>
              <a:t> </a:t>
            </a:r>
            <a:endParaRPr lang="ru-RU" sz="2000" b="0" i="0" dirty="0">
              <a:effectLst/>
              <a:latin typeface="Times New Roman" panose="02020603050405020304" pitchFamily="18" charset="0"/>
              <a:cs typeface="Times New Roman" panose="02020603050405020304" pitchFamily="18" charset="0"/>
            </a:endParaRPr>
          </a:p>
          <a:p>
            <a:pPr marL="0" indent="0">
              <a:buNone/>
            </a:pPr>
            <a:r>
              <a:rPr lang="ru-RU" sz="2000" b="0" i="0" dirty="0">
                <a:effectLst/>
                <a:latin typeface="Times New Roman" panose="02020603050405020304" pitchFamily="18" charset="0"/>
                <a:cs typeface="Times New Roman" panose="02020603050405020304" pitchFamily="18" charset="0"/>
              </a:rPr>
              <a:t>Що </a:t>
            </a:r>
            <a:r>
              <a:rPr lang="ru-RU" sz="2000" b="0" i="0" dirty="0" err="1">
                <a:effectLst/>
                <a:latin typeface="Times New Roman" panose="02020603050405020304" pitchFamily="18" charset="0"/>
                <a:cs typeface="Times New Roman" panose="02020603050405020304" pitchFamily="18" charset="0"/>
              </a:rPr>
              <a:t>забороняється</a:t>
            </a:r>
            <a:r>
              <a:rPr lang="ru-RU" sz="2000" b="0" i="0" dirty="0">
                <a:effectLst/>
                <a:latin typeface="Times New Roman" panose="02020603050405020304" pitchFamily="18" charset="0"/>
                <a:cs typeface="Times New Roman" panose="02020603050405020304" pitchFamily="18" charset="0"/>
              </a:rPr>
              <a:t> на </a:t>
            </a:r>
            <a:r>
              <a:rPr lang="ru-RU" sz="2000" b="0" i="0" dirty="0" err="1">
                <a:effectLst/>
                <a:latin typeface="Times New Roman" panose="02020603050405020304" pitchFamily="18" charset="0"/>
                <a:cs typeface="Times New Roman" panose="02020603050405020304" pitchFamily="18" charset="0"/>
              </a:rPr>
              <a:t>автомагістралях</a:t>
            </a:r>
            <a:r>
              <a:rPr lang="ru-RU" sz="2000" b="0" i="0" dirty="0">
                <a:effectLst/>
                <a:latin typeface="Times New Roman" panose="02020603050405020304" pitchFamily="18" charset="0"/>
                <a:cs typeface="Times New Roman" panose="02020603050405020304" pitchFamily="18" charset="0"/>
              </a:rPr>
              <a:t> і дорогах для </a:t>
            </a:r>
            <a:r>
              <a:rPr lang="ru-RU" sz="2000" b="0" i="0" dirty="0" err="1">
                <a:effectLst/>
                <a:latin typeface="Times New Roman" panose="02020603050405020304" pitchFamily="18" charset="0"/>
                <a:cs typeface="Times New Roman" panose="02020603050405020304" pitchFamily="18" charset="0"/>
              </a:rPr>
              <a:t>автомобілів</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пішоходи</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можуть</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переходити</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проїзну</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частину</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лише</a:t>
            </a:r>
            <a:r>
              <a:rPr lang="ru-RU" sz="2000" b="0" i="0" dirty="0">
                <a:effectLst/>
                <a:latin typeface="Times New Roman" panose="02020603050405020304" pitchFamily="18" charset="0"/>
                <a:cs typeface="Times New Roman" panose="02020603050405020304" pitchFamily="18" charset="0"/>
              </a:rPr>
              <a:t> по </a:t>
            </a:r>
            <a:r>
              <a:rPr lang="ru-RU" sz="2000" b="0" i="0" u="none" strike="noStrike" dirty="0" err="1">
                <a:effectLst/>
                <a:latin typeface="Times New Roman" panose="02020603050405020304" pitchFamily="18" charset="0"/>
                <a:cs typeface="Times New Roman" panose="02020603050405020304" pitchFamily="18" charset="0"/>
                <a:hlinkClick r:id="rId3" tooltip="Підземний пішохідний перехід"/>
              </a:rPr>
              <a:t>підземних</a:t>
            </a:r>
            <a:r>
              <a:rPr lang="ru-RU" sz="2000" b="0" i="0" dirty="0">
                <a:effectLst/>
                <a:latin typeface="Times New Roman" panose="02020603050405020304" pitchFamily="18" charset="0"/>
                <a:cs typeface="Times New Roman" panose="02020603050405020304" pitchFamily="18" charset="0"/>
              </a:rPr>
              <a:t> </a:t>
            </a:r>
            <a:r>
              <a:rPr lang="ru-RU" sz="2000" b="0" i="0" dirty="0" err="1">
                <a:effectLst/>
                <a:latin typeface="Times New Roman" panose="02020603050405020304" pitchFamily="18" charset="0"/>
                <a:cs typeface="Times New Roman" panose="02020603050405020304" pitchFamily="18" charset="0"/>
              </a:rPr>
              <a:t>або</a:t>
            </a:r>
            <a:r>
              <a:rPr lang="ru-RU" sz="2000" b="0" i="0" dirty="0">
                <a:effectLst/>
                <a:latin typeface="Times New Roman" panose="02020603050405020304" pitchFamily="18" charset="0"/>
                <a:cs typeface="Times New Roman" panose="02020603050405020304" pitchFamily="18" charset="0"/>
              </a:rPr>
              <a:t> </a:t>
            </a:r>
            <a:r>
              <a:rPr lang="ru-RU" sz="2000" b="0" i="0" u="none" strike="noStrike" dirty="0" err="1">
                <a:effectLst/>
                <a:latin typeface="Times New Roman" panose="02020603050405020304" pitchFamily="18" charset="0"/>
                <a:cs typeface="Times New Roman" panose="02020603050405020304" pitchFamily="18" charset="0"/>
                <a:hlinkClick r:id="rId4" tooltip="Надземний пішохідний перехід (ще не написана)"/>
              </a:rPr>
              <a:t>надземних</a:t>
            </a:r>
            <a:r>
              <a:rPr lang="ru-RU" sz="2000" b="0" i="0" u="none" strike="noStrike" dirty="0">
                <a:effectLst/>
                <a:latin typeface="Times New Roman" panose="02020603050405020304" pitchFamily="18" charset="0"/>
                <a:cs typeface="Times New Roman" panose="02020603050405020304" pitchFamily="18" charset="0"/>
                <a:hlinkClick r:id="rId4" tooltip="Надземний пішохідний перехід (ще не написана)"/>
              </a:rPr>
              <a:t> </a:t>
            </a:r>
            <a:r>
              <a:rPr lang="ru-RU" sz="2000" b="0" i="0" u="none" strike="noStrike" dirty="0" err="1">
                <a:effectLst/>
                <a:latin typeface="Times New Roman" panose="02020603050405020304" pitchFamily="18" charset="0"/>
                <a:cs typeface="Times New Roman" panose="02020603050405020304" pitchFamily="18" charset="0"/>
                <a:hlinkClick r:id="rId4" tooltip="Надземний пішохідний перехід (ще не написана)"/>
              </a:rPr>
              <a:t>пішохідних</a:t>
            </a:r>
            <a:r>
              <a:rPr lang="ru-RU" sz="2000" b="0" i="0" u="none" strike="noStrike" dirty="0">
                <a:effectLst/>
                <a:latin typeface="Times New Roman" panose="02020603050405020304" pitchFamily="18" charset="0"/>
                <a:cs typeface="Times New Roman" panose="02020603050405020304" pitchFamily="18" charset="0"/>
                <a:hlinkClick r:id="rId4" tooltip="Надземний пішохідний перехід (ще не написана)"/>
              </a:rPr>
              <a:t> переходах</a:t>
            </a:r>
            <a:r>
              <a:rPr lang="ru-RU" sz="2000" b="0" i="0" dirty="0">
                <a:effectLst/>
                <a:latin typeface="Times New Roman" panose="02020603050405020304" pitchFamily="18" charset="0"/>
                <a:cs typeface="Times New Roman" panose="02020603050405020304" pitchFamily="18" charset="0"/>
              </a:rPr>
              <a:t>.</a:t>
            </a:r>
            <a:endParaRPr lang="ru-RU" sz="2000" b="0" i="0" dirty="0">
              <a:effectLst/>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r>
              <a:rPr lang="ru-RU" sz="2000" b="1" i="0" dirty="0" err="1">
                <a:effectLst/>
                <a:latin typeface="Times New Roman" panose="02020603050405020304" pitchFamily="18" charset="0"/>
                <a:cs typeface="Times New Roman" panose="02020603050405020304" pitchFamily="18" charset="0"/>
              </a:rPr>
              <a:t>Технічний</a:t>
            </a:r>
            <a:r>
              <a:rPr lang="ru-RU" sz="2000" b="1" i="0" dirty="0">
                <a:effectLst/>
                <a:latin typeface="Times New Roman" panose="02020603050405020304" pitchFamily="18" charset="0"/>
                <a:cs typeface="Times New Roman" panose="02020603050405020304" pitchFamily="18" charset="0"/>
              </a:rPr>
              <a:t> стан </a:t>
            </a:r>
            <a:r>
              <a:rPr lang="ru-RU" sz="2000" b="1" i="0" dirty="0" err="1">
                <a:effectLst/>
                <a:latin typeface="Times New Roman" panose="02020603050405020304" pitchFamily="18" charset="0"/>
                <a:cs typeface="Times New Roman" panose="02020603050405020304" pitchFamily="18" charset="0"/>
              </a:rPr>
              <a:t>транспортних</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засобів</a:t>
            </a:r>
            <a:r>
              <a:rPr lang="ru-RU" sz="2000" b="1" i="0" dirty="0">
                <a:effectLst/>
                <a:latin typeface="Times New Roman" panose="02020603050405020304" pitchFamily="18" charset="0"/>
                <a:cs typeface="Times New Roman" panose="02020603050405020304" pitchFamily="18" charset="0"/>
              </a:rPr>
              <a:t> та </a:t>
            </a:r>
            <a:r>
              <a:rPr lang="ru-RU" sz="2000" b="1" i="0" dirty="0" err="1">
                <a:effectLst/>
                <a:latin typeface="Times New Roman" panose="02020603050405020304" pitchFamily="18" charset="0"/>
                <a:cs typeface="Times New Roman" panose="02020603050405020304" pitchFamily="18" charset="0"/>
              </a:rPr>
              <a:t>їх</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обладнання</a:t>
            </a:r>
            <a:r>
              <a:rPr lang="ru-RU" sz="2000" b="1" i="0" dirty="0">
                <a:effectLst/>
                <a:latin typeface="Times New Roman" panose="02020603050405020304" pitchFamily="18" charset="0"/>
                <a:cs typeface="Times New Roman" panose="02020603050405020304" pitchFamily="18" charset="0"/>
              </a:rPr>
              <a:t> </a:t>
            </a:r>
            <a:endParaRPr lang="ru-RU" sz="2000" b="1" i="0" dirty="0">
              <a:effectLst/>
              <a:latin typeface="Times New Roman" panose="02020603050405020304" pitchFamily="18" charset="0"/>
              <a:cs typeface="Times New Roman" panose="02020603050405020304" pitchFamily="18" charset="0"/>
            </a:endParaRPr>
          </a:p>
          <a:p>
            <a:pPr marL="0" indent="0">
              <a:buNone/>
            </a:pPr>
            <a:r>
              <a:rPr lang="ru-RU" sz="2000" i="0" dirty="0">
                <a:effectLst/>
                <a:latin typeface="Times New Roman" panose="02020603050405020304" pitchFamily="18" charset="0"/>
                <a:cs typeface="Times New Roman" panose="02020603050405020304" pitchFamily="18" charset="0"/>
              </a:rPr>
              <a:t>т</a:t>
            </a:r>
            <a:r>
              <a:rPr lang="uk-UA" sz="2000" b="0" i="0" dirty="0" err="1">
                <a:effectLst/>
                <a:latin typeface="Times New Roman" panose="02020603050405020304" pitchFamily="18" charset="0"/>
                <a:cs typeface="Times New Roman" panose="02020603050405020304" pitchFamily="18" charset="0"/>
              </a:rPr>
              <a:t>ехнічний</a:t>
            </a:r>
            <a:r>
              <a:rPr lang="uk-UA" sz="2000" b="0" i="0" dirty="0">
                <a:effectLst/>
                <a:latin typeface="Times New Roman" panose="02020603050405020304" pitchFamily="18" charset="0"/>
                <a:cs typeface="Times New Roman" panose="02020603050405020304" pitchFamily="18" charset="0"/>
              </a:rPr>
              <a:t> стан ТЗ та їх обладнання повинні відповідати вимогам стандартів, що стосуються безпеки дорожнього руху та охорони навколишнього середовища, а також правил технічної експлуатації, інструкцій підприємств-виробників та іншої нормативно-технічної документації; забороняється експлуатація ТЗ у разі невідповідності переліченим вимогам; забороняється рух ТЗ за наявності перелічених несправностей.</a:t>
            </a:r>
            <a:endParaRPr lang="uk-UA" sz="2000" dirty="0">
              <a:latin typeface="Times New Roman" panose="02020603050405020304" pitchFamily="18" charset="0"/>
              <a:cs typeface="Times New Roman" panose="02020603050405020304" pitchFamily="18" charset="0"/>
            </a:endParaRPr>
          </a:p>
        </p:txBody>
      </p:sp>
      <p:pic>
        <p:nvPicPr>
          <p:cNvPr id="4" name="Picture 2" descr="C:\Users\Администратор\Desktop\Емблема_ДСНС_(2016).png"/>
          <p:cNvPicPr>
            <a:picLocks noChangeAspect="1" noChangeArrowheads="1"/>
          </p:cNvPicPr>
          <p:nvPr/>
        </p:nvPicPr>
        <p:blipFill>
          <a:blip r:embed="rId5" cstate="print"/>
          <a:srcRect/>
          <a:stretch>
            <a:fillRect/>
          </a:stretch>
        </p:blipFill>
        <p:spPr bwMode="auto">
          <a:xfrm>
            <a:off x="10937613" y="5538647"/>
            <a:ext cx="1071570" cy="107157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6664</Words>
  <Application>WPS Presentation</Application>
  <PresentationFormat>Широкий екран</PresentationFormat>
  <Paragraphs>76</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SimSun</vt:lpstr>
      <vt:lpstr>Wingdings</vt:lpstr>
      <vt:lpstr>Times New Roman</vt:lpstr>
      <vt:lpstr>Times New Roman</vt:lpstr>
      <vt:lpstr>Calibri</vt:lpstr>
      <vt:lpstr>Calibri Light</vt:lpstr>
      <vt:lpstr>Microsoft YaHei</vt:lpstr>
      <vt:lpstr>Arial Unicode MS</vt:lpstr>
      <vt:lpstr>Тема Office</vt:lpstr>
      <vt:lpstr>МОБІЛЬНИЙ РЯТУВАЛЬНИЙ ЦЕНТР ШВИДКОГО РЕАГУВАННЯ ДЕРЖАВНОЇ СЛУЖБИ УКРІЇНИ З НАДЗВИЧАЙНИХ СИТУАЦІЙ</vt:lpstr>
      <vt:lpstr>Тема: Правила дорожнього руху</vt:lpstr>
      <vt:lpstr>PowerPoint 演示文稿</vt:lpstr>
      <vt:lpstr>PowerPoint 演示文稿</vt:lpstr>
      <vt:lpstr>ПДР України містять наступні основні розділи</vt:lpstr>
      <vt:lpstr>ПДР України розділи</vt:lpstr>
      <vt:lpstr>ПДР України розділи</vt:lpstr>
      <vt:lpstr>ПДР України розділи</vt:lpstr>
      <vt:lpstr>ПДР України розділи</vt:lpstr>
      <vt:lpstr>Дорожні знаки</vt:lpstr>
      <vt:lpstr>Відповідальність за порушення ПДР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УКРІЇНИ З НАДЗВИЧАЙНИХ СИТУАЦІЙ</dc:title>
  <dc:creator>Микола Золотоніг</dc:creator>
  <cp:lastModifiedBy>Микола Золотоні�</cp:lastModifiedBy>
  <cp:revision>18</cp:revision>
  <dcterms:created xsi:type="dcterms:W3CDTF">2023-11-16T07:19:00Z</dcterms:created>
  <dcterms:modified xsi:type="dcterms:W3CDTF">2025-02-13T11:40:41Z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4479C408DEF1461381B61772561D9DCC_13</vt:lpwstr>
  </property>
  <property fmtid="{D5CDD505-2E9C-101B-9397-08002B2CF9AE}" pid="3" name="KSOProductBuildVer">
    <vt:lpwstr>1049-12.2.0.19805</vt:lpwstr>
  </property>
</Properties>
</file>