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7"/>
  </p:notesMasterIdLst>
  <p:sldIdLst>
    <p:sldId id="451" r:id="rId2"/>
    <p:sldId id="438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2" r:id="rId16"/>
  </p:sldIdLst>
  <p:sldSz cx="9144000" cy="5143500" type="screen16x9"/>
  <p:notesSz cx="6888163" cy="10020300"/>
  <p:defaultTextStyle>
    <a:defPPr>
      <a:defRPr lang="ru-RU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1357892B-4C44-443C-B6FC-569EBDF6274F}">
          <p14:sldIdLst>
            <p14:sldId id="451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00"/>
    <a:srgbClr val="140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2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78"/>
      </p:cViewPr>
      <p:guideLst>
        <p:guide orient="horz" pos="2160"/>
        <p:guide pos="312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7044A3D-DA5A-4FB0-A258-F6275A382383}" type="datetimeFigureOut">
              <a:rPr lang="uk-UA" smtClean="0"/>
              <a:pPr/>
              <a:t>03.02.2025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0E5ADB9-59E9-48EC-9F4E-8B407C1E0E0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704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A0A223-5AA1-4EE9-9138-EEE9205AEB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1" y="141786"/>
            <a:ext cx="664615" cy="540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D0F-DEDE-4636-83CB-C294888CC609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6A27-AB4E-4B1C-8D64-02A9239DDA8F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Номер слайда 2"/>
          <p:cNvSpPr txBox="1">
            <a:spLocks/>
          </p:cNvSpPr>
          <p:nvPr userDrawn="1"/>
        </p:nvSpPr>
        <p:spPr>
          <a:xfrm>
            <a:off x="8741073" y="4870808"/>
            <a:ext cx="398769" cy="270000"/>
          </a:xfrm>
          <a:prstGeom prst="rect">
            <a:avLst/>
          </a:prstGeom>
          <a:solidFill>
            <a:srgbClr val="14017E"/>
          </a:solidFill>
          <a:ln>
            <a:noFill/>
          </a:ln>
        </p:spPr>
        <p:txBody>
          <a:bodyPr lIns="77925" tIns="38963" rIns="77925" bIns="38963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006A27-AB4E-4B1C-8D64-02A9239DDA8F}" type="slidenum">
              <a:rPr lang="ru-RU" sz="1000" b="1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ctr"/>
              <a:t>‹№›</a:t>
            </a:fld>
            <a:endParaRPr lang="ru-RU" sz="1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1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D0F-DEDE-4636-83CB-C294888CC609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6A27-AB4E-4B1C-8D64-02A9239DDA8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D0F-DEDE-4636-83CB-C294888CC609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6A27-AB4E-4B1C-8D64-02A9239DDA8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1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9626" indent="0" algn="ctr">
              <a:buNone/>
              <a:defRPr sz="1700"/>
            </a:lvl2pPr>
            <a:lvl3pPr marL="779252" indent="0" algn="ctr">
              <a:buNone/>
              <a:defRPr sz="1500"/>
            </a:lvl3pPr>
            <a:lvl4pPr marL="1168878" indent="0" algn="ctr">
              <a:buNone/>
              <a:defRPr sz="1400"/>
            </a:lvl4pPr>
            <a:lvl5pPr marL="1558503" indent="0" algn="ctr">
              <a:buNone/>
              <a:defRPr sz="1400"/>
            </a:lvl5pPr>
            <a:lvl6pPr marL="1948129" indent="0" algn="ctr">
              <a:buNone/>
              <a:defRPr sz="1400"/>
            </a:lvl6pPr>
            <a:lvl7pPr marL="2337755" indent="0" algn="ctr">
              <a:buNone/>
              <a:defRPr sz="1400"/>
            </a:lvl7pPr>
            <a:lvl8pPr marL="2727381" indent="0" algn="ctr">
              <a:buNone/>
              <a:defRPr sz="1400"/>
            </a:lvl8pPr>
            <a:lvl9pPr marL="3117007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D0F-DEDE-4636-83CB-C294888CC609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6A27-AB4E-4B1C-8D64-02A9239DDA8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02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D0F-DEDE-4636-83CB-C294888CC609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6A27-AB4E-4B1C-8D64-02A9239DDA8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896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D0F-DEDE-4636-83CB-C294888CC609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6A27-AB4E-4B1C-8D64-02A9239DDA8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03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D0F-DEDE-4636-83CB-C294888CC609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6A27-AB4E-4B1C-8D64-02A9239DDA8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42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D0F-DEDE-4636-83CB-C294888CC609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6A27-AB4E-4B1C-8D64-02A9239DDA8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8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D0F-DEDE-4636-83CB-C294888CC609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6A27-AB4E-4B1C-8D64-02A9239DDA8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1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D0F-DEDE-4636-83CB-C294888CC609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6A27-AB4E-4B1C-8D64-02A9239DDA8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43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D0F-DEDE-4636-83CB-C294888CC609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6A27-AB4E-4B1C-8D64-02A9239DDA8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90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6"/>
            <a:ext cx="7886700" cy="994172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32D0F-DEDE-4636-83CB-C294888CC609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06A27-AB4E-4B1C-8D64-02A9239DDA8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l" defTabSz="779252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813" indent="-194813" algn="l" defTabSz="779252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39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7">
            <a:extLst>
              <a:ext uri="{FF2B5EF4-FFF2-40B4-BE49-F238E27FC236}">
                <a16:creationId xmlns:a16="http://schemas.microsoft.com/office/drawing/2014/main" id="{77DAE55C-0A91-76C6-78AC-8FC17D65BACC}"/>
              </a:ext>
            </a:extLst>
          </p:cNvPr>
          <p:cNvSpPr>
            <a:spLocks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16274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48" tIns="43625" rIns="87248" bIns="43625" rtlCol="0" anchor="ctr"/>
          <a:lstStyle/>
          <a:p>
            <a:pPr algn="ctr"/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2751" y="172272"/>
            <a:ext cx="8616086" cy="1139901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МОБІЛЬНИЙ РЯТУВАЛЬНИЙ ЦЕНТР</a:t>
            </a:r>
            <a:b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ШВИДКОГО РЕАГУВАННЯ </a:t>
            </a:r>
            <a:b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ДСНС УКРАЇНИ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ECD7B7-F7D1-4D56-AB92-3DAA8C7C1D6B}"/>
              </a:ext>
            </a:extLst>
          </p:cNvPr>
          <p:cNvSpPr txBox="1"/>
          <p:nvPr/>
        </p:nvSpPr>
        <p:spPr>
          <a:xfrm>
            <a:off x="4082737" y="3897948"/>
            <a:ext cx="978526" cy="318918"/>
          </a:xfrm>
          <a:prstGeom prst="rect">
            <a:avLst/>
          </a:prstGeom>
          <a:noFill/>
        </p:spPr>
        <p:txBody>
          <a:bodyPr wrap="square" lIns="87235" tIns="43617" rIns="87235" bIns="43617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рік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7596CE-65E4-4097-A099-70C9DC503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0"/>
          <a:stretch/>
        </p:blipFill>
        <p:spPr>
          <a:xfrm>
            <a:off x="425302" y="306375"/>
            <a:ext cx="1077323" cy="10545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ECD7B7-F7D1-4D56-AB92-3DAA8C7C1D6B}"/>
              </a:ext>
            </a:extLst>
          </p:cNvPr>
          <p:cNvSpPr txBox="1"/>
          <p:nvPr/>
        </p:nvSpPr>
        <p:spPr>
          <a:xfrm>
            <a:off x="5456144" y="4607030"/>
            <a:ext cx="3598761" cy="488212"/>
          </a:xfrm>
          <a:prstGeom prst="rect">
            <a:avLst/>
          </a:prstGeom>
          <a:noFill/>
        </p:spPr>
        <p:txBody>
          <a:bodyPr wrap="square" lIns="87248" tIns="43625" rIns="87248" bIns="43625">
            <a:spAutoFit/>
          </a:bodyPr>
          <a:lstStyle/>
          <a:p>
            <a:r>
              <a:rPr lang="uk-UA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Відділ реагування на </a:t>
            </a:r>
            <a:r>
              <a:rPr lang="uk-UA" sz="13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надзвичайні ситуації </a:t>
            </a:r>
            <a:r>
              <a:rPr lang="uk-UA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координації міжнародних операцій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12892" y="2003459"/>
            <a:ext cx="8118216" cy="964883"/>
          </a:xfrm>
          <a:prstGeom prst="rect">
            <a:avLst/>
          </a:prstGeom>
        </p:spPr>
        <p:txBody>
          <a:bodyPr vert="horz" lIns="77924" tIns="38962" rIns="77924" bIns="38962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uk-UA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Секторизація зони (території), що постраждала від надзвичайної ситуації</a:t>
            </a:r>
            <a:endParaRPr lang="ru-RU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530046" y="3835519"/>
            <a:ext cx="8132127" cy="32490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77925" tIns="38963" rIns="77925" bIns="38963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39, від 40 до 59 і так далі.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530046" y="2279503"/>
            <a:ext cx="8228593" cy="32490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77925" tIns="38963" rIns="77925" bIns="38963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точки дефісом, щоб запобігти можливій плутанині.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0" y="-3434"/>
            <a:ext cx="9144000" cy="499938"/>
            <a:chOff x="0" y="-3434"/>
            <a:chExt cx="9144000" cy="499938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77DAE55C-0A91-76C6-78AC-8FC17D65BACC}"/>
                </a:ext>
              </a:extLst>
            </p:cNvPr>
            <p:cNvSpPr/>
            <p:nvPr/>
          </p:nvSpPr>
          <p:spPr>
            <a:xfrm>
              <a:off x="0" y="-3434"/>
              <a:ext cx="9144000" cy="49993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rgbClr val="16274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F7596CE-65E4-4097-A099-70C9DC503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0"/>
            <a:stretch/>
          </p:blipFill>
          <p:spPr>
            <a:xfrm>
              <a:off x="232857" y="14771"/>
              <a:ext cx="436021" cy="463528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668876" y="35365"/>
              <a:ext cx="8475124" cy="40011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uk-UA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Ідентифікація Робочої точки 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Worksite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uk-U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30046" y="1356167"/>
            <a:ext cx="8204982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360000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	Якщо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використовує  інший  код  для  ідентифікації секторів,  наприклад,  цифри, 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0045" y="1663944"/>
            <a:ext cx="8228593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тоді їх слід використовувати як першу частину для ідентифікації робочих точок,  наприклад, 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0046" y="1971721"/>
            <a:ext cx="8204982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а  не  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А-1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 У будь-якому  випадку  код  сектору повинен відділятися від номеру робочої 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0046" y="2604411"/>
            <a:ext cx="8204982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360000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Примітка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Якщо 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секторизація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 не  була  завершена,  рекомендується  використовувати 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0046" y="2912188"/>
            <a:ext cx="8204982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прості числа; ці числа згодом можна інтегрувати у повну систему 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робочих точок після її 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0046" y="3219965"/>
            <a:ext cx="8204982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створення.  Для  цього,  потрібен  контроль  за  використанням   цифр,  наприклад  надавати 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0046" y="3527742"/>
            <a:ext cx="8204982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803275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пошуковим командам дозвіл на використання певної групи чисел  –  від 1  до 19,  від  20  до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1864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32802" y="4833981"/>
            <a:ext cx="911197" cy="3095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Варіант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0" y="-54591"/>
            <a:ext cx="9144000" cy="584775"/>
            <a:chOff x="0" y="-54591"/>
            <a:chExt cx="9144000" cy="584775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77DAE55C-0A91-76C6-78AC-8FC17D65BACC}"/>
                </a:ext>
              </a:extLst>
            </p:cNvPr>
            <p:cNvSpPr/>
            <p:nvPr/>
          </p:nvSpPr>
          <p:spPr>
            <a:xfrm>
              <a:off x="0" y="-3434"/>
              <a:ext cx="9144000" cy="49993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rgbClr val="16274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F7596CE-65E4-4097-A099-70C9DC503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0"/>
            <a:stretch/>
          </p:blipFill>
          <p:spPr>
            <a:xfrm>
              <a:off x="232857" y="14771"/>
              <a:ext cx="436021" cy="463528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668878" y="-54591"/>
              <a:ext cx="8475121" cy="58477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uk-UA" sz="1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Секторизація</a:t>
              </a:r>
              <a:r>
                <a:rPr lang="uk-UA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зони проведення пошуково-рятувальних робіт шляхом присвоєння літери кожній зоні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76" y="1155430"/>
            <a:ext cx="7321426" cy="3143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807907" y="1878618"/>
            <a:ext cx="55496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81668" y="3243389"/>
            <a:ext cx="52610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61661" y="1878618"/>
            <a:ext cx="55496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5550195" y="1541721"/>
            <a:ext cx="447061" cy="2757147"/>
          </a:xfrm>
          <a:custGeom>
            <a:avLst/>
            <a:gdLst>
              <a:gd name="connsiteX0" fmla="*/ 0 w 447061"/>
              <a:gd name="connsiteY0" fmla="*/ 0 h 2764465"/>
              <a:gd name="connsiteX1" fmla="*/ 10633 w 447061"/>
              <a:gd name="connsiteY1" fmla="*/ 53163 h 2764465"/>
              <a:gd name="connsiteX2" fmla="*/ 31898 w 447061"/>
              <a:gd name="connsiteY2" fmla="*/ 85060 h 2764465"/>
              <a:gd name="connsiteX3" fmla="*/ 42531 w 447061"/>
              <a:gd name="connsiteY3" fmla="*/ 159488 h 2764465"/>
              <a:gd name="connsiteX4" fmla="*/ 63796 w 447061"/>
              <a:gd name="connsiteY4" fmla="*/ 223284 h 2764465"/>
              <a:gd name="connsiteX5" fmla="*/ 74428 w 447061"/>
              <a:gd name="connsiteY5" fmla="*/ 308344 h 2764465"/>
              <a:gd name="connsiteX6" fmla="*/ 138224 w 447061"/>
              <a:gd name="connsiteY6" fmla="*/ 393405 h 2764465"/>
              <a:gd name="connsiteX7" fmla="*/ 180754 w 447061"/>
              <a:gd name="connsiteY7" fmla="*/ 457200 h 2764465"/>
              <a:gd name="connsiteX8" fmla="*/ 191386 w 447061"/>
              <a:gd name="connsiteY8" fmla="*/ 499730 h 2764465"/>
              <a:gd name="connsiteX9" fmla="*/ 202019 w 447061"/>
              <a:gd name="connsiteY9" fmla="*/ 669851 h 2764465"/>
              <a:gd name="connsiteX10" fmla="*/ 223284 w 447061"/>
              <a:gd name="connsiteY10" fmla="*/ 701749 h 2764465"/>
              <a:gd name="connsiteX11" fmla="*/ 233917 w 447061"/>
              <a:gd name="connsiteY11" fmla="*/ 754912 h 2764465"/>
              <a:gd name="connsiteX12" fmla="*/ 244549 w 447061"/>
              <a:gd name="connsiteY12" fmla="*/ 786809 h 2764465"/>
              <a:gd name="connsiteX13" fmla="*/ 255182 w 447061"/>
              <a:gd name="connsiteY13" fmla="*/ 829339 h 2764465"/>
              <a:gd name="connsiteX14" fmla="*/ 308345 w 447061"/>
              <a:gd name="connsiteY14" fmla="*/ 925032 h 2764465"/>
              <a:gd name="connsiteX15" fmla="*/ 318977 w 447061"/>
              <a:gd name="connsiteY15" fmla="*/ 1020726 h 2764465"/>
              <a:gd name="connsiteX16" fmla="*/ 329610 w 447061"/>
              <a:gd name="connsiteY16" fmla="*/ 1052623 h 2764465"/>
              <a:gd name="connsiteX17" fmla="*/ 361507 w 447061"/>
              <a:gd name="connsiteY17" fmla="*/ 1148316 h 2764465"/>
              <a:gd name="connsiteX18" fmla="*/ 382772 w 447061"/>
              <a:gd name="connsiteY18" fmla="*/ 1180214 h 2764465"/>
              <a:gd name="connsiteX19" fmla="*/ 414670 w 447061"/>
              <a:gd name="connsiteY19" fmla="*/ 1275907 h 2764465"/>
              <a:gd name="connsiteX20" fmla="*/ 425303 w 447061"/>
              <a:gd name="connsiteY20" fmla="*/ 1307805 h 2764465"/>
              <a:gd name="connsiteX21" fmla="*/ 435935 w 447061"/>
              <a:gd name="connsiteY21" fmla="*/ 1339702 h 2764465"/>
              <a:gd name="connsiteX22" fmla="*/ 435935 w 447061"/>
              <a:gd name="connsiteY22" fmla="*/ 1701209 h 2764465"/>
              <a:gd name="connsiteX23" fmla="*/ 404038 w 447061"/>
              <a:gd name="connsiteY23" fmla="*/ 1722474 h 2764465"/>
              <a:gd name="connsiteX24" fmla="*/ 372140 w 447061"/>
              <a:gd name="connsiteY24" fmla="*/ 1871330 h 2764465"/>
              <a:gd name="connsiteX25" fmla="*/ 340242 w 447061"/>
              <a:gd name="connsiteY25" fmla="*/ 1967023 h 2764465"/>
              <a:gd name="connsiteX26" fmla="*/ 329610 w 447061"/>
              <a:gd name="connsiteY26" fmla="*/ 1998921 h 2764465"/>
              <a:gd name="connsiteX27" fmla="*/ 308345 w 447061"/>
              <a:gd name="connsiteY27" fmla="*/ 2115879 h 2764465"/>
              <a:gd name="connsiteX28" fmla="*/ 297712 w 447061"/>
              <a:gd name="connsiteY28" fmla="*/ 2147777 h 2764465"/>
              <a:gd name="connsiteX29" fmla="*/ 276447 w 447061"/>
              <a:gd name="connsiteY29" fmla="*/ 2179674 h 2764465"/>
              <a:gd name="connsiteX30" fmla="*/ 276447 w 447061"/>
              <a:gd name="connsiteY30" fmla="*/ 2317898 h 2764465"/>
              <a:gd name="connsiteX31" fmla="*/ 265814 w 447061"/>
              <a:gd name="connsiteY31" fmla="*/ 2509284 h 2764465"/>
              <a:gd name="connsiteX32" fmla="*/ 276447 w 447061"/>
              <a:gd name="connsiteY32" fmla="*/ 2668772 h 2764465"/>
              <a:gd name="connsiteX33" fmla="*/ 287079 w 447061"/>
              <a:gd name="connsiteY33" fmla="*/ 2753832 h 2764465"/>
              <a:gd name="connsiteX34" fmla="*/ 308345 w 447061"/>
              <a:gd name="connsiteY34" fmla="*/ 2764465 h 276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7061" h="2764465">
                <a:moveTo>
                  <a:pt x="0" y="0"/>
                </a:moveTo>
                <a:cubicBezTo>
                  <a:pt x="3544" y="17721"/>
                  <a:pt x="4287" y="36242"/>
                  <a:pt x="10633" y="53163"/>
                </a:cubicBezTo>
                <a:cubicBezTo>
                  <a:pt x="15120" y="65128"/>
                  <a:pt x="28226" y="72820"/>
                  <a:pt x="31898" y="85060"/>
                </a:cubicBezTo>
                <a:cubicBezTo>
                  <a:pt x="39099" y="109064"/>
                  <a:pt x="36896" y="135069"/>
                  <a:pt x="42531" y="159488"/>
                </a:cubicBezTo>
                <a:cubicBezTo>
                  <a:pt x="47571" y="181330"/>
                  <a:pt x="63796" y="223284"/>
                  <a:pt x="63796" y="223284"/>
                </a:cubicBezTo>
                <a:cubicBezTo>
                  <a:pt x="67340" y="251637"/>
                  <a:pt x="64818" y="281435"/>
                  <a:pt x="74428" y="308344"/>
                </a:cubicBezTo>
                <a:cubicBezTo>
                  <a:pt x="87786" y="345748"/>
                  <a:pt x="112510" y="367691"/>
                  <a:pt x="138224" y="393405"/>
                </a:cubicBezTo>
                <a:cubicBezTo>
                  <a:pt x="171419" y="492992"/>
                  <a:pt x="117039" y="345697"/>
                  <a:pt x="180754" y="457200"/>
                </a:cubicBezTo>
                <a:cubicBezTo>
                  <a:pt x="188004" y="469888"/>
                  <a:pt x="187842" y="485553"/>
                  <a:pt x="191386" y="499730"/>
                </a:cubicBezTo>
                <a:cubicBezTo>
                  <a:pt x="194930" y="556437"/>
                  <a:pt x="193158" y="613729"/>
                  <a:pt x="202019" y="669851"/>
                </a:cubicBezTo>
                <a:cubicBezTo>
                  <a:pt x="204012" y="682473"/>
                  <a:pt x="218797" y="689784"/>
                  <a:pt x="223284" y="701749"/>
                </a:cubicBezTo>
                <a:cubicBezTo>
                  <a:pt x="229630" y="718670"/>
                  <a:pt x="229534" y="737380"/>
                  <a:pt x="233917" y="754912"/>
                </a:cubicBezTo>
                <a:cubicBezTo>
                  <a:pt x="236635" y="765785"/>
                  <a:pt x="241470" y="776033"/>
                  <a:pt x="244549" y="786809"/>
                </a:cubicBezTo>
                <a:cubicBezTo>
                  <a:pt x="248564" y="800860"/>
                  <a:pt x="248647" y="816269"/>
                  <a:pt x="255182" y="829339"/>
                </a:cubicBezTo>
                <a:cubicBezTo>
                  <a:pt x="328306" y="975586"/>
                  <a:pt x="278940" y="836822"/>
                  <a:pt x="308345" y="925032"/>
                </a:cubicBezTo>
                <a:cubicBezTo>
                  <a:pt x="311889" y="956930"/>
                  <a:pt x="313701" y="989068"/>
                  <a:pt x="318977" y="1020726"/>
                </a:cubicBezTo>
                <a:cubicBezTo>
                  <a:pt x="320819" y="1031781"/>
                  <a:pt x="326531" y="1041847"/>
                  <a:pt x="329610" y="1052623"/>
                </a:cubicBezTo>
                <a:cubicBezTo>
                  <a:pt x="343148" y="1100005"/>
                  <a:pt x="337065" y="1099432"/>
                  <a:pt x="361507" y="1148316"/>
                </a:cubicBezTo>
                <a:cubicBezTo>
                  <a:pt x="367222" y="1159746"/>
                  <a:pt x="377582" y="1168537"/>
                  <a:pt x="382772" y="1180214"/>
                </a:cubicBezTo>
                <a:cubicBezTo>
                  <a:pt x="382785" y="1180243"/>
                  <a:pt x="409349" y="1259943"/>
                  <a:pt x="414670" y="1275907"/>
                </a:cubicBezTo>
                <a:lnTo>
                  <a:pt x="425303" y="1307805"/>
                </a:lnTo>
                <a:lnTo>
                  <a:pt x="435935" y="1339702"/>
                </a:lnTo>
                <a:cubicBezTo>
                  <a:pt x="441318" y="1436586"/>
                  <a:pt x="458025" y="1601802"/>
                  <a:pt x="435935" y="1701209"/>
                </a:cubicBezTo>
                <a:cubicBezTo>
                  <a:pt x="433163" y="1713683"/>
                  <a:pt x="414670" y="1715386"/>
                  <a:pt x="404038" y="1722474"/>
                </a:cubicBezTo>
                <a:cubicBezTo>
                  <a:pt x="356131" y="1794333"/>
                  <a:pt x="399019" y="1719011"/>
                  <a:pt x="372140" y="1871330"/>
                </a:cubicBezTo>
                <a:cubicBezTo>
                  <a:pt x="372137" y="1871347"/>
                  <a:pt x="345561" y="1951066"/>
                  <a:pt x="340242" y="1967023"/>
                </a:cubicBezTo>
                <a:cubicBezTo>
                  <a:pt x="336698" y="1977656"/>
                  <a:pt x="331615" y="1987894"/>
                  <a:pt x="329610" y="1998921"/>
                </a:cubicBezTo>
                <a:cubicBezTo>
                  <a:pt x="322522" y="2037907"/>
                  <a:pt x="316648" y="2077133"/>
                  <a:pt x="308345" y="2115879"/>
                </a:cubicBezTo>
                <a:cubicBezTo>
                  <a:pt x="305997" y="2126838"/>
                  <a:pt x="302724" y="2137752"/>
                  <a:pt x="297712" y="2147777"/>
                </a:cubicBezTo>
                <a:cubicBezTo>
                  <a:pt x="291997" y="2159206"/>
                  <a:pt x="283535" y="2169042"/>
                  <a:pt x="276447" y="2179674"/>
                </a:cubicBezTo>
                <a:cubicBezTo>
                  <a:pt x="252454" y="2275646"/>
                  <a:pt x="276447" y="2158695"/>
                  <a:pt x="276447" y="2317898"/>
                </a:cubicBezTo>
                <a:cubicBezTo>
                  <a:pt x="276447" y="2381792"/>
                  <a:pt x="269358" y="2445489"/>
                  <a:pt x="265814" y="2509284"/>
                </a:cubicBezTo>
                <a:cubicBezTo>
                  <a:pt x="269358" y="2562447"/>
                  <a:pt x="271831" y="2615692"/>
                  <a:pt x="276447" y="2668772"/>
                </a:cubicBezTo>
                <a:cubicBezTo>
                  <a:pt x="278922" y="2697239"/>
                  <a:pt x="278043" y="2726724"/>
                  <a:pt x="287079" y="2753832"/>
                </a:cubicBezTo>
                <a:cubicBezTo>
                  <a:pt x="289585" y="2761351"/>
                  <a:pt x="301256" y="2760921"/>
                  <a:pt x="308345" y="2764465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1531088" y="2222205"/>
            <a:ext cx="4380614" cy="1084521"/>
          </a:xfrm>
          <a:custGeom>
            <a:avLst/>
            <a:gdLst>
              <a:gd name="connsiteX0" fmla="*/ 0 w 4380614"/>
              <a:gd name="connsiteY0" fmla="*/ 0 h 1084521"/>
              <a:gd name="connsiteX1" fmla="*/ 85061 w 4380614"/>
              <a:gd name="connsiteY1" fmla="*/ 21265 h 1084521"/>
              <a:gd name="connsiteX2" fmla="*/ 106326 w 4380614"/>
              <a:gd name="connsiteY2" fmla="*/ 53162 h 1084521"/>
              <a:gd name="connsiteX3" fmla="*/ 159489 w 4380614"/>
              <a:gd name="connsiteY3" fmla="*/ 63795 h 1084521"/>
              <a:gd name="connsiteX4" fmla="*/ 233917 w 4380614"/>
              <a:gd name="connsiteY4" fmla="*/ 85060 h 1084521"/>
              <a:gd name="connsiteX5" fmla="*/ 265814 w 4380614"/>
              <a:gd name="connsiteY5" fmla="*/ 106325 h 1084521"/>
              <a:gd name="connsiteX6" fmla="*/ 297712 w 4380614"/>
              <a:gd name="connsiteY6" fmla="*/ 116958 h 1084521"/>
              <a:gd name="connsiteX7" fmla="*/ 350875 w 4380614"/>
              <a:gd name="connsiteY7" fmla="*/ 170121 h 1084521"/>
              <a:gd name="connsiteX8" fmla="*/ 489098 w 4380614"/>
              <a:gd name="connsiteY8" fmla="*/ 202018 h 1084521"/>
              <a:gd name="connsiteX9" fmla="*/ 584791 w 4380614"/>
              <a:gd name="connsiteY9" fmla="*/ 233916 h 1084521"/>
              <a:gd name="connsiteX10" fmla="*/ 616689 w 4380614"/>
              <a:gd name="connsiteY10" fmla="*/ 244548 h 1084521"/>
              <a:gd name="connsiteX11" fmla="*/ 648586 w 4380614"/>
              <a:gd name="connsiteY11" fmla="*/ 255181 h 1084521"/>
              <a:gd name="connsiteX12" fmla="*/ 754912 w 4380614"/>
              <a:gd name="connsiteY12" fmla="*/ 287079 h 1084521"/>
              <a:gd name="connsiteX13" fmla="*/ 786810 w 4380614"/>
              <a:gd name="connsiteY13" fmla="*/ 297711 h 1084521"/>
              <a:gd name="connsiteX14" fmla="*/ 818707 w 4380614"/>
              <a:gd name="connsiteY14" fmla="*/ 308344 h 1084521"/>
              <a:gd name="connsiteX15" fmla="*/ 893135 w 4380614"/>
              <a:gd name="connsiteY15" fmla="*/ 329609 h 1084521"/>
              <a:gd name="connsiteX16" fmla="*/ 935665 w 4380614"/>
              <a:gd name="connsiteY16" fmla="*/ 340242 h 1084521"/>
              <a:gd name="connsiteX17" fmla="*/ 1010093 w 4380614"/>
              <a:gd name="connsiteY17" fmla="*/ 361507 h 1084521"/>
              <a:gd name="connsiteX18" fmla="*/ 1063256 w 4380614"/>
              <a:gd name="connsiteY18" fmla="*/ 404037 h 1084521"/>
              <a:gd name="connsiteX19" fmla="*/ 1137684 w 4380614"/>
              <a:gd name="connsiteY19" fmla="*/ 425302 h 1084521"/>
              <a:gd name="connsiteX20" fmla="*/ 1201479 w 4380614"/>
              <a:gd name="connsiteY20" fmla="*/ 467832 h 1084521"/>
              <a:gd name="connsiteX21" fmla="*/ 1233377 w 4380614"/>
              <a:gd name="connsiteY21" fmla="*/ 489097 h 1084521"/>
              <a:gd name="connsiteX22" fmla="*/ 1392865 w 4380614"/>
              <a:gd name="connsiteY22" fmla="*/ 520995 h 1084521"/>
              <a:gd name="connsiteX23" fmla="*/ 1520456 w 4380614"/>
              <a:gd name="connsiteY23" fmla="*/ 584790 h 1084521"/>
              <a:gd name="connsiteX24" fmla="*/ 1562986 w 4380614"/>
              <a:gd name="connsiteY24" fmla="*/ 606055 h 1084521"/>
              <a:gd name="connsiteX25" fmla="*/ 1584252 w 4380614"/>
              <a:gd name="connsiteY25" fmla="*/ 627321 h 1084521"/>
              <a:gd name="connsiteX26" fmla="*/ 1626782 w 4380614"/>
              <a:gd name="connsiteY26" fmla="*/ 637953 h 1084521"/>
              <a:gd name="connsiteX27" fmla="*/ 1690577 w 4380614"/>
              <a:gd name="connsiteY27" fmla="*/ 659218 h 1084521"/>
              <a:gd name="connsiteX28" fmla="*/ 1765005 w 4380614"/>
              <a:gd name="connsiteY28" fmla="*/ 680483 h 1084521"/>
              <a:gd name="connsiteX29" fmla="*/ 1828800 w 4380614"/>
              <a:gd name="connsiteY29" fmla="*/ 733646 h 1084521"/>
              <a:gd name="connsiteX30" fmla="*/ 1860698 w 4380614"/>
              <a:gd name="connsiteY30" fmla="*/ 744279 h 1084521"/>
              <a:gd name="connsiteX31" fmla="*/ 1924493 w 4380614"/>
              <a:gd name="connsiteY31" fmla="*/ 776176 h 1084521"/>
              <a:gd name="connsiteX32" fmla="*/ 2030819 w 4380614"/>
              <a:gd name="connsiteY32" fmla="*/ 786809 h 1084521"/>
              <a:gd name="connsiteX33" fmla="*/ 2083982 w 4380614"/>
              <a:gd name="connsiteY33" fmla="*/ 797442 h 1084521"/>
              <a:gd name="connsiteX34" fmla="*/ 2115879 w 4380614"/>
              <a:gd name="connsiteY34" fmla="*/ 808074 h 1084521"/>
              <a:gd name="connsiteX35" fmla="*/ 2200940 w 4380614"/>
              <a:gd name="connsiteY35" fmla="*/ 818707 h 1084521"/>
              <a:gd name="connsiteX36" fmla="*/ 2232838 w 4380614"/>
              <a:gd name="connsiteY36" fmla="*/ 829339 h 1084521"/>
              <a:gd name="connsiteX37" fmla="*/ 2328531 w 4380614"/>
              <a:gd name="connsiteY37" fmla="*/ 893135 h 1084521"/>
              <a:gd name="connsiteX38" fmla="*/ 2360428 w 4380614"/>
              <a:gd name="connsiteY38" fmla="*/ 914400 h 1084521"/>
              <a:gd name="connsiteX39" fmla="*/ 2445489 w 4380614"/>
              <a:gd name="connsiteY39" fmla="*/ 935665 h 1084521"/>
              <a:gd name="connsiteX40" fmla="*/ 2509284 w 4380614"/>
              <a:gd name="connsiteY40" fmla="*/ 956930 h 1084521"/>
              <a:gd name="connsiteX41" fmla="*/ 2551814 w 4380614"/>
              <a:gd name="connsiteY41" fmla="*/ 967562 h 1084521"/>
              <a:gd name="connsiteX42" fmla="*/ 2626242 w 4380614"/>
              <a:gd name="connsiteY42" fmla="*/ 988828 h 1084521"/>
              <a:gd name="connsiteX43" fmla="*/ 2817628 w 4380614"/>
              <a:gd name="connsiteY43" fmla="*/ 999460 h 1084521"/>
              <a:gd name="connsiteX44" fmla="*/ 2934586 w 4380614"/>
              <a:gd name="connsiteY44" fmla="*/ 1020725 h 1084521"/>
              <a:gd name="connsiteX45" fmla="*/ 2966484 w 4380614"/>
              <a:gd name="connsiteY45" fmla="*/ 1031358 h 1084521"/>
              <a:gd name="connsiteX46" fmla="*/ 3168503 w 4380614"/>
              <a:gd name="connsiteY46" fmla="*/ 1041990 h 1084521"/>
              <a:gd name="connsiteX47" fmla="*/ 3391786 w 4380614"/>
              <a:gd name="connsiteY47" fmla="*/ 1073888 h 1084521"/>
              <a:gd name="connsiteX48" fmla="*/ 3434317 w 4380614"/>
              <a:gd name="connsiteY48" fmla="*/ 1084521 h 1084521"/>
              <a:gd name="connsiteX49" fmla="*/ 3646968 w 4380614"/>
              <a:gd name="connsiteY49" fmla="*/ 1063255 h 1084521"/>
              <a:gd name="connsiteX50" fmla="*/ 3976577 w 4380614"/>
              <a:gd name="connsiteY50" fmla="*/ 1073888 h 1084521"/>
              <a:gd name="connsiteX51" fmla="*/ 4082903 w 4380614"/>
              <a:gd name="connsiteY51" fmla="*/ 1084521 h 1084521"/>
              <a:gd name="connsiteX52" fmla="*/ 4231759 w 4380614"/>
              <a:gd name="connsiteY52" fmla="*/ 1073888 h 1084521"/>
              <a:gd name="connsiteX53" fmla="*/ 4306186 w 4380614"/>
              <a:gd name="connsiteY53" fmla="*/ 1041990 h 1084521"/>
              <a:gd name="connsiteX54" fmla="*/ 4380614 w 4380614"/>
              <a:gd name="connsiteY54" fmla="*/ 1031358 h 1084521"/>
              <a:gd name="connsiteX0" fmla="*/ 0 w 4380614"/>
              <a:gd name="connsiteY0" fmla="*/ 0 h 1084521"/>
              <a:gd name="connsiteX1" fmla="*/ 85061 w 4380614"/>
              <a:gd name="connsiteY1" fmla="*/ 21265 h 1084521"/>
              <a:gd name="connsiteX2" fmla="*/ 106326 w 4380614"/>
              <a:gd name="connsiteY2" fmla="*/ 53162 h 1084521"/>
              <a:gd name="connsiteX3" fmla="*/ 159489 w 4380614"/>
              <a:gd name="connsiteY3" fmla="*/ 63795 h 1084521"/>
              <a:gd name="connsiteX4" fmla="*/ 233917 w 4380614"/>
              <a:gd name="connsiteY4" fmla="*/ 85060 h 1084521"/>
              <a:gd name="connsiteX5" fmla="*/ 265814 w 4380614"/>
              <a:gd name="connsiteY5" fmla="*/ 106325 h 1084521"/>
              <a:gd name="connsiteX6" fmla="*/ 297712 w 4380614"/>
              <a:gd name="connsiteY6" fmla="*/ 116958 h 1084521"/>
              <a:gd name="connsiteX7" fmla="*/ 350875 w 4380614"/>
              <a:gd name="connsiteY7" fmla="*/ 170121 h 1084521"/>
              <a:gd name="connsiteX8" fmla="*/ 489098 w 4380614"/>
              <a:gd name="connsiteY8" fmla="*/ 202018 h 1084521"/>
              <a:gd name="connsiteX9" fmla="*/ 584791 w 4380614"/>
              <a:gd name="connsiteY9" fmla="*/ 233916 h 1084521"/>
              <a:gd name="connsiteX10" fmla="*/ 616689 w 4380614"/>
              <a:gd name="connsiteY10" fmla="*/ 244548 h 1084521"/>
              <a:gd name="connsiteX11" fmla="*/ 648586 w 4380614"/>
              <a:gd name="connsiteY11" fmla="*/ 255181 h 1084521"/>
              <a:gd name="connsiteX12" fmla="*/ 754912 w 4380614"/>
              <a:gd name="connsiteY12" fmla="*/ 287079 h 1084521"/>
              <a:gd name="connsiteX13" fmla="*/ 786810 w 4380614"/>
              <a:gd name="connsiteY13" fmla="*/ 297711 h 1084521"/>
              <a:gd name="connsiteX14" fmla="*/ 818707 w 4380614"/>
              <a:gd name="connsiteY14" fmla="*/ 308344 h 1084521"/>
              <a:gd name="connsiteX15" fmla="*/ 893135 w 4380614"/>
              <a:gd name="connsiteY15" fmla="*/ 329609 h 1084521"/>
              <a:gd name="connsiteX16" fmla="*/ 935665 w 4380614"/>
              <a:gd name="connsiteY16" fmla="*/ 340242 h 1084521"/>
              <a:gd name="connsiteX17" fmla="*/ 1010093 w 4380614"/>
              <a:gd name="connsiteY17" fmla="*/ 361507 h 1084521"/>
              <a:gd name="connsiteX18" fmla="*/ 1063256 w 4380614"/>
              <a:gd name="connsiteY18" fmla="*/ 404037 h 1084521"/>
              <a:gd name="connsiteX19" fmla="*/ 1137684 w 4380614"/>
              <a:gd name="connsiteY19" fmla="*/ 425302 h 1084521"/>
              <a:gd name="connsiteX20" fmla="*/ 1201479 w 4380614"/>
              <a:gd name="connsiteY20" fmla="*/ 467832 h 1084521"/>
              <a:gd name="connsiteX21" fmla="*/ 1233377 w 4380614"/>
              <a:gd name="connsiteY21" fmla="*/ 489097 h 1084521"/>
              <a:gd name="connsiteX22" fmla="*/ 1392865 w 4380614"/>
              <a:gd name="connsiteY22" fmla="*/ 520995 h 1084521"/>
              <a:gd name="connsiteX23" fmla="*/ 1488558 w 4380614"/>
              <a:gd name="connsiteY23" fmla="*/ 584790 h 1084521"/>
              <a:gd name="connsiteX24" fmla="*/ 1562986 w 4380614"/>
              <a:gd name="connsiteY24" fmla="*/ 606055 h 1084521"/>
              <a:gd name="connsiteX25" fmla="*/ 1584252 w 4380614"/>
              <a:gd name="connsiteY25" fmla="*/ 627321 h 1084521"/>
              <a:gd name="connsiteX26" fmla="*/ 1626782 w 4380614"/>
              <a:gd name="connsiteY26" fmla="*/ 637953 h 1084521"/>
              <a:gd name="connsiteX27" fmla="*/ 1690577 w 4380614"/>
              <a:gd name="connsiteY27" fmla="*/ 659218 h 1084521"/>
              <a:gd name="connsiteX28" fmla="*/ 1765005 w 4380614"/>
              <a:gd name="connsiteY28" fmla="*/ 680483 h 1084521"/>
              <a:gd name="connsiteX29" fmla="*/ 1828800 w 4380614"/>
              <a:gd name="connsiteY29" fmla="*/ 733646 h 1084521"/>
              <a:gd name="connsiteX30" fmla="*/ 1860698 w 4380614"/>
              <a:gd name="connsiteY30" fmla="*/ 744279 h 1084521"/>
              <a:gd name="connsiteX31" fmla="*/ 1924493 w 4380614"/>
              <a:gd name="connsiteY31" fmla="*/ 776176 h 1084521"/>
              <a:gd name="connsiteX32" fmla="*/ 2030819 w 4380614"/>
              <a:gd name="connsiteY32" fmla="*/ 786809 h 1084521"/>
              <a:gd name="connsiteX33" fmla="*/ 2083982 w 4380614"/>
              <a:gd name="connsiteY33" fmla="*/ 797442 h 1084521"/>
              <a:gd name="connsiteX34" fmla="*/ 2115879 w 4380614"/>
              <a:gd name="connsiteY34" fmla="*/ 808074 h 1084521"/>
              <a:gd name="connsiteX35" fmla="*/ 2200940 w 4380614"/>
              <a:gd name="connsiteY35" fmla="*/ 818707 h 1084521"/>
              <a:gd name="connsiteX36" fmla="*/ 2232838 w 4380614"/>
              <a:gd name="connsiteY36" fmla="*/ 829339 h 1084521"/>
              <a:gd name="connsiteX37" fmla="*/ 2328531 w 4380614"/>
              <a:gd name="connsiteY37" fmla="*/ 893135 h 1084521"/>
              <a:gd name="connsiteX38" fmla="*/ 2360428 w 4380614"/>
              <a:gd name="connsiteY38" fmla="*/ 914400 h 1084521"/>
              <a:gd name="connsiteX39" fmla="*/ 2445489 w 4380614"/>
              <a:gd name="connsiteY39" fmla="*/ 935665 h 1084521"/>
              <a:gd name="connsiteX40" fmla="*/ 2509284 w 4380614"/>
              <a:gd name="connsiteY40" fmla="*/ 956930 h 1084521"/>
              <a:gd name="connsiteX41" fmla="*/ 2551814 w 4380614"/>
              <a:gd name="connsiteY41" fmla="*/ 967562 h 1084521"/>
              <a:gd name="connsiteX42" fmla="*/ 2626242 w 4380614"/>
              <a:gd name="connsiteY42" fmla="*/ 988828 h 1084521"/>
              <a:gd name="connsiteX43" fmla="*/ 2817628 w 4380614"/>
              <a:gd name="connsiteY43" fmla="*/ 999460 h 1084521"/>
              <a:gd name="connsiteX44" fmla="*/ 2934586 w 4380614"/>
              <a:gd name="connsiteY44" fmla="*/ 1020725 h 1084521"/>
              <a:gd name="connsiteX45" fmla="*/ 2966484 w 4380614"/>
              <a:gd name="connsiteY45" fmla="*/ 1031358 h 1084521"/>
              <a:gd name="connsiteX46" fmla="*/ 3168503 w 4380614"/>
              <a:gd name="connsiteY46" fmla="*/ 1041990 h 1084521"/>
              <a:gd name="connsiteX47" fmla="*/ 3391786 w 4380614"/>
              <a:gd name="connsiteY47" fmla="*/ 1073888 h 1084521"/>
              <a:gd name="connsiteX48" fmla="*/ 3434317 w 4380614"/>
              <a:gd name="connsiteY48" fmla="*/ 1084521 h 1084521"/>
              <a:gd name="connsiteX49" fmla="*/ 3646968 w 4380614"/>
              <a:gd name="connsiteY49" fmla="*/ 1063255 h 1084521"/>
              <a:gd name="connsiteX50" fmla="*/ 3976577 w 4380614"/>
              <a:gd name="connsiteY50" fmla="*/ 1073888 h 1084521"/>
              <a:gd name="connsiteX51" fmla="*/ 4082903 w 4380614"/>
              <a:gd name="connsiteY51" fmla="*/ 1084521 h 1084521"/>
              <a:gd name="connsiteX52" fmla="*/ 4231759 w 4380614"/>
              <a:gd name="connsiteY52" fmla="*/ 1073888 h 1084521"/>
              <a:gd name="connsiteX53" fmla="*/ 4306186 w 4380614"/>
              <a:gd name="connsiteY53" fmla="*/ 1041990 h 1084521"/>
              <a:gd name="connsiteX54" fmla="*/ 4380614 w 4380614"/>
              <a:gd name="connsiteY54" fmla="*/ 1031358 h 1084521"/>
              <a:gd name="connsiteX0" fmla="*/ 0 w 4380614"/>
              <a:gd name="connsiteY0" fmla="*/ 0 h 1084521"/>
              <a:gd name="connsiteX1" fmla="*/ 85061 w 4380614"/>
              <a:gd name="connsiteY1" fmla="*/ 21265 h 1084521"/>
              <a:gd name="connsiteX2" fmla="*/ 106326 w 4380614"/>
              <a:gd name="connsiteY2" fmla="*/ 53162 h 1084521"/>
              <a:gd name="connsiteX3" fmla="*/ 159489 w 4380614"/>
              <a:gd name="connsiteY3" fmla="*/ 63795 h 1084521"/>
              <a:gd name="connsiteX4" fmla="*/ 233917 w 4380614"/>
              <a:gd name="connsiteY4" fmla="*/ 85060 h 1084521"/>
              <a:gd name="connsiteX5" fmla="*/ 265814 w 4380614"/>
              <a:gd name="connsiteY5" fmla="*/ 106325 h 1084521"/>
              <a:gd name="connsiteX6" fmla="*/ 297712 w 4380614"/>
              <a:gd name="connsiteY6" fmla="*/ 116958 h 1084521"/>
              <a:gd name="connsiteX7" fmla="*/ 350875 w 4380614"/>
              <a:gd name="connsiteY7" fmla="*/ 170121 h 1084521"/>
              <a:gd name="connsiteX8" fmla="*/ 489098 w 4380614"/>
              <a:gd name="connsiteY8" fmla="*/ 202018 h 1084521"/>
              <a:gd name="connsiteX9" fmla="*/ 584791 w 4380614"/>
              <a:gd name="connsiteY9" fmla="*/ 233916 h 1084521"/>
              <a:gd name="connsiteX10" fmla="*/ 616689 w 4380614"/>
              <a:gd name="connsiteY10" fmla="*/ 244548 h 1084521"/>
              <a:gd name="connsiteX11" fmla="*/ 648586 w 4380614"/>
              <a:gd name="connsiteY11" fmla="*/ 255181 h 1084521"/>
              <a:gd name="connsiteX12" fmla="*/ 754912 w 4380614"/>
              <a:gd name="connsiteY12" fmla="*/ 287079 h 1084521"/>
              <a:gd name="connsiteX13" fmla="*/ 786810 w 4380614"/>
              <a:gd name="connsiteY13" fmla="*/ 297711 h 1084521"/>
              <a:gd name="connsiteX14" fmla="*/ 818707 w 4380614"/>
              <a:gd name="connsiteY14" fmla="*/ 308344 h 1084521"/>
              <a:gd name="connsiteX15" fmla="*/ 893135 w 4380614"/>
              <a:gd name="connsiteY15" fmla="*/ 329609 h 1084521"/>
              <a:gd name="connsiteX16" fmla="*/ 935665 w 4380614"/>
              <a:gd name="connsiteY16" fmla="*/ 340242 h 1084521"/>
              <a:gd name="connsiteX17" fmla="*/ 1010093 w 4380614"/>
              <a:gd name="connsiteY17" fmla="*/ 361507 h 1084521"/>
              <a:gd name="connsiteX18" fmla="*/ 1031358 w 4380614"/>
              <a:gd name="connsiteY18" fmla="*/ 404037 h 1084521"/>
              <a:gd name="connsiteX19" fmla="*/ 1137684 w 4380614"/>
              <a:gd name="connsiteY19" fmla="*/ 425302 h 1084521"/>
              <a:gd name="connsiteX20" fmla="*/ 1201479 w 4380614"/>
              <a:gd name="connsiteY20" fmla="*/ 467832 h 1084521"/>
              <a:gd name="connsiteX21" fmla="*/ 1233377 w 4380614"/>
              <a:gd name="connsiteY21" fmla="*/ 489097 h 1084521"/>
              <a:gd name="connsiteX22" fmla="*/ 1392865 w 4380614"/>
              <a:gd name="connsiteY22" fmla="*/ 520995 h 1084521"/>
              <a:gd name="connsiteX23" fmla="*/ 1488558 w 4380614"/>
              <a:gd name="connsiteY23" fmla="*/ 584790 h 1084521"/>
              <a:gd name="connsiteX24" fmla="*/ 1562986 w 4380614"/>
              <a:gd name="connsiteY24" fmla="*/ 606055 h 1084521"/>
              <a:gd name="connsiteX25" fmla="*/ 1584252 w 4380614"/>
              <a:gd name="connsiteY25" fmla="*/ 627321 h 1084521"/>
              <a:gd name="connsiteX26" fmla="*/ 1626782 w 4380614"/>
              <a:gd name="connsiteY26" fmla="*/ 637953 h 1084521"/>
              <a:gd name="connsiteX27" fmla="*/ 1690577 w 4380614"/>
              <a:gd name="connsiteY27" fmla="*/ 659218 h 1084521"/>
              <a:gd name="connsiteX28" fmla="*/ 1765005 w 4380614"/>
              <a:gd name="connsiteY28" fmla="*/ 680483 h 1084521"/>
              <a:gd name="connsiteX29" fmla="*/ 1828800 w 4380614"/>
              <a:gd name="connsiteY29" fmla="*/ 733646 h 1084521"/>
              <a:gd name="connsiteX30" fmla="*/ 1860698 w 4380614"/>
              <a:gd name="connsiteY30" fmla="*/ 744279 h 1084521"/>
              <a:gd name="connsiteX31" fmla="*/ 1924493 w 4380614"/>
              <a:gd name="connsiteY31" fmla="*/ 776176 h 1084521"/>
              <a:gd name="connsiteX32" fmla="*/ 2030819 w 4380614"/>
              <a:gd name="connsiteY32" fmla="*/ 786809 h 1084521"/>
              <a:gd name="connsiteX33" fmla="*/ 2083982 w 4380614"/>
              <a:gd name="connsiteY33" fmla="*/ 797442 h 1084521"/>
              <a:gd name="connsiteX34" fmla="*/ 2115879 w 4380614"/>
              <a:gd name="connsiteY34" fmla="*/ 808074 h 1084521"/>
              <a:gd name="connsiteX35" fmla="*/ 2200940 w 4380614"/>
              <a:gd name="connsiteY35" fmla="*/ 818707 h 1084521"/>
              <a:gd name="connsiteX36" fmla="*/ 2232838 w 4380614"/>
              <a:gd name="connsiteY36" fmla="*/ 829339 h 1084521"/>
              <a:gd name="connsiteX37" fmla="*/ 2328531 w 4380614"/>
              <a:gd name="connsiteY37" fmla="*/ 893135 h 1084521"/>
              <a:gd name="connsiteX38" fmla="*/ 2360428 w 4380614"/>
              <a:gd name="connsiteY38" fmla="*/ 914400 h 1084521"/>
              <a:gd name="connsiteX39" fmla="*/ 2445489 w 4380614"/>
              <a:gd name="connsiteY39" fmla="*/ 935665 h 1084521"/>
              <a:gd name="connsiteX40" fmla="*/ 2509284 w 4380614"/>
              <a:gd name="connsiteY40" fmla="*/ 956930 h 1084521"/>
              <a:gd name="connsiteX41" fmla="*/ 2551814 w 4380614"/>
              <a:gd name="connsiteY41" fmla="*/ 967562 h 1084521"/>
              <a:gd name="connsiteX42" fmla="*/ 2626242 w 4380614"/>
              <a:gd name="connsiteY42" fmla="*/ 988828 h 1084521"/>
              <a:gd name="connsiteX43" fmla="*/ 2817628 w 4380614"/>
              <a:gd name="connsiteY43" fmla="*/ 999460 h 1084521"/>
              <a:gd name="connsiteX44" fmla="*/ 2934586 w 4380614"/>
              <a:gd name="connsiteY44" fmla="*/ 1020725 h 1084521"/>
              <a:gd name="connsiteX45" fmla="*/ 2966484 w 4380614"/>
              <a:gd name="connsiteY45" fmla="*/ 1031358 h 1084521"/>
              <a:gd name="connsiteX46" fmla="*/ 3168503 w 4380614"/>
              <a:gd name="connsiteY46" fmla="*/ 1041990 h 1084521"/>
              <a:gd name="connsiteX47" fmla="*/ 3391786 w 4380614"/>
              <a:gd name="connsiteY47" fmla="*/ 1073888 h 1084521"/>
              <a:gd name="connsiteX48" fmla="*/ 3434317 w 4380614"/>
              <a:gd name="connsiteY48" fmla="*/ 1084521 h 1084521"/>
              <a:gd name="connsiteX49" fmla="*/ 3646968 w 4380614"/>
              <a:gd name="connsiteY49" fmla="*/ 1063255 h 1084521"/>
              <a:gd name="connsiteX50" fmla="*/ 3976577 w 4380614"/>
              <a:gd name="connsiteY50" fmla="*/ 1073888 h 1084521"/>
              <a:gd name="connsiteX51" fmla="*/ 4082903 w 4380614"/>
              <a:gd name="connsiteY51" fmla="*/ 1084521 h 1084521"/>
              <a:gd name="connsiteX52" fmla="*/ 4231759 w 4380614"/>
              <a:gd name="connsiteY52" fmla="*/ 1073888 h 1084521"/>
              <a:gd name="connsiteX53" fmla="*/ 4306186 w 4380614"/>
              <a:gd name="connsiteY53" fmla="*/ 1041990 h 1084521"/>
              <a:gd name="connsiteX54" fmla="*/ 4380614 w 4380614"/>
              <a:gd name="connsiteY54" fmla="*/ 1031358 h 1084521"/>
              <a:gd name="connsiteX0" fmla="*/ 0 w 4380614"/>
              <a:gd name="connsiteY0" fmla="*/ 0 h 1084521"/>
              <a:gd name="connsiteX1" fmla="*/ 85061 w 4380614"/>
              <a:gd name="connsiteY1" fmla="*/ 21265 h 1084521"/>
              <a:gd name="connsiteX2" fmla="*/ 106326 w 4380614"/>
              <a:gd name="connsiteY2" fmla="*/ 53162 h 1084521"/>
              <a:gd name="connsiteX3" fmla="*/ 159489 w 4380614"/>
              <a:gd name="connsiteY3" fmla="*/ 63795 h 1084521"/>
              <a:gd name="connsiteX4" fmla="*/ 233917 w 4380614"/>
              <a:gd name="connsiteY4" fmla="*/ 85060 h 1084521"/>
              <a:gd name="connsiteX5" fmla="*/ 265814 w 4380614"/>
              <a:gd name="connsiteY5" fmla="*/ 106325 h 1084521"/>
              <a:gd name="connsiteX6" fmla="*/ 297712 w 4380614"/>
              <a:gd name="connsiteY6" fmla="*/ 116958 h 1084521"/>
              <a:gd name="connsiteX7" fmla="*/ 350875 w 4380614"/>
              <a:gd name="connsiteY7" fmla="*/ 170121 h 1084521"/>
              <a:gd name="connsiteX8" fmla="*/ 489098 w 4380614"/>
              <a:gd name="connsiteY8" fmla="*/ 202018 h 1084521"/>
              <a:gd name="connsiteX9" fmla="*/ 584791 w 4380614"/>
              <a:gd name="connsiteY9" fmla="*/ 233916 h 1084521"/>
              <a:gd name="connsiteX10" fmla="*/ 616689 w 4380614"/>
              <a:gd name="connsiteY10" fmla="*/ 244548 h 1084521"/>
              <a:gd name="connsiteX11" fmla="*/ 648586 w 4380614"/>
              <a:gd name="connsiteY11" fmla="*/ 255181 h 1084521"/>
              <a:gd name="connsiteX12" fmla="*/ 754912 w 4380614"/>
              <a:gd name="connsiteY12" fmla="*/ 287079 h 1084521"/>
              <a:gd name="connsiteX13" fmla="*/ 786810 w 4380614"/>
              <a:gd name="connsiteY13" fmla="*/ 297711 h 1084521"/>
              <a:gd name="connsiteX14" fmla="*/ 818707 w 4380614"/>
              <a:gd name="connsiteY14" fmla="*/ 308344 h 1084521"/>
              <a:gd name="connsiteX15" fmla="*/ 893135 w 4380614"/>
              <a:gd name="connsiteY15" fmla="*/ 329609 h 1084521"/>
              <a:gd name="connsiteX16" fmla="*/ 935665 w 4380614"/>
              <a:gd name="connsiteY16" fmla="*/ 340242 h 1084521"/>
              <a:gd name="connsiteX17" fmla="*/ 1010093 w 4380614"/>
              <a:gd name="connsiteY17" fmla="*/ 361507 h 1084521"/>
              <a:gd name="connsiteX18" fmla="*/ 1084520 w 4380614"/>
              <a:gd name="connsiteY18" fmla="*/ 425302 h 1084521"/>
              <a:gd name="connsiteX19" fmla="*/ 1137684 w 4380614"/>
              <a:gd name="connsiteY19" fmla="*/ 425302 h 1084521"/>
              <a:gd name="connsiteX20" fmla="*/ 1201479 w 4380614"/>
              <a:gd name="connsiteY20" fmla="*/ 467832 h 1084521"/>
              <a:gd name="connsiteX21" fmla="*/ 1233377 w 4380614"/>
              <a:gd name="connsiteY21" fmla="*/ 489097 h 1084521"/>
              <a:gd name="connsiteX22" fmla="*/ 1392865 w 4380614"/>
              <a:gd name="connsiteY22" fmla="*/ 520995 h 1084521"/>
              <a:gd name="connsiteX23" fmla="*/ 1488558 w 4380614"/>
              <a:gd name="connsiteY23" fmla="*/ 584790 h 1084521"/>
              <a:gd name="connsiteX24" fmla="*/ 1562986 w 4380614"/>
              <a:gd name="connsiteY24" fmla="*/ 606055 h 1084521"/>
              <a:gd name="connsiteX25" fmla="*/ 1584252 w 4380614"/>
              <a:gd name="connsiteY25" fmla="*/ 627321 h 1084521"/>
              <a:gd name="connsiteX26" fmla="*/ 1626782 w 4380614"/>
              <a:gd name="connsiteY26" fmla="*/ 637953 h 1084521"/>
              <a:gd name="connsiteX27" fmla="*/ 1690577 w 4380614"/>
              <a:gd name="connsiteY27" fmla="*/ 659218 h 1084521"/>
              <a:gd name="connsiteX28" fmla="*/ 1765005 w 4380614"/>
              <a:gd name="connsiteY28" fmla="*/ 680483 h 1084521"/>
              <a:gd name="connsiteX29" fmla="*/ 1828800 w 4380614"/>
              <a:gd name="connsiteY29" fmla="*/ 733646 h 1084521"/>
              <a:gd name="connsiteX30" fmla="*/ 1860698 w 4380614"/>
              <a:gd name="connsiteY30" fmla="*/ 744279 h 1084521"/>
              <a:gd name="connsiteX31" fmla="*/ 1924493 w 4380614"/>
              <a:gd name="connsiteY31" fmla="*/ 776176 h 1084521"/>
              <a:gd name="connsiteX32" fmla="*/ 2030819 w 4380614"/>
              <a:gd name="connsiteY32" fmla="*/ 786809 h 1084521"/>
              <a:gd name="connsiteX33" fmla="*/ 2083982 w 4380614"/>
              <a:gd name="connsiteY33" fmla="*/ 797442 h 1084521"/>
              <a:gd name="connsiteX34" fmla="*/ 2115879 w 4380614"/>
              <a:gd name="connsiteY34" fmla="*/ 808074 h 1084521"/>
              <a:gd name="connsiteX35" fmla="*/ 2200940 w 4380614"/>
              <a:gd name="connsiteY35" fmla="*/ 818707 h 1084521"/>
              <a:gd name="connsiteX36" fmla="*/ 2232838 w 4380614"/>
              <a:gd name="connsiteY36" fmla="*/ 829339 h 1084521"/>
              <a:gd name="connsiteX37" fmla="*/ 2328531 w 4380614"/>
              <a:gd name="connsiteY37" fmla="*/ 893135 h 1084521"/>
              <a:gd name="connsiteX38" fmla="*/ 2360428 w 4380614"/>
              <a:gd name="connsiteY38" fmla="*/ 914400 h 1084521"/>
              <a:gd name="connsiteX39" fmla="*/ 2445489 w 4380614"/>
              <a:gd name="connsiteY39" fmla="*/ 935665 h 1084521"/>
              <a:gd name="connsiteX40" fmla="*/ 2509284 w 4380614"/>
              <a:gd name="connsiteY40" fmla="*/ 956930 h 1084521"/>
              <a:gd name="connsiteX41" fmla="*/ 2551814 w 4380614"/>
              <a:gd name="connsiteY41" fmla="*/ 967562 h 1084521"/>
              <a:gd name="connsiteX42" fmla="*/ 2626242 w 4380614"/>
              <a:gd name="connsiteY42" fmla="*/ 988828 h 1084521"/>
              <a:gd name="connsiteX43" fmla="*/ 2817628 w 4380614"/>
              <a:gd name="connsiteY43" fmla="*/ 999460 h 1084521"/>
              <a:gd name="connsiteX44" fmla="*/ 2934586 w 4380614"/>
              <a:gd name="connsiteY44" fmla="*/ 1020725 h 1084521"/>
              <a:gd name="connsiteX45" fmla="*/ 2966484 w 4380614"/>
              <a:gd name="connsiteY45" fmla="*/ 1031358 h 1084521"/>
              <a:gd name="connsiteX46" fmla="*/ 3168503 w 4380614"/>
              <a:gd name="connsiteY46" fmla="*/ 1041990 h 1084521"/>
              <a:gd name="connsiteX47" fmla="*/ 3391786 w 4380614"/>
              <a:gd name="connsiteY47" fmla="*/ 1073888 h 1084521"/>
              <a:gd name="connsiteX48" fmla="*/ 3434317 w 4380614"/>
              <a:gd name="connsiteY48" fmla="*/ 1084521 h 1084521"/>
              <a:gd name="connsiteX49" fmla="*/ 3646968 w 4380614"/>
              <a:gd name="connsiteY49" fmla="*/ 1063255 h 1084521"/>
              <a:gd name="connsiteX50" fmla="*/ 3976577 w 4380614"/>
              <a:gd name="connsiteY50" fmla="*/ 1073888 h 1084521"/>
              <a:gd name="connsiteX51" fmla="*/ 4082903 w 4380614"/>
              <a:gd name="connsiteY51" fmla="*/ 1084521 h 1084521"/>
              <a:gd name="connsiteX52" fmla="*/ 4231759 w 4380614"/>
              <a:gd name="connsiteY52" fmla="*/ 1073888 h 1084521"/>
              <a:gd name="connsiteX53" fmla="*/ 4306186 w 4380614"/>
              <a:gd name="connsiteY53" fmla="*/ 1041990 h 1084521"/>
              <a:gd name="connsiteX54" fmla="*/ 4380614 w 4380614"/>
              <a:gd name="connsiteY54" fmla="*/ 1031358 h 1084521"/>
              <a:gd name="connsiteX0" fmla="*/ 0 w 4380614"/>
              <a:gd name="connsiteY0" fmla="*/ 0 h 1084521"/>
              <a:gd name="connsiteX1" fmla="*/ 85061 w 4380614"/>
              <a:gd name="connsiteY1" fmla="*/ 21265 h 1084521"/>
              <a:gd name="connsiteX2" fmla="*/ 106326 w 4380614"/>
              <a:gd name="connsiteY2" fmla="*/ 53162 h 1084521"/>
              <a:gd name="connsiteX3" fmla="*/ 159489 w 4380614"/>
              <a:gd name="connsiteY3" fmla="*/ 63795 h 1084521"/>
              <a:gd name="connsiteX4" fmla="*/ 233917 w 4380614"/>
              <a:gd name="connsiteY4" fmla="*/ 85060 h 1084521"/>
              <a:gd name="connsiteX5" fmla="*/ 265814 w 4380614"/>
              <a:gd name="connsiteY5" fmla="*/ 106325 h 1084521"/>
              <a:gd name="connsiteX6" fmla="*/ 297712 w 4380614"/>
              <a:gd name="connsiteY6" fmla="*/ 116958 h 1084521"/>
              <a:gd name="connsiteX7" fmla="*/ 350875 w 4380614"/>
              <a:gd name="connsiteY7" fmla="*/ 170121 h 1084521"/>
              <a:gd name="connsiteX8" fmla="*/ 489098 w 4380614"/>
              <a:gd name="connsiteY8" fmla="*/ 202018 h 1084521"/>
              <a:gd name="connsiteX9" fmla="*/ 584791 w 4380614"/>
              <a:gd name="connsiteY9" fmla="*/ 233916 h 1084521"/>
              <a:gd name="connsiteX10" fmla="*/ 616689 w 4380614"/>
              <a:gd name="connsiteY10" fmla="*/ 244548 h 1084521"/>
              <a:gd name="connsiteX11" fmla="*/ 648586 w 4380614"/>
              <a:gd name="connsiteY11" fmla="*/ 255181 h 1084521"/>
              <a:gd name="connsiteX12" fmla="*/ 754912 w 4380614"/>
              <a:gd name="connsiteY12" fmla="*/ 287079 h 1084521"/>
              <a:gd name="connsiteX13" fmla="*/ 786810 w 4380614"/>
              <a:gd name="connsiteY13" fmla="*/ 297711 h 1084521"/>
              <a:gd name="connsiteX14" fmla="*/ 818707 w 4380614"/>
              <a:gd name="connsiteY14" fmla="*/ 308344 h 1084521"/>
              <a:gd name="connsiteX15" fmla="*/ 893135 w 4380614"/>
              <a:gd name="connsiteY15" fmla="*/ 329609 h 1084521"/>
              <a:gd name="connsiteX16" fmla="*/ 935665 w 4380614"/>
              <a:gd name="connsiteY16" fmla="*/ 340242 h 1084521"/>
              <a:gd name="connsiteX17" fmla="*/ 999461 w 4380614"/>
              <a:gd name="connsiteY17" fmla="*/ 361507 h 1084521"/>
              <a:gd name="connsiteX18" fmla="*/ 1084520 w 4380614"/>
              <a:gd name="connsiteY18" fmla="*/ 425302 h 1084521"/>
              <a:gd name="connsiteX19" fmla="*/ 1137684 w 4380614"/>
              <a:gd name="connsiteY19" fmla="*/ 425302 h 1084521"/>
              <a:gd name="connsiteX20" fmla="*/ 1201479 w 4380614"/>
              <a:gd name="connsiteY20" fmla="*/ 467832 h 1084521"/>
              <a:gd name="connsiteX21" fmla="*/ 1233377 w 4380614"/>
              <a:gd name="connsiteY21" fmla="*/ 489097 h 1084521"/>
              <a:gd name="connsiteX22" fmla="*/ 1392865 w 4380614"/>
              <a:gd name="connsiteY22" fmla="*/ 520995 h 1084521"/>
              <a:gd name="connsiteX23" fmla="*/ 1488558 w 4380614"/>
              <a:gd name="connsiteY23" fmla="*/ 584790 h 1084521"/>
              <a:gd name="connsiteX24" fmla="*/ 1562986 w 4380614"/>
              <a:gd name="connsiteY24" fmla="*/ 606055 h 1084521"/>
              <a:gd name="connsiteX25" fmla="*/ 1584252 w 4380614"/>
              <a:gd name="connsiteY25" fmla="*/ 627321 h 1084521"/>
              <a:gd name="connsiteX26" fmla="*/ 1626782 w 4380614"/>
              <a:gd name="connsiteY26" fmla="*/ 637953 h 1084521"/>
              <a:gd name="connsiteX27" fmla="*/ 1690577 w 4380614"/>
              <a:gd name="connsiteY27" fmla="*/ 659218 h 1084521"/>
              <a:gd name="connsiteX28" fmla="*/ 1765005 w 4380614"/>
              <a:gd name="connsiteY28" fmla="*/ 680483 h 1084521"/>
              <a:gd name="connsiteX29" fmla="*/ 1828800 w 4380614"/>
              <a:gd name="connsiteY29" fmla="*/ 733646 h 1084521"/>
              <a:gd name="connsiteX30" fmla="*/ 1860698 w 4380614"/>
              <a:gd name="connsiteY30" fmla="*/ 744279 h 1084521"/>
              <a:gd name="connsiteX31" fmla="*/ 1924493 w 4380614"/>
              <a:gd name="connsiteY31" fmla="*/ 776176 h 1084521"/>
              <a:gd name="connsiteX32" fmla="*/ 2030819 w 4380614"/>
              <a:gd name="connsiteY32" fmla="*/ 786809 h 1084521"/>
              <a:gd name="connsiteX33" fmla="*/ 2083982 w 4380614"/>
              <a:gd name="connsiteY33" fmla="*/ 797442 h 1084521"/>
              <a:gd name="connsiteX34" fmla="*/ 2115879 w 4380614"/>
              <a:gd name="connsiteY34" fmla="*/ 808074 h 1084521"/>
              <a:gd name="connsiteX35" fmla="*/ 2200940 w 4380614"/>
              <a:gd name="connsiteY35" fmla="*/ 818707 h 1084521"/>
              <a:gd name="connsiteX36" fmla="*/ 2232838 w 4380614"/>
              <a:gd name="connsiteY36" fmla="*/ 829339 h 1084521"/>
              <a:gd name="connsiteX37" fmla="*/ 2328531 w 4380614"/>
              <a:gd name="connsiteY37" fmla="*/ 893135 h 1084521"/>
              <a:gd name="connsiteX38" fmla="*/ 2360428 w 4380614"/>
              <a:gd name="connsiteY38" fmla="*/ 914400 h 1084521"/>
              <a:gd name="connsiteX39" fmla="*/ 2445489 w 4380614"/>
              <a:gd name="connsiteY39" fmla="*/ 935665 h 1084521"/>
              <a:gd name="connsiteX40" fmla="*/ 2509284 w 4380614"/>
              <a:gd name="connsiteY40" fmla="*/ 956930 h 1084521"/>
              <a:gd name="connsiteX41" fmla="*/ 2551814 w 4380614"/>
              <a:gd name="connsiteY41" fmla="*/ 967562 h 1084521"/>
              <a:gd name="connsiteX42" fmla="*/ 2626242 w 4380614"/>
              <a:gd name="connsiteY42" fmla="*/ 988828 h 1084521"/>
              <a:gd name="connsiteX43" fmla="*/ 2817628 w 4380614"/>
              <a:gd name="connsiteY43" fmla="*/ 999460 h 1084521"/>
              <a:gd name="connsiteX44" fmla="*/ 2934586 w 4380614"/>
              <a:gd name="connsiteY44" fmla="*/ 1020725 h 1084521"/>
              <a:gd name="connsiteX45" fmla="*/ 2966484 w 4380614"/>
              <a:gd name="connsiteY45" fmla="*/ 1031358 h 1084521"/>
              <a:gd name="connsiteX46" fmla="*/ 3168503 w 4380614"/>
              <a:gd name="connsiteY46" fmla="*/ 1041990 h 1084521"/>
              <a:gd name="connsiteX47" fmla="*/ 3391786 w 4380614"/>
              <a:gd name="connsiteY47" fmla="*/ 1073888 h 1084521"/>
              <a:gd name="connsiteX48" fmla="*/ 3434317 w 4380614"/>
              <a:gd name="connsiteY48" fmla="*/ 1084521 h 1084521"/>
              <a:gd name="connsiteX49" fmla="*/ 3646968 w 4380614"/>
              <a:gd name="connsiteY49" fmla="*/ 1063255 h 1084521"/>
              <a:gd name="connsiteX50" fmla="*/ 3976577 w 4380614"/>
              <a:gd name="connsiteY50" fmla="*/ 1073888 h 1084521"/>
              <a:gd name="connsiteX51" fmla="*/ 4082903 w 4380614"/>
              <a:gd name="connsiteY51" fmla="*/ 1084521 h 1084521"/>
              <a:gd name="connsiteX52" fmla="*/ 4231759 w 4380614"/>
              <a:gd name="connsiteY52" fmla="*/ 1073888 h 1084521"/>
              <a:gd name="connsiteX53" fmla="*/ 4306186 w 4380614"/>
              <a:gd name="connsiteY53" fmla="*/ 1041990 h 1084521"/>
              <a:gd name="connsiteX54" fmla="*/ 4380614 w 4380614"/>
              <a:gd name="connsiteY54" fmla="*/ 1031358 h 108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380614" h="1084521">
                <a:moveTo>
                  <a:pt x="0" y="0"/>
                </a:moveTo>
                <a:cubicBezTo>
                  <a:pt x="2651" y="530"/>
                  <a:pt x="74161" y="12545"/>
                  <a:pt x="85061" y="21265"/>
                </a:cubicBezTo>
                <a:cubicBezTo>
                  <a:pt x="95039" y="29248"/>
                  <a:pt x="95231" y="46822"/>
                  <a:pt x="106326" y="53162"/>
                </a:cubicBezTo>
                <a:cubicBezTo>
                  <a:pt x="122017" y="62128"/>
                  <a:pt x="141847" y="59874"/>
                  <a:pt x="159489" y="63795"/>
                </a:cubicBezTo>
                <a:cubicBezTo>
                  <a:pt x="199536" y="72695"/>
                  <a:pt x="198399" y="73221"/>
                  <a:pt x="233917" y="85060"/>
                </a:cubicBezTo>
                <a:cubicBezTo>
                  <a:pt x="244549" y="92148"/>
                  <a:pt x="254385" y="100610"/>
                  <a:pt x="265814" y="106325"/>
                </a:cubicBezTo>
                <a:cubicBezTo>
                  <a:pt x="275839" y="111337"/>
                  <a:pt x="288746" y="110233"/>
                  <a:pt x="297712" y="116958"/>
                </a:cubicBezTo>
                <a:cubicBezTo>
                  <a:pt x="317761" y="131995"/>
                  <a:pt x="326300" y="165206"/>
                  <a:pt x="350875" y="170121"/>
                </a:cubicBezTo>
                <a:cubicBezTo>
                  <a:pt x="393051" y="178556"/>
                  <a:pt x="450620" y="189192"/>
                  <a:pt x="489098" y="202018"/>
                </a:cubicBezTo>
                <a:lnTo>
                  <a:pt x="584791" y="233916"/>
                </a:lnTo>
                <a:lnTo>
                  <a:pt x="616689" y="244548"/>
                </a:lnTo>
                <a:cubicBezTo>
                  <a:pt x="627321" y="248092"/>
                  <a:pt x="637713" y="252463"/>
                  <a:pt x="648586" y="255181"/>
                </a:cubicBezTo>
                <a:cubicBezTo>
                  <a:pt x="712867" y="271252"/>
                  <a:pt x="677247" y="261191"/>
                  <a:pt x="754912" y="287079"/>
                </a:cubicBezTo>
                <a:lnTo>
                  <a:pt x="786810" y="297711"/>
                </a:lnTo>
                <a:cubicBezTo>
                  <a:pt x="797442" y="301255"/>
                  <a:pt x="807834" y="305626"/>
                  <a:pt x="818707" y="308344"/>
                </a:cubicBezTo>
                <a:cubicBezTo>
                  <a:pt x="951601" y="341565"/>
                  <a:pt x="786410" y="299115"/>
                  <a:pt x="893135" y="329609"/>
                </a:cubicBezTo>
                <a:cubicBezTo>
                  <a:pt x="907186" y="333624"/>
                  <a:pt x="917944" y="334926"/>
                  <a:pt x="935665" y="340242"/>
                </a:cubicBezTo>
                <a:cubicBezTo>
                  <a:pt x="953386" y="345558"/>
                  <a:pt x="866506" y="328267"/>
                  <a:pt x="999461" y="361507"/>
                </a:cubicBezTo>
                <a:cubicBezTo>
                  <a:pt x="1016609" y="378654"/>
                  <a:pt x="1061483" y="414669"/>
                  <a:pt x="1084520" y="425302"/>
                </a:cubicBezTo>
                <a:cubicBezTo>
                  <a:pt x="1107557" y="435935"/>
                  <a:pt x="1118191" y="418214"/>
                  <a:pt x="1137684" y="425302"/>
                </a:cubicBezTo>
                <a:cubicBezTo>
                  <a:pt x="1157177" y="432390"/>
                  <a:pt x="1180214" y="453655"/>
                  <a:pt x="1201479" y="467832"/>
                </a:cubicBezTo>
                <a:cubicBezTo>
                  <a:pt x="1212112" y="474920"/>
                  <a:pt x="1221254" y="485056"/>
                  <a:pt x="1233377" y="489097"/>
                </a:cubicBezTo>
                <a:cubicBezTo>
                  <a:pt x="1327619" y="520511"/>
                  <a:pt x="1274894" y="507887"/>
                  <a:pt x="1392865" y="520995"/>
                </a:cubicBezTo>
                <a:cubicBezTo>
                  <a:pt x="1553215" y="574444"/>
                  <a:pt x="1323669" y="502345"/>
                  <a:pt x="1488558" y="584790"/>
                </a:cubicBezTo>
                <a:cubicBezTo>
                  <a:pt x="1502735" y="591878"/>
                  <a:pt x="1547037" y="598967"/>
                  <a:pt x="1562986" y="606055"/>
                </a:cubicBezTo>
                <a:cubicBezTo>
                  <a:pt x="1578935" y="613144"/>
                  <a:pt x="1575285" y="622838"/>
                  <a:pt x="1584252" y="627321"/>
                </a:cubicBezTo>
                <a:cubicBezTo>
                  <a:pt x="1597322" y="633856"/>
                  <a:pt x="1612785" y="633754"/>
                  <a:pt x="1626782" y="637953"/>
                </a:cubicBezTo>
                <a:cubicBezTo>
                  <a:pt x="1648252" y="644394"/>
                  <a:pt x="1668831" y="653781"/>
                  <a:pt x="1690577" y="659218"/>
                </a:cubicBezTo>
                <a:cubicBezTo>
                  <a:pt x="1743980" y="672569"/>
                  <a:pt x="1719244" y="665230"/>
                  <a:pt x="1765005" y="680483"/>
                </a:cubicBezTo>
                <a:cubicBezTo>
                  <a:pt x="1788519" y="703997"/>
                  <a:pt x="1799195" y="718843"/>
                  <a:pt x="1828800" y="733646"/>
                </a:cubicBezTo>
                <a:cubicBezTo>
                  <a:pt x="1838825" y="738658"/>
                  <a:pt x="1850673" y="739267"/>
                  <a:pt x="1860698" y="744279"/>
                </a:cubicBezTo>
                <a:cubicBezTo>
                  <a:pt x="1895744" y="761802"/>
                  <a:pt x="1885890" y="770237"/>
                  <a:pt x="1924493" y="776176"/>
                </a:cubicBezTo>
                <a:cubicBezTo>
                  <a:pt x="1959698" y="781592"/>
                  <a:pt x="1995513" y="782101"/>
                  <a:pt x="2030819" y="786809"/>
                </a:cubicBezTo>
                <a:cubicBezTo>
                  <a:pt x="2048732" y="789198"/>
                  <a:pt x="2066450" y="793059"/>
                  <a:pt x="2083982" y="797442"/>
                </a:cubicBezTo>
                <a:cubicBezTo>
                  <a:pt x="2094855" y="800160"/>
                  <a:pt x="2104852" y="806069"/>
                  <a:pt x="2115879" y="808074"/>
                </a:cubicBezTo>
                <a:cubicBezTo>
                  <a:pt x="2143992" y="813186"/>
                  <a:pt x="2172586" y="815163"/>
                  <a:pt x="2200940" y="818707"/>
                </a:cubicBezTo>
                <a:cubicBezTo>
                  <a:pt x="2211573" y="822251"/>
                  <a:pt x="2223041" y="823896"/>
                  <a:pt x="2232838" y="829339"/>
                </a:cubicBezTo>
                <a:cubicBezTo>
                  <a:pt x="2232853" y="829348"/>
                  <a:pt x="2312575" y="882498"/>
                  <a:pt x="2328531" y="893135"/>
                </a:cubicBezTo>
                <a:cubicBezTo>
                  <a:pt x="2339163" y="900223"/>
                  <a:pt x="2348305" y="910359"/>
                  <a:pt x="2360428" y="914400"/>
                </a:cubicBezTo>
                <a:cubicBezTo>
                  <a:pt x="2457230" y="946665"/>
                  <a:pt x="2304326" y="897166"/>
                  <a:pt x="2445489" y="935665"/>
                </a:cubicBezTo>
                <a:cubicBezTo>
                  <a:pt x="2467114" y="941563"/>
                  <a:pt x="2487538" y="951494"/>
                  <a:pt x="2509284" y="956930"/>
                </a:cubicBezTo>
                <a:cubicBezTo>
                  <a:pt x="2523461" y="960474"/>
                  <a:pt x="2537763" y="963548"/>
                  <a:pt x="2551814" y="967562"/>
                </a:cubicBezTo>
                <a:cubicBezTo>
                  <a:pt x="2575311" y="974276"/>
                  <a:pt x="2601867" y="986612"/>
                  <a:pt x="2626242" y="988828"/>
                </a:cubicBezTo>
                <a:cubicBezTo>
                  <a:pt x="2689873" y="994613"/>
                  <a:pt x="2753833" y="995916"/>
                  <a:pt x="2817628" y="999460"/>
                </a:cubicBezTo>
                <a:cubicBezTo>
                  <a:pt x="2943711" y="1030981"/>
                  <a:pt x="2744102" y="982628"/>
                  <a:pt x="2934586" y="1020725"/>
                </a:cubicBezTo>
                <a:cubicBezTo>
                  <a:pt x="2945576" y="1022923"/>
                  <a:pt x="2955322" y="1030343"/>
                  <a:pt x="2966484" y="1031358"/>
                </a:cubicBezTo>
                <a:cubicBezTo>
                  <a:pt x="3033640" y="1037463"/>
                  <a:pt x="3101163" y="1038446"/>
                  <a:pt x="3168503" y="1041990"/>
                </a:cubicBezTo>
                <a:cubicBezTo>
                  <a:pt x="3298394" y="1074463"/>
                  <a:pt x="3224423" y="1061013"/>
                  <a:pt x="3391786" y="1073888"/>
                </a:cubicBezTo>
                <a:cubicBezTo>
                  <a:pt x="3405963" y="1077432"/>
                  <a:pt x="3419704" y="1084521"/>
                  <a:pt x="3434317" y="1084521"/>
                </a:cubicBezTo>
                <a:cubicBezTo>
                  <a:pt x="3572846" y="1084521"/>
                  <a:pt x="3561193" y="1084700"/>
                  <a:pt x="3646968" y="1063255"/>
                </a:cubicBezTo>
                <a:lnTo>
                  <a:pt x="3976577" y="1073888"/>
                </a:lnTo>
                <a:cubicBezTo>
                  <a:pt x="4012153" y="1075624"/>
                  <a:pt x="4047284" y="1084521"/>
                  <a:pt x="4082903" y="1084521"/>
                </a:cubicBezTo>
                <a:cubicBezTo>
                  <a:pt x="4132648" y="1084521"/>
                  <a:pt x="4182140" y="1077432"/>
                  <a:pt x="4231759" y="1073888"/>
                </a:cubicBezTo>
                <a:cubicBezTo>
                  <a:pt x="4269059" y="1049021"/>
                  <a:pt x="4258984" y="1050572"/>
                  <a:pt x="4306186" y="1041990"/>
                </a:cubicBezTo>
                <a:cubicBezTo>
                  <a:pt x="4330843" y="1037507"/>
                  <a:pt x="4380614" y="1031358"/>
                  <a:pt x="4380614" y="1031358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95" y="1460575"/>
            <a:ext cx="6254609" cy="3300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32857" y="587046"/>
            <a:ext cx="8741022" cy="30609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1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мірі виявлення потенційних робочих точок вони нумеруються та додаються до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-54591"/>
            <a:ext cx="9144000" cy="584775"/>
            <a:chOff x="0" y="-54591"/>
            <a:chExt cx="9144000" cy="584775"/>
          </a:xfrm>
        </p:grpSpPr>
        <p:sp>
          <p:nvSpPr>
            <p:cNvPr id="18" name="Прямокутник 7">
              <a:extLst>
                <a:ext uri="{FF2B5EF4-FFF2-40B4-BE49-F238E27FC236}">
                  <a16:creationId xmlns:a16="http://schemas.microsoft.com/office/drawing/2014/main" id="{77DAE55C-0A91-76C6-78AC-8FC17D65BACC}"/>
                </a:ext>
              </a:extLst>
            </p:cNvPr>
            <p:cNvSpPr/>
            <p:nvPr/>
          </p:nvSpPr>
          <p:spPr>
            <a:xfrm>
              <a:off x="0" y="-3434"/>
              <a:ext cx="9144000" cy="49993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rgbClr val="16274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BF7596CE-65E4-4097-A099-70C9DC503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0"/>
            <a:stretch/>
          </p:blipFill>
          <p:spPr>
            <a:xfrm>
              <a:off x="232857" y="14771"/>
              <a:ext cx="436021" cy="463528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668878" y="-54591"/>
              <a:ext cx="8475121" cy="58477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uk-UA" sz="1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Секторизація</a:t>
              </a:r>
              <a:r>
                <a:rPr lang="uk-UA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зони проведення пошуково-рятувальних робіт шляхом присвоєння літери кожній зоні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986906" y="2005310"/>
            <a:ext cx="781347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uk-UA" dirty="0"/>
              <a:t>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А-1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7688" y="2198542"/>
            <a:ext cx="781347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uk-UA" dirty="0"/>
              <a:t>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А-2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28958" y="2636836"/>
            <a:ext cx="55496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8357" y="2844502"/>
            <a:ext cx="781347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uk-UA" dirty="0"/>
              <a:t>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А-3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48362" y="3396590"/>
            <a:ext cx="781347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uk-UA" dirty="0"/>
              <a:t>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А-4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32802" y="4833981"/>
            <a:ext cx="911197" cy="3095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Варіант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2856" y="862051"/>
            <a:ext cx="8794185" cy="35394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літери сектора, щоб створити унікальний ідентифікатор (</a:t>
            </a:r>
            <a:r>
              <a:rPr lang="uk-UA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uk-UA" sz="1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для кожної робочої точки</a:t>
            </a:r>
          </a:p>
        </p:txBody>
      </p:sp>
    </p:spTree>
    <p:extLst>
      <p:ext uri="{BB962C8B-B14F-4D97-AF65-F5344CB8AC3E}">
        <p14:creationId xmlns:p14="http://schemas.microsoft.com/office/powerpoint/2010/main" val="10979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5" grpId="0"/>
      <p:bldP spid="26" grpId="0"/>
      <p:bldP spid="26" grpId="1"/>
      <p:bldP spid="27" grpId="0"/>
      <p:bldP spid="27" grpId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120" y="1342888"/>
            <a:ext cx="4488606" cy="3177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9" name="Прямокутник 8"/>
          <p:cNvSpPr/>
          <p:nvPr/>
        </p:nvSpPr>
        <p:spPr>
          <a:xfrm>
            <a:off x="232854" y="4210074"/>
            <a:ext cx="4246476" cy="32490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77925" tIns="38963" rIns="77925" bIns="38963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кожній  робочій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точці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Worksite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0" y="-3434"/>
            <a:ext cx="9144000" cy="499938"/>
            <a:chOff x="0" y="-3434"/>
            <a:chExt cx="9144000" cy="499938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0" y="-3434"/>
              <a:ext cx="9144000" cy="499938"/>
              <a:chOff x="0" y="-3434"/>
              <a:chExt cx="9144000" cy="499938"/>
            </a:xfrm>
          </p:grpSpPr>
          <p:sp>
            <p:nvSpPr>
              <p:cNvPr id="13" name="Прямокутник 7">
                <a:extLst>
                  <a:ext uri="{FF2B5EF4-FFF2-40B4-BE49-F238E27FC236}">
                    <a16:creationId xmlns:a16="http://schemas.microsoft.com/office/drawing/2014/main" id="{77DAE55C-0A91-76C6-78AC-8FC17D65BACC}"/>
                  </a:ext>
                </a:extLst>
              </p:cNvPr>
              <p:cNvSpPr/>
              <p:nvPr/>
            </p:nvSpPr>
            <p:spPr>
              <a:xfrm>
                <a:off x="0" y="-3434"/>
                <a:ext cx="9144000" cy="499938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rgbClr val="162746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BF7596CE-65E4-4097-A099-70C9DC5032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210"/>
              <a:stretch/>
            </p:blipFill>
            <p:spPr>
              <a:xfrm>
                <a:off x="232857" y="14771"/>
                <a:ext cx="436021" cy="463528"/>
              </a:xfrm>
              <a:prstGeom prst="rect">
                <a:avLst/>
              </a:prstGeom>
            </p:spPr>
          </p:pic>
        </p:grpSp>
        <p:sp>
          <p:nvSpPr>
            <p:cNvPr id="12" name="Прямоугольник 11"/>
            <p:cNvSpPr/>
            <p:nvPr/>
          </p:nvSpPr>
          <p:spPr>
            <a:xfrm>
              <a:off x="668876" y="35365"/>
              <a:ext cx="8475124" cy="40011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uk-UA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Робочі точки в межах великих робочих точок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32857" y="496504"/>
            <a:ext cx="8625868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540000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	Цілком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ймовірно,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відносно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великі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робочі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точки,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наприклад, такі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лікарня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яка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2857" y="835058"/>
            <a:ext cx="8625868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спочатку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ідентифікована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робоча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точка,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В-2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може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кінцевому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2858" y="1173612"/>
            <a:ext cx="4246476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результаті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складатися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більшої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кількості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2860" y="3194412"/>
            <a:ext cx="4246476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загального  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 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робочої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точки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додавати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32802" y="4833981"/>
            <a:ext cx="911197" cy="3095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Варіант</a:t>
            </a:r>
          </a:p>
        </p:txBody>
      </p:sp>
      <p:sp>
        <p:nvSpPr>
          <p:cNvPr id="20" name="Прямоугольник 19"/>
          <p:cNvSpPr/>
          <p:nvPr/>
        </p:nvSpPr>
        <p:spPr>
          <a:xfrm rot="705772">
            <a:off x="6736805" y="2760324"/>
            <a:ext cx="531628" cy="31811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357654">
            <a:off x="5990360" y="2818607"/>
            <a:ext cx="557955" cy="25723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730750" y="2786378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В-2а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50617" y="3070300"/>
            <a:ext cx="5341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В-2</a:t>
            </a:r>
            <a:r>
              <a:rPr lang="en-US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92658" y="2765490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В-2</a:t>
            </a:r>
            <a:r>
              <a:rPr lang="en-US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5810862" y="3282165"/>
            <a:ext cx="321136" cy="347492"/>
          </a:xfrm>
          <a:prstGeom prst="flowChartConnector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3" name="Прямоугольник с одним вырезанным углом 4102"/>
          <p:cNvSpPr/>
          <p:nvPr/>
        </p:nvSpPr>
        <p:spPr>
          <a:xfrm rot="11893702">
            <a:off x="4678644" y="2202336"/>
            <a:ext cx="2599734" cy="1961235"/>
          </a:xfrm>
          <a:prstGeom prst="snip1Rect">
            <a:avLst>
              <a:gd name="adj" fmla="val 27976"/>
            </a:avLst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4" name="Прямоугольник 4103"/>
          <p:cNvSpPr/>
          <p:nvPr/>
        </p:nvSpPr>
        <p:spPr>
          <a:xfrm>
            <a:off x="6353511" y="3840742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В-2</a:t>
            </a:r>
            <a:endParaRPr lang="ru-RU" sz="1800" dirty="0"/>
          </a:p>
        </p:txBody>
      </p:sp>
      <p:sp>
        <p:nvSpPr>
          <p:cNvPr id="4112" name="Стрелка вправо 4111"/>
          <p:cNvSpPr/>
          <p:nvPr/>
        </p:nvSpPr>
        <p:spPr>
          <a:xfrm rot="1421431">
            <a:off x="5519692" y="3308340"/>
            <a:ext cx="440525" cy="103248"/>
          </a:xfrm>
          <a:prstGeom prst="rightArrow">
            <a:avLst>
              <a:gd name="adj1" fmla="val 50000"/>
              <a:gd name="adj2" fmla="val 7226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3" name="Прямоугольник 4112"/>
          <p:cNvSpPr/>
          <p:nvPr/>
        </p:nvSpPr>
        <p:spPr>
          <a:xfrm>
            <a:off x="232858" y="1506387"/>
            <a:ext cx="4246476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робочих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точок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порятунку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зовсім</a:t>
            </a:r>
            <a:endParaRPr lang="ru-RU" sz="1600" dirty="0"/>
          </a:p>
        </p:txBody>
      </p:sp>
      <p:sp>
        <p:nvSpPr>
          <p:cNvPr id="4114" name="Прямоугольник 4113"/>
          <p:cNvSpPr/>
          <p:nvPr/>
        </p:nvSpPr>
        <p:spPr>
          <a:xfrm>
            <a:off x="232858" y="1844941"/>
            <a:ext cx="4246475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різних місцях.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sp>
        <p:nvSpPr>
          <p:cNvPr id="4116" name="Прямоугольник 4115"/>
          <p:cNvSpPr/>
          <p:nvPr/>
        </p:nvSpPr>
        <p:spPr>
          <a:xfrm>
            <a:off x="232860" y="2860553"/>
            <a:ext cx="4246476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Для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  необхідно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до  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початкового</a:t>
            </a:r>
            <a:endParaRPr lang="ru-RU" sz="1600" dirty="0"/>
          </a:p>
        </p:txBody>
      </p:sp>
      <p:sp>
        <p:nvSpPr>
          <p:cNvPr id="4117" name="Прямоугольник 4116"/>
          <p:cNvSpPr/>
          <p:nvPr/>
        </p:nvSpPr>
        <p:spPr>
          <a:xfrm>
            <a:off x="232857" y="3532966"/>
            <a:ext cx="4246476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букву-суфікс, наприклад,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В-2а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В-2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B-2c</a:t>
            </a:r>
            <a:endParaRPr lang="ru-RU" sz="1600" dirty="0"/>
          </a:p>
        </p:txBody>
      </p:sp>
      <p:sp>
        <p:nvSpPr>
          <p:cNvPr id="4118" name="Прямоугольник 4117"/>
          <p:cNvSpPr/>
          <p:nvPr/>
        </p:nvSpPr>
        <p:spPr>
          <a:xfrm>
            <a:off x="232854" y="3871520"/>
            <a:ext cx="4246479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943350" algn="l"/>
              </a:tabLst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інше, щоб  присвоїти унікальну «адресу»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9" name="Прямоугольник 4118"/>
          <p:cNvSpPr/>
          <p:nvPr/>
        </p:nvSpPr>
        <p:spPr>
          <a:xfrm>
            <a:off x="232860" y="2183495"/>
            <a:ext cx="4066498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540000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	З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   метою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    координації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  корисно</a:t>
            </a:r>
            <a:endParaRPr lang="ru-RU" sz="1600" dirty="0"/>
          </a:p>
        </p:txBody>
      </p:sp>
      <p:sp>
        <p:nvSpPr>
          <p:cNvPr id="4120" name="Прямоугольник 4119"/>
          <p:cNvSpPr/>
          <p:nvPr/>
        </p:nvSpPr>
        <p:spPr>
          <a:xfrm>
            <a:off x="232857" y="2522049"/>
            <a:ext cx="4063100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ідентифікувати   </a:t>
            </a:r>
            <a:r>
              <a:rPr lang="ru-RU" sz="1600" dirty="0"/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кожну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них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окремо.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565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000"/>
                            </p:stCondLst>
                            <p:childTnLst>
                              <p:par>
                                <p:cTn id="5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5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0"/>
                            </p:stCondLst>
                            <p:childTnLst>
                              <p:par>
                                <p:cTn id="5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4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6000"/>
                            </p:stCondLst>
                            <p:childTnLst>
                              <p:par>
                                <p:cTn id="8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8000"/>
                            </p:stCondLst>
                            <p:childTnLst>
                              <p:par>
                                <p:cTn id="9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 animBg="1"/>
      <p:bldP spid="23" grpId="0" animBg="1"/>
      <p:bldP spid="24" grpId="0"/>
      <p:bldP spid="27" grpId="0"/>
      <p:bldP spid="28" grpId="0"/>
      <p:bldP spid="25" grpId="0" animBg="1"/>
      <p:bldP spid="4103" grpId="0" animBg="1"/>
      <p:bldP spid="4104" grpId="0"/>
      <p:bldP spid="41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232857" y="1871084"/>
            <a:ext cx="8340396" cy="32490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77925" tIns="38963" rIns="77925" bIns="38963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робоча    точка    мала   свою    «адресу».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-3434"/>
            <a:ext cx="9144000" cy="499938"/>
            <a:chOff x="0" y="-3434"/>
            <a:chExt cx="9144000" cy="499938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0" y="-3434"/>
              <a:ext cx="9144000" cy="499938"/>
              <a:chOff x="0" y="-3434"/>
              <a:chExt cx="9144000" cy="499938"/>
            </a:xfrm>
          </p:grpSpPr>
          <p:sp>
            <p:nvSpPr>
              <p:cNvPr id="14" name="Прямокутник 7">
                <a:extLst>
                  <a:ext uri="{FF2B5EF4-FFF2-40B4-BE49-F238E27FC236}">
                    <a16:creationId xmlns:a16="http://schemas.microsoft.com/office/drawing/2014/main" id="{77DAE55C-0A91-76C6-78AC-8FC17D65BACC}"/>
                  </a:ext>
                </a:extLst>
              </p:cNvPr>
              <p:cNvSpPr/>
              <p:nvPr/>
            </p:nvSpPr>
            <p:spPr>
              <a:xfrm>
                <a:off x="0" y="-3434"/>
                <a:ext cx="9144000" cy="499938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rgbClr val="162746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BF7596CE-65E4-4097-A099-70C9DC5032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210"/>
              <a:stretch/>
            </p:blipFill>
            <p:spPr>
              <a:xfrm>
                <a:off x="232857" y="14771"/>
                <a:ext cx="436021" cy="463528"/>
              </a:xfrm>
              <a:prstGeom prst="rect">
                <a:avLst/>
              </a:prstGeom>
            </p:spPr>
          </p:pic>
        </p:grpSp>
        <p:sp>
          <p:nvSpPr>
            <p:cNvPr id="13" name="Прямоугольник 12"/>
            <p:cNvSpPr/>
            <p:nvPr/>
          </p:nvSpPr>
          <p:spPr>
            <a:xfrm>
              <a:off x="668876" y="35365"/>
              <a:ext cx="8475124" cy="40011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uk-UA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Робочі точки в межах великих робочих точок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232802" y="4833981"/>
            <a:ext cx="911197" cy="3095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Варіант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2857" y="496504"/>
            <a:ext cx="8340396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80000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	Спочатку  вся  робоча   точка  була ідентифікована як  робоча  точка (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B-2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з  потенційним 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32857" y="835058"/>
            <a:ext cx="8340396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порятунком  живих постраждалих,  але   коли  команди   провели   детальний  пошук,  вони 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2857" y="1173612"/>
            <a:ext cx="8340396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виявили  три  окремі  зони  порятунку в  різних  місцях. З  метою   координації,  наприклад, 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32857" y="1512166"/>
            <a:ext cx="8340396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точне місце  розташування, логістична підтримка, звітування тощо,  необхідно, щоб  кожна </a:t>
            </a:r>
            <a:endParaRPr lang="ru-RU" sz="16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07" y="1871084"/>
            <a:ext cx="4318699" cy="3177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 rot="1180669">
            <a:off x="6207746" y="3305170"/>
            <a:ext cx="531628" cy="31811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01597">
            <a:off x="5518813" y="3325297"/>
            <a:ext cx="557955" cy="25723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197291" y="3290719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В-2а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53198" y="3598496"/>
            <a:ext cx="5341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В-2</a:t>
            </a:r>
            <a:r>
              <a:rPr lang="en-US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94229" y="3289599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В-2</a:t>
            </a:r>
            <a:r>
              <a:rPr lang="en-US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5213443" y="3810361"/>
            <a:ext cx="321136" cy="347492"/>
          </a:xfrm>
          <a:prstGeom prst="flowChartConnector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с одним вырезанным углом 27"/>
          <p:cNvSpPr/>
          <p:nvPr/>
        </p:nvSpPr>
        <p:spPr>
          <a:xfrm rot="11893702">
            <a:off x="4196315" y="2700379"/>
            <a:ext cx="2467072" cy="2006242"/>
          </a:xfrm>
          <a:prstGeom prst="snip1Rect">
            <a:avLst>
              <a:gd name="adj" fmla="val 27976"/>
            </a:avLst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718017" y="4290824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В-2</a:t>
            </a:r>
            <a:endParaRPr lang="ru-RU" sz="1800" dirty="0"/>
          </a:p>
        </p:txBody>
      </p:sp>
      <p:sp>
        <p:nvSpPr>
          <p:cNvPr id="30" name="Стрелка вправо 29"/>
          <p:cNvSpPr/>
          <p:nvPr/>
        </p:nvSpPr>
        <p:spPr>
          <a:xfrm rot="1421431">
            <a:off x="4922273" y="3836536"/>
            <a:ext cx="440525" cy="103248"/>
          </a:xfrm>
          <a:prstGeom prst="rightArrow">
            <a:avLst>
              <a:gd name="adj1" fmla="val 50000"/>
              <a:gd name="adj2" fmla="val 7226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32857" y="2195585"/>
            <a:ext cx="3876896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80000"/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Примітка: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50" dirty="0">
                <a:latin typeface="Times New Roman" pitchFamily="18" charset="0"/>
                <a:cs typeface="Times New Roman" pitchFamily="18" charset="0"/>
              </a:rPr>
              <a:t>Міжнародні </a:t>
            </a:r>
            <a:r>
              <a:rPr lang="en-US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USAR</a:t>
            </a:r>
            <a:r>
              <a:rPr lang="uk-UA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50" dirty="0">
                <a:latin typeface="Times New Roman" pitchFamily="18" charset="0"/>
                <a:cs typeface="Times New Roman" pitchFamily="18" charset="0"/>
              </a:rPr>
              <a:t>команди</a:t>
            </a:r>
            <a:endParaRPr lang="ru-RU" sz="155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32858" y="2534139"/>
            <a:ext cx="3876896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розгортаються   для   підтримки  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/>
          </a:p>
        </p:txBody>
      </p:sp>
      <p:sp>
        <p:nvSpPr>
          <p:cNvPr id="6144" name="Прямоугольник 6143"/>
          <p:cNvSpPr/>
          <p:nvPr/>
        </p:nvSpPr>
        <p:spPr>
          <a:xfrm>
            <a:off x="232858" y="2872693"/>
            <a:ext cx="3876895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будь-який     існуючий     механізм,    що</a:t>
            </a:r>
            <a:endParaRPr lang="ru-RU" sz="1600" dirty="0"/>
          </a:p>
        </p:txBody>
      </p:sp>
      <p:sp>
        <p:nvSpPr>
          <p:cNvPr id="6145" name="Прямоугольник 6144"/>
          <p:cNvSpPr/>
          <p:nvPr/>
        </p:nvSpPr>
        <p:spPr>
          <a:xfrm>
            <a:off x="232859" y="3178698"/>
            <a:ext cx="3876894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використовується,     буде     адаптований </a:t>
            </a:r>
            <a:endParaRPr lang="ru-RU" dirty="0"/>
          </a:p>
        </p:txBody>
      </p:sp>
      <p:sp>
        <p:nvSpPr>
          <p:cNvPr id="6147" name="Прямоугольник 6146"/>
          <p:cNvSpPr/>
          <p:nvPr/>
        </p:nvSpPr>
        <p:spPr>
          <a:xfrm>
            <a:off x="232859" y="3517252"/>
            <a:ext cx="3876894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550" dirty="0">
                <a:latin typeface="Times New Roman" pitchFamily="18" charset="0"/>
                <a:cs typeface="Times New Roman" pitchFamily="18" charset="0"/>
              </a:rPr>
              <a:t>міжнародними командами для  посилення </a:t>
            </a:r>
            <a:endParaRPr lang="ru-RU" sz="1550" dirty="0"/>
          </a:p>
        </p:txBody>
      </p:sp>
      <p:sp>
        <p:nvSpPr>
          <p:cNvPr id="6149" name="Прямоугольник 6148"/>
          <p:cNvSpPr/>
          <p:nvPr/>
        </p:nvSpPr>
        <p:spPr>
          <a:xfrm>
            <a:off x="232857" y="3855806"/>
            <a:ext cx="3876897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національних ресурсів,  які  вже  задіяні </a:t>
            </a:r>
            <a:endParaRPr lang="ru-RU" dirty="0"/>
          </a:p>
        </p:txBody>
      </p:sp>
      <p:sp>
        <p:nvSpPr>
          <p:cNvPr id="6150" name="Прямоугольник 6149"/>
          <p:cNvSpPr/>
          <p:nvPr/>
        </p:nvSpPr>
        <p:spPr>
          <a:xfrm>
            <a:off x="232859" y="4194360"/>
            <a:ext cx="3876894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для проведення рятувальних робіт.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55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4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4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4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3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4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6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/>
      <p:bldP spid="25" grpId="0"/>
      <p:bldP spid="26" grpId="0"/>
      <p:bldP spid="27" grpId="0" animBg="1"/>
      <p:bldP spid="28" grpId="0" animBg="1"/>
      <p:bldP spid="29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7">
            <a:extLst>
              <a:ext uri="{FF2B5EF4-FFF2-40B4-BE49-F238E27FC236}">
                <a16:creationId xmlns:a16="http://schemas.microsoft.com/office/drawing/2014/main" id="{77DAE55C-0A91-76C6-78AC-8FC17D65BACC}"/>
              </a:ext>
            </a:extLst>
          </p:cNvPr>
          <p:cNvSpPr/>
          <p:nvPr/>
        </p:nvSpPr>
        <p:spPr>
          <a:xfrm>
            <a:off x="0" y="3"/>
            <a:ext cx="9144000" cy="514349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16274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uk-UA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13AE64D-6C71-041F-51E0-BF1993D814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08" y="203470"/>
            <a:ext cx="7094987" cy="4736564"/>
          </a:xfrm>
          <a:prstGeom prst="rect">
            <a:avLst/>
          </a:prstGeom>
          <a:noFill/>
          <a:effectLst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8186194-9B36-43BE-88C4-E5EFF9C04A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08" y="3874058"/>
            <a:ext cx="955800" cy="955800"/>
          </a:xfrm>
          <a:prstGeom prst="rect">
            <a:avLst/>
          </a:prstGeom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1136012" y="1534892"/>
            <a:ext cx="7000571" cy="903332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ДЯКУЮ ЗА УВАГУ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6715599" y="3853988"/>
            <a:ext cx="2301472" cy="1096531"/>
            <a:chOff x="4610314" y="4163687"/>
            <a:chExt cx="3068629" cy="146204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4610314" y="4163687"/>
              <a:ext cx="3068629" cy="615554"/>
              <a:chOff x="2844569" y="3711742"/>
              <a:chExt cx="3068629" cy="615554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3256060" y="3711742"/>
                <a:ext cx="2657138" cy="615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2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вул. Вишгородська, 150, </a:t>
                </a:r>
                <a:br>
                  <a:rPr lang="uk-UA" sz="12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</a:br>
                <a:r>
                  <a:rPr lang="uk-UA" sz="12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м. Київ, 04114, Україна</a:t>
                </a: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844569" y="3850241"/>
                <a:ext cx="575371" cy="4719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b="1" dirty="0">
                    <a:solidFill>
                      <a:schemeClr val="bg1"/>
                    </a:solidFill>
                    <a:latin typeface="Trebuchet MS" panose="020B0603020202020204" pitchFamily="34" charset="0"/>
                    <a:sym typeface="Wingdings" panose="05000000000000000000" pitchFamily="2" charset="2"/>
                  </a:rPr>
                  <a:t>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4620824" y="4781481"/>
              <a:ext cx="3051730" cy="471924"/>
              <a:chOff x="2707939" y="4434636"/>
              <a:chExt cx="3051730" cy="47192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2707939" y="4434636"/>
                <a:ext cx="560411" cy="471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b="1" dirty="0">
                    <a:solidFill>
                      <a:schemeClr val="bg1"/>
                    </a:solidFill>
                    <a:latin typeface="Trebuchet MS" panose="020B0603020202020204" pitchFamily="34" charset="0"/>
                    <a:sym typeface="Wingdings 2" panose="05020102010507070707" pitchFamily="18" charset="2"/>
                  </a:rPr>
                  <a:t>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3021340" y="4434636"/>
                <a:ext cx="27383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  </a:t>
                </a:r>
                <a:r>
                  <a:rPr lang="uk-UA" sz="12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+380 44 22 33 966</a:t>
                </a:r>
                <a:r>
                  <a:rPr lang="en-US" sz="12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 (24/7)</a:t>
                </a:r>
                <a:endParaRPr lang="uk-UA" sz="1200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4620823" y="5153803"/>
              <a:ext cx="2563352" cy="4719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@   </a:t>
              </a:r>
              <a:r>
                <a:rPr lang="en-US" sz="12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mrcshr@dsns.gov.ua</a:t>
              </a:r>
              <a:endParaRPr lang="ru-RU" sz="12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7596CE-65E4-4097-A099-70C9DC5032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0"/>
          <a:stretch/>
        </p:blipFill>
        <p:spPr>
          <a:xfrm>
            <a:off x="419672" y="205744"/>
            <a:ext cx="885458" cy="87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948564" y="4371647"/>
            <a:ext cx="7641270" cy="34029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77925" tIns="38963" rIns="77925" bIns="38963">
            <a:spAutoFit/>
          </a:bodyPr>
          <a:lstStyle/>
          <a:p>
            <a:pPr algn="just"/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відповідними  координаторами  секторів.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0" y="-3434"/>
            <a:ext cx="9144000" cy="499938"/>
            <a:chOff x="0" y="-3434"/>
            <a:chExt cx="9144000" cy="499938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0" y="-3434"/>
              <a:ext cx="9144000" cy="499938"/>
              <a:chOff x="0" y="-3434"/>
              <a:chExt cx="9144000" cy="499938"/>
            </a:xfrm>
          </p:grpSpPr>
          <p:sp>
            <p:nvSpPr>
              <p:cNvPr id="12" name="Прямокутник 7">
                <a:extLst>
                  <a:ext uri="{FF2B5EF4-FFF2-40B4-BE49-F238E27FC236}">
                    <a16:creationId xmlns:a16="http://schemas.microsoft.com/office/drawing/2014/main" id="{77DAE55C-0A91-76C6-78AC-8FC17D65BACC}"/>
                  </a:ext>
                </a:extLst>
              </p:cNvPr>
              <p:cNvSpPr/>
              <p:nvPr/>
            </p:nvSpPr>
            <p:spPr>
              <a:xfrm>
                <a:off x="0" y="-3434"/>
                <a:ext cx="9144000" cy="499938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rgbClr val="162746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BF7596CE-65E4-4097-A099-70C9DC5032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210"/>
              <a:stretch/>
            </p:blipFill>
            <p:spPr>
              <a:xfrm>
                <a:off x="232857" y="14771"/>
                <a:ext cx="436021" cy="463528"/>
              </a:xfrm>
              <a:prstGeom prst="rect">
                <a:avLst/>
              </a:prstGeom>
            </p:spPr>
          </p:pic>
        </p:grpSp>
        <p:sp>
          <p:nvSpPr>
            <p:cNvPr id="11" name="Прямоугольник 10"/>
            <p:cNvSpPr/>
            <p:nvPr/>
          </p:nvSpPr>
          <p:spPr>
            <a:xfrm>
              <a:off x="668876" y="35365"/>
              <a:ext cx="8475124" cy="40011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uk-UA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Для чого створювати сектори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948564" y="647553"/>
            <a:ext cx="7641270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360000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	Надзвичайна ситуація, яка потребує міжнародного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реагування, за своєю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48564" y="986107"/>
            <a:ext cx="7641270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788988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суттю  є  великомасштабною  подією.  Масштаб  руйнування  може включати  лише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48564" y="1324661"/>
            <a:ext cx="7641270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одне місто або ж уразити велику  територію,  включаючи  велику  кількість міст, та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48564" y="1663215"/>
            <a:ext cx="7641270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навіть більш ніж одну  країну. Для  забезпечення  ефективної  координації  зусиль з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48564" y="2001769"/>
            <a:ext cx="7641270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пошуку    та   порятунку     шляхом     покращення      діапазону     контролю    може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48564" y="2340323"/>
            <a:ext cx="7641270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знадобитися    географічна  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секторизація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   постраждалої   території.   Розподіл   на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48564" y="2678877"/>
            <a:ext cx="7641270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776288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сектори  дозволить  покращити  оперативне  планування,  підвищити  ефективність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48564" y="3017431"/>
            <a:ext cx="7641270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призначення  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USAR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команд    та   покращити   загальне   управління   інцидентом.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48564" y="3355985"/>
            <a:ext cx="7641270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Розмір та кількість  секторів  залежатиме,  зокрема,  від   рівня  ресурсів  та  потреб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48564" y="3694539"/>
            <a:ext cx="7641270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постраждалої   території,   обсягу   робіт,   географічної   області  та  особливостей,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48564" y="4033093"/>
            <a:ext cx="7641270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масштабу реагування. За потреби, сектори можуть  бути розділенні  на 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підсектори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46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4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4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993520" y="4507166"/>
            <a:ext cx="7156962" cy="32490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77925" tIns="38963" rIns="77925" bIns="38963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того,  щоб отримати інформацію, необхідну для розробки плану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секторизації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0" y="-3434"/>
            <a:ext cx="9144000" cy="499938"/>
            <a:chOff x="0" y="-3434"/>
            <a:chExt cx="9144000" cy="499938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0" y="-3434"/>
              <a:ext cx="9144000" cy="499938"/>
              <a:chOff x="0" y="-3434"/>
              <a:chExt cx="9144000" cy="499938"/>
            </a:xfrm>
          </p:grpSpPr>
          <p:sp>
            <p:nvSpPr>
              <p:cNvPr id="31" name="Прямокутник 7">
                <a:extLst>
                  <a:ext uri="{FF2B5EF4-FFF2-40B4-BE49-F238E27FC236}">
                    <a16:creationId xmlns:a16="http://schemas.microsoft.com/office/drawing/2014/main" id="{77DAE55C-0A91-76C6-78AC-8FC17D65BACC}"/>
                  </a:ext>
                </a:extLst>
              </p:cNvPr>
              <p:cNvSpPr/>
              <p:nvPr/>
            </p:nvSpPr>
            <p:spPr>
              <a:xfrm>
                <a:off x="0" y="-3434"/>
                <a:ext cx="9144000" cy="499938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rgbClr val="162746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BF7596CE-65E4-4097-A099-70C9DC5032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210"/>
              <a:stretch/>
            </p:blipFill>
            <p:spPr>
              <a:xfrm>
                <a:off x="232857" y="14771"/>
                <a:ext cx="436021" cy="463528"/>
              </a:xfrm>
              <a:prstGeom prst="rect">
                <a:avLst/>
              </a:prstGeom>
            </p:spPr>
          </p:pic>
        </p:grpSp>
        <p:sp>
          <p:nvSpPr>
            <p:cNvPr id="30" name="Прямоугольник 29"/>
            <p:cNvSpPr/>
            <p:nvPr/>
          </p:nvSpPr>
          <p:spPr>
            <a:xfrm>
              <a:off x="668876" y="35365"/>
              <a:ext cx="8475124" cy="40011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uk-UA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Коли і як проводити </a:t>
              </a:r>
              <a:r>
                <a:rPr lang="uk-UA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секторизацію</a:t>
              </a:r>
              <a:endParaRPr lang="uk-U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993519" y="783072"/>
            <a:ext cx="7156962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360000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Секторизацію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слід проводити на якомога більш ранній стадії реагування на 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993521" y="1121626"/>
            <a:ext cx="7156960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6191250" algn="l"/>
              </a:tabLst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катастрофу, щоб забезпечити її ефективність. Очікується, що 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(місцевий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993519" y="1460180"/>
            <a:ext cx="7156962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орган з ліквідації наслідків НС) має розробити план 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секторизації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а міжнародні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993519" y="1798734"/>
            <a:ext cx="7156962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USAR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команди  повинні   його  дотримуватися. 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LEMA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швидше  за  все,  буде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993519" y="2137288"/>
            <a:ext cx="7156962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враховувати місцеві сектори, таких  як  мікрорайони, приходи та інше, оскільки 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993520" y="2475842"/>
            <a:ext cx="7156961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місцева влада матиме інформацію, організовану в такому форматі. 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993521" y="2814396"/>
            <a:ext cx="7156960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360000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	Однак,  якщо  плану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секторизації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 немає,  його  слід  розробити  на  якомога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93519" y="3152950"/>
            <a:ext cx="7156962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600" dirty="0"/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ранній стадії реагування на катастрофу та в тісному зв’язку з 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Це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993521" y="3491504"/>
            <a:ext cx="7156960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dirty="0"/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зробити команда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UNDAC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але  часто  робиться 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OSOCC 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або  персоналом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993518" y="3830058"/>
            <a:ext cx="7236081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UCC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зі</a:t>
            </a:r>
            <a:r>
              <a:rPr lang="ru-RU" sz="1600" dirty="0"/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складу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команд. Якщо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не має плану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секторизації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тоді може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993519" y="4168612"/>
            <a:ext cx="7156962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знадобитися проведення загальної  оцінки  постраждалої території  (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ASR1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для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6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4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4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68878" y="3942308"/>
            <a:ext cx="7675022" cy="32490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77925" tIns="38963" rIns="77925" bIns="38963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може бути проведена географічна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секторизація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-3434"/>
            <a:ext cx="9144000" cy="499938"/>
            <a:chOff x="0" y="-3434"/>
            <a:chExt cx="9144000" cy="49993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-3434"/>
              <a:ext cx="9144000" cy="499938"/>
              <a:chOff x="0" y="-3434"/>
              <a:chExt cx="9144000" cy="499938"/>
            </a:xfrm>
          </p:grpSpPr>
          <p:sp>
            <p:nvSpPr>
              <p:cNvPr id="9" name="Прямокутник 7">
                <a:extLst>
                  <a:ext uri="{FF2B5EF4-FFF2-40B4-BE49-F238E27FC236}">
                    <a16:creationId xmlns:a16="http://schemas.microsoft.com/office/drawing/2014/main" id="{77DAE55C-0A91-76C6-78AC-8FC17D65BACC}"/>
                  </a:ext>
                </a:extLst>
              </p:cNvPr>
              <p:cNvSpPr/>
              <p:nvPr/>
            </p:nvSpPr>
            <p:spPr>
              <a:xfrm>
                <a:off x="0" y="-3434"/>
                <a:ext cx="9144000" cy="499938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rgbClr val="162746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BF7596CE-65E4-4097-A099-70C9DC5032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210"/>
              <a:stretch/>
            </p:blipFill>
            <p:spPr>
              <a:xfrm>
                <a:off x="232857" y="14771"/>
                <a:ext cx="436021" cy="463528"/>
              </a:xfrm>
              <a:prstGeom prst="rect">
                <a:avLst/>
              </a:prstGeom>
            </p:spPr>
          </p:pic>
        </p:grpSp>
        <p:sp>
          <p:nvSpPr>
            <p:cNvPr id="8" name="Прямоугольник 7"/>
            <p:cNvSpPr/>
            <p:nvPr/>
          </p:nvSpPr>
          <p:spPr>
            <a:xfrm>
              <a:off x="668876" y="35365"/>
              <a:ext cx="8475124" cy="40011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uk-UA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Ідентифікація секторів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68877" y="802987"/>
            <a:ext cx="7675023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360000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	Стандартна система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INSARAG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 ідентифікації секторів передбачає використання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8876" y="1141542"/>
            <a:ext cx="7675024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простої  системи  літер для  кодування  кожного  сектора: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і так далі. Слід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8878" y="1519001"/>
            <a:ext cx="7675022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враховувати, що  не  можна  використовувати літери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та 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щоб уникнути можливої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8878" y="1880206"/>
            <a:ext cx="7675022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плутанини із цифрами 1 та 0. Для ясності  також може бути додана  місцева  назва чи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8878" y="2218760"/>
            <a:ext cx="7675022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опис, наприклад, Сектор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 Північний 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Паданг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  Якщо 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LEMA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має  власну  систему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8878" y="2588092"/>
            <a:ext cx="7675021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ідентифікації  секторів  на  місці,  наприклад,  Сектор  1,  2,  3  або  Червоний,  Синій,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8878" y="2926646"/>
            <a:ext cx="7675021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777875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Зелений, і так далі, її слід прийняти  та  врахувати  в  будь  якій  документації чи  при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8878" y="3265200"/>
            <a:ext cx="7675022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маркуванні.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8878" y="3603754"/>
            <a:ext cx="7675022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360000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	На наступних слайдах наведені малюнки, які  є простими ілюстраціями того,  як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4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3434"/>
            <a:ext cx="9144000" cy="499938"/>
            <a:chOff x="0" y="-3434"/>
            <a:chExt cx="9144000" cy="49993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-3434"/>
              <a:ext cx="9144000" cy="499938"/>
              <a:chOff x="0" y="-3434"/>
              <a:chExt cx="9144000" cy="499938"/>
            </a:xfrm>
          </p:grpSpPr>
          <p:sp>
            <p:nvSpPr>
              <p:cNvPr id="9" name="Прямокутник 7">
                <a:extLst>
                  <a:ext uri="{FF2B5EF4-FFF2-40B4-BE49-F238E27FC236}">
                    <a16:creationId xmlns:a16="http://schemas.microsoft.com/office/drawing/2014/main" id="{77DAE55C-0A91-76C6-78AC-8FC17D65BACC}"/>
                  </a:ext>
                </a:extLst>
              </p:cNvPr>
              <p:cNvSpPr/>
              <p:nvPr/>
            </p:nvSpPr>
            <p:spPr>
              <a:xfrm>
                <a:off x="0" y="-3434"/>
                <a:ext cx="9144000" cy="499938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rgbClr val="162746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BF7596CE-65E4-4097-A099-70C9DC5032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210"/>
              <a:stretch/>
            </p:blipFill>
            <p:spPr>
              <a:xfrm>
                <a:off x="232857" y="14771"/>
                <a:ext cx="436021" cy="463528"/>
              </a:xfrm>
              <a:prstGeom prst="rect">
                <a:avLst/>
              </a:prstGeom>
            </p:spPr>
          </p:pic>
        </p:grpSp>
        <p:sp>
          <p:nvSpPr>
            <p:cNvPr id="8" name="Прямоугольник 7"/>
            <p:cNvSpPr/>
            <p:nvPr/>
          </p:nvSpPr>
          <p:spPr>
            <a:xfrm>
              <a:off x="668876" y="35365"/>
              <a:ext cx="8475124" cy="36933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uk-UA" sz="1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Поділ постраждалої території на менші сектори для зручного управління</a:t>
              </a:r>
            </a:p>
          </p:txBody>
        </p:sp>
      </p:grpSp>
      <p:sp>
        <p:nvSpPr>
          <p:cNvPr id="22" name="Полилиния 21"/>
          <p:cNvSpPr/>
          <p:nvPr/>
        </p:nvSpPr>
        <p:spPr>
          <a:xfrm>
            <a:off x="458895" y="1395356"/>
            <a:ext cx="7610475" cy="2590971"/>
          </a:xfrm>
          <a:custGeom>
            <a:avLst/>
            <a:gdLst>
              <a:gd name="connsiteX0" fmla="*/ 47625 w 7610475"/>
              <a:gd name="connsiteY0" fmla="*/ 123996 h 2590971"/>
              <a:gd name="connsiteX1" fmla="*/ 352425 w 7610475"/>
              <a:gd name="connsiteY1" fmla="*/ 123996 h 2590971"/>
              <a:gd name="connsiteX2" fmla="*/ 381000 w 7610475"/>
              <a:gd name="connsiteY2" fmla="*/ 143046 h 2590971"/>
              <a:gd name="connsiteX3" fmla="*/ 438150 w 7610475"/>
              <a:gd name="connsiteY3" fmla="*/ 162096 h 2590971"/>
              <a:gd name="connsiteX4" fmla="*/ 466725 w 7610475"/>
              <a:gd name="connsiteY4" fmla="*/ 171621 h 2590971"/>
              <a:gd name="connsiteX5" fmla="*/ 895350 w 7610475"/>
              <a:gd name="connsiteY5" fmla="*/ 162096 h 2590971"/>
              <a:gd name="connsiteX6" fmla="*/ 923925 w 7610475"/>
              <a:gd name="connsiteY6" fmla="*/ 152571 h 2590971"/>
              <a:gd name="connsiteX7" fmla="*/ 1104900 w 7610475"/>
              <a:gd name="connsiteY7" fmla="*/ 162096 h 2590971"/>
              <a:gd name="connsiteX8" fmla="*/ 1143000 w 7610475"/>
              <a:gd name="connsiteY8" fmla="*/ 171621 h 2590971"/>
              <a:gd name="connsiteX9" fmla="*/ 1171575 w 7610475"/>
              <a:gd name="connsiteY9" fmla="*/ 181146 h 2590971"/>
              <a:gd name="connsiteX10" fmla="*/ 1400175 w 7610475"/>
              <a:gd name="connsiteY10" fmla="*/ 190671 h 2590971"/>
              <a:gd name="connsiteX11" fmla="*/ 1581150 w 7610475"/>
              <a:gd name="connsiteY11" fmla="*/ 209721 h 2590971"/>
              <a:gd name="connsiteX12" fmla="*/ 1676400 w 7610475"/>
              <a:gd name="connsiteY12" fmla="*/ 219246 h 2590971"/>
              <a:gd name="connsiteX13" fmla="*/ 1962150 w 7610475"/>
              <a:gd name="connsiteY13" fmla="*/ 228771 h 2590971"/>
              <a:gd name="connsiteX14" fmla="*/ 2000250 w 7610475"/>
              <a:gd name="connsiteY14" fmla="*/ 238296 h 2590971"/>
              <a:gd name="connsiteX15" fmla="*/ 2085975 w 7610475"/>
              <a:gd name="connsiteY15" fmla="*/ 228771 h 2590971"/>
              <a:gd name="connsiteX16" fmla="*/ 2152650 w 7610475"/>
              <a:gd name="connsiteY16" fmla="*/ 200196 h 2590971"/>
              <a:gd name="connsiteX17" fmla="*/ 2209800 w 7610475"/>
              <a:gd name="connsiteY17" fmla="*/ 162096 h 2590971"/>
              <a:gd name="connsiteX18" fmla="*/ 2238375 w 7610475"/>
              <a:gd name="connsiteY18" fmla="*/ 143046 h 2590971"/>
              <a:gd name="connsiteX19" fmla="*/ 2324100 w 7610475"/>
              <a:gd name="connsiteY19" fmla="*/ 95421 h 2590971"/>
              <a:gd name="connsiteX20" fmla="*/ 2352675 w 7610475"/>
              <a:gd name="connsiteY20" fmla="*/ 85896 h 2590971"/>
              <a:gd name="connsiteX21" fmla="*/ 2495550 w 7610475"/>
              <a:gd name="connsiteY21" fmla="*/ 104946 h 2590971"/>
              <a:gd name="connsiteX22" fmla="*/ 2543175 w 7610475"/>
              <a:gd name="connsiteY22" fmla="*/ 114471 h 2590971"/>
              <a:gd name="connsiteX23" fmla="*/ 2638425 w 7610475"/>
              <a:gd name="connsiteY23" fmla="*/ 104946 h 2590971"/>
              <a:gd name="connsiteX24" fmla="*/ 2667000 w 7610475"/>
              <a:gd name="connsiteY24" fmla="*/ 95421 h 2590971"/>
              <a:gd name="connsiteX25" fmla="*/ 3257550 w 7610475"/>
              <a:gd name="connsiteY25" fmla="*/ 76371 h 2590971"/>
              <a:gd name="connsiteX26" fmla="*/ 4457700 w 7610475"/>
              <a:gd name="connsiteY26" fmla="*/ 76371 h 2590971"/>
              <a:gd name="connsiteX27" fmla="*/ 4733925 w 7610475"/>
              <a:gd name="connsiteY27" fmla="*/ 85896 h 2590971"/>
              <a:gd name="connsiteX28" fmla="*/ 5391150 w 7610475"/>
              <a:gd name="connsiteY28" fmla="*/ 95421 h 2590971"/>
              <a:gd name="connsiteX29" fmla="*/ 5419725 w 7610475"/>
              <a:gd name="connsiteY29" fmla="*/ 85896 h 2590971"/>
              <a:gd name="connsiteX30" fmla="*/ 5943600 w 7610475"/>
              <a:gd name="connsiteY30" fmla="*/ 57321 h 2590971"/>
              <a:gd name="connsiteX31" fmla="*/ 6162675 w 7610475"/>
              <a:gd name="connsiteY31" fmla="*/ 57321 h 2590971"/>
              <a:gd name="connsiteX32" fmla="*/ 6191250 w 7610475"/>
              <a:gd name="connsiteY32" fmla="*/ 66846 h 2590971"/>
              <a:gd name="connsiteX33" fmla="*/ 6267450 w 7610475"/>
              <a:gd name="connsiteY33" fmla="*/ 76371 h 2590971"/>
              <a:gd name="connsiteX34" fmla="*/ 6438900 w 7610475"/>
              <a:gd name="connsiteY34" fmla="*/ 85896 h 2590971"/>
              <a:gd name="connsiteX35" fmla="*/ 6677025 w 7610475"/>
              <a:gd name="connsiteY35" fmla="*/ 85896 h 2590971"/>
              <a:gd name="connsiteX36" fmla="*/ 6705600 w 7610475"/>
              <a:gd name="connsiteY36" fmla="*/ 76371 h 2590971"/>
              <a:gd name="connsiteX37" fmla="*/ 6762750 w 7610475"/>
              <a:gd name="connsiteY37" fmla="*/ 66846 h 2590971"/>
              <a:gd name="connsiteX38" fmla="*/ 6819900 w 7610475"/>
              <a:gd name="connsiteY38" fmla="*/ 47796 h 2590971"/>
              <a:gd name="connsiteX39" fmla="*/ 7115175 w 7610475"/>
              <a:gd name="connsiteY39" fmla="*/ 38271 h 2590971"/>
              <a:gd name="connsiteX40" fmla="*/ 7181850 w 7610475"/>
              <a:gd name="connsiteY40" fmla="*/ 171 h 2590971"/>
              <a:gd name="connsiteX41" fmla="*/ 7210425 w 7610475"/>
              <a:gd name="connsiteY41" fmla="*/ 9696 h 2590971"/>
              <a:gd name="connsiteX42" fmla="*/ 7258050 w 7610475"/>
              <a:gd name="connsiteY42" fmla="*/ 66846 h 2590971"/>
              <a:gd name="connsiteX43" fmla="*/ 7277100 w 7610475"/>
              <a:gd name="connsiteY43" fmla="*/ 95421 h 2590971"/>
              <a:gd name="connsiteX44" fmla="*/ 7305675 w 7610475"/>
              <a:gd name="connsiteY44" fmla="*/ 104946 h 2590971"/>
              <a:gd name="connsiteX45" fmla="*/ 7343775 w 7610475"/>
              <a:gd name="connsiteY45" fmla="*/ 123996 h 2590971"/>
              <a:gd name="connsiteX46" fmla="*/ 7372350 w 7610475"/>
              <a:gd name="connsiteY46" fmla="*/ 181146 h 2590971"/>
              <a:gd name="connsiteX47" fmla="*/ 7391400 w 7610475"/>
              <a:gd name="connsiteY47" fmla="*/ 362121 h 2590971"/>
              <a:gd name="connsiteX48" fmla="*/ 7410450 w 7610475"/>
              <a:gd name="connsiteY48" fmla="*/ 390696 h 2590971"/>
              <a:gd name="connsiteX49" fmla="*/ 7400925 w 7610475"/>
              <a:gd name="connsiteY49" fmla="*/ 485946 h 2590971"/>
              <a:gd name="connsiteX50" fmla="*/ 7391400 w 7610475"/>
              <a:gd name="connsiteY50" fmla="*/ 514521 h 2590971"/>
              <a:gd name="connsiteX51" fmla="*/ 7400925 w 7610475"/>
              <a:gd name="connsiteY51" fmla="*/ 685971 h 2590971"/>
              <a:gd name="connsiteX52" fmla="*/ 7419975 w 7610475"/>
              <a:gd name="connsiteY52" fmla="*/ 847896 h 2590971"/>
              <a:gd name="connsiteX53" fmla="*/ 7429500 w 7610475"/>
              <a:gd name="connsiteY53" fmla="*/ 876471 h 2590971"/>
              <a:gd name="connsiteX54" fmla="*/ 7448550 w 7610475"/>
              <a:gd name="connsiteY54" fmla="*/ 905046 h 2590971"/>
              <a:gd name="connsiteX55" fmla="*/ 7458075 w 7610475"/>
              <a:gd name="connsiteY55" fmla="*/ 933621 h 2590971"/>
              <a:gd name="connsiteX56" fmla="*/ 7477125 w 7610475"/>
              <a:gd name="connsiteY56" fmla="*/ 962196 h 2590971"/>
              <a:gd name="connsiteX57" fmla="*/ 7496175 w 7610475"/>
              <a:gd name="connsiteY57" fmla="*/ 1000296 h 2590971"/>
              <a:gd name="connsiteX58" fmla="*/ 7534275 w 7610475"/>
              <a:gd name="connsiteY58" fmla="*/ 1057446 h 2590971"/>
              <a:gd name="connsiteX59" fmla="*/ 7553325 w 7610475"/>
              <a:gd name="connsiteY59" fmla="*/ 1086021 h 2590971"/>
              <a:gd name="connsiteX60" fmla="*/ 7572375 w 7610475"/>
              <a:gd name="connsiteY60" fmla="*/ 1181271 h 2590971"/>
              <a:gd name="connsiteX61" fmla="*/ 7591425 w 7610475"/>
              <a:gd name="connsiteY61" fmla="*/ 1266996 h 2590971"/>
              <a:gd name="connsiteX62" fmla="*/ 7610475 w 7610475"/>
              <a:gd name="connsiteY62" fmla="*/ 1295571 h 2590971"/>
              <a:gd name="connsiteX63" fmla="*/ 7600950 w 7610475"/>
              <a:gd name="connsiteY63" fmla="*/ 1505121 h 2590971"/>
              <a:gd name="connsiteX64" fmla="*/ 7572375 w 7610475"/>
              <a:gd name="connsiteY64" fmla="*/ 1524171 h 2590971"/>
              <a:gd name="connsiteX65" fmla="*/ 7553325 w 7610475"/>
              <a:gd name="connsiteY65" fmla="*/ 1552746 h 2590971"/>
              <a:gd name="connsiteX66" fmla="*/ 7524750 w 7610475"/>
              <a:gd name="connsiteY66" fmla="*/ 1571796 h 2590971"/>
              <a:gd name="connsiteX67" fmla="*/ 7496175 w 7610475"/>
              <a:gd name="connsiteY67" fmla="*/ 1600371 h 2590971"/>
              <a:gd name="connsiteX68" fmla="*/ 7486650 w 7610475"/>
              <a:gd name="connsiteY68" fmla="*/ 1628946 h 2590971"/>
              <a:gd name="connsiteX69" fmla="*/ 7467600 w 7610475"/>
              <a:gd name="connsiteY69" fmla="*/ 1667046 h 2590971"/>
              <a:gd name="connsiteX70" fmla="*/ 7458075 w 7610475"/>
              <a:gd name="connsiteY70" fmla="*/ 1705146 h 2590971"/>
              <a:gd name="connsiteX71" fmla="*/ 7448550 w 7610475"/>
              <a:gd name="connsiteY71" fmla="*/ 1733721 h 2590971"/>
              <a:gd name="connsiteX72" fmla="*/ 7439025 w 7610475"/>
              <a:gd name="connsiteY72" fmla="*/ 1771821 h 2590971"/>
              <a:gd name="connsiteX73" fmla="*/ 7400925 w 7610475"/>
              <a:gd name="connsiteY73" fmla="*/ 1828971 h 2590971"/>
              <a:gd name="connsiteX74" fmla="*/ 7381875 w 7610475"/>
              <a:gd name="connsiteY74" fmla="*/ 1886121 h 2590971"/>
              <a:gd name="connsiteX75" fmla="*/ 7334250 w 7610475"/>
              <a:gd name="connsiteY75" fmla="*/ 1943271 h 2590971"/>
              <a:gd name="connsiteX76" fmla="*/ 7324725 w 7610475"/>
              <a:gd name="connsiteY76" fmla="*/ 2000421 h 2590971"/>
              <a:gd name="connsiteX77" fmla="*/ 7277100 w 7610475"/>
              <a:gd name="connsiteY77" fmla="*/ 2057571 h 2590971"/>
              <a:gd name="connsiteX78" fmla="*/ 7248525 w 7610475"/>
              <a:gd name="connsiteY78" fmla="*/ 2067096 h 2590971"/>
              <a:gd name="connsiteX79" fmla="*/ 7219950 w 7610475"/>
              <a:gd name="connsiteY79" fmla="*/ 2086146 h 2590971"/>
              <a:gd name="connsiteX80" fmla="*/ 7200900 w 7610475"/>
              <a:gd name="connsiteY80" fmla="*/ 2114721 h 2590971"/>
              <a:gd name="connsiteX81" fmla="*/ 7172325 w 7610475"/>
              <a:gd name="connsiteY81" fmla="*/ 2143296 h 2590971"/>
              <a:gd name="connsiteX82" fmla="*/ 7162800 w 7610475"/>
              <a:gd name="connsiteY82" fmla="*/ 2171871 h 2590971"/>
              <a:gd name="connsiteX83" fmla="*/ 7143750 w 7610475"/>
              <a:gd name="connsiteY83" fmla="*/ 2257596 h 2590971"/>
              <a:gd name="connsiteX84" fmla="*/ 7134225 w 7610475"/>
              <a:gd name="connsiteY84" fmla="*/ 2362371 h 2590971"/>
              <a:gd name="connsiteX85" fmla="*/ 7086600 w 7610475"/>
              <a:gd name="connsiteY85" fmla="*/ 2448096 h 2590971"/>
              <a:gd name="connsiteX86" fmla="*/ 7058025 w 7610475"/>
              <a:gd name="connsiteY86" fmla="*/ 2467146 h 2590971"/>
              <a:gd name="connsiteX87" fmla="*/ 7029450 w 7610475"/>
              <a:gd name="connsiteY87" fmla="*/ 2476671 h 2590971"/>
              <a:gd name="connsiteX88" fmla="*/ 7000875 w 7610475"/>
              <a:gd name="connsiteY88" fmla="*/ 2467146 h 2590971"/>
              <a:gd name="connsiteX89" fmla="*/ 6972300 w 7610475"/>
              <a:gd name="connsiteY89" fmla="*/ 2448096 h 2590971"/>
              <a:gd name="connsiteX90" fmla="*/ 6848475 w 7610475"/>
              <a:gd name="connsiteY90" fmla="*/ 2486196 h 2590971"/>
              <a:gd name="connsiteX91" fmla="*/ 6753225 w 7610475"/>
              <a:gd name="connsiteY91" fmla="*/ 2514771 h 2590971"/>
              <a:gd name="connsiteX92" fmla="*/ 6696075 w 7610475"/>
              <a:gd name="connsiteY92" fmla="*/ 2524296 h 2590971"/>
              <a:gd name="connsiteX93" fmla="*/ 6638925 w 7610475"/>
              <a:gd name="connsiteY93" fmla="*/ 2552871 h 2590971"/>
              <a:gd name="connsiteX94" fmla="*/ 6543675 w 7610475"/>
              <a:gd name="connsiteY94" fmla="*/ 2571921 h 2590971"/>
              <a:gd name="connsiteX95" fmla="*/ 6419850 w 7610475"/>
              <a:gd name="connsiteY95" fmla="*/ 2562396 h 2590971"/>
              <a:gd name="connsiteX96" fmla="*/ 6372225 w 7610475"/>
              <a:gd name="connsiteY96" fmla="*/ 2552871 h 2590971"/>
              <a:gd name="connsiteX97" fmla="*/ 6267450 w 7610475"/>
              <a:gd name="connsiteY97" fmla="*/ 2562396 h 2590971"/>
              <a:gd name="connsiteX98" fmla="*/ 6229350 w 7610475"/>
              <a:gd name="connsiteY98" fmla="*/ 2571921 h 2590971"/>
              <a:gd name="connsiteX99" fmla="*/ 6115050 w 7610475"/>
              <a:gd name="connsiteY99" fmla="*/ 2590971 h 2590971"/>
              <a:gd name="connsiteX100" fmla="*/ 5819775 w 7610475"/>
              <a:gd name="connsiteY100" fmla="*/ 2571921 h 2590971"/>
              <a:gd name="connsiteX101" fmla="*/ 5791200 w 7610475"/>
              <a:gd name="connsiteY101" fmla="*/ 2562396 h 2590971"/>
              <a:gd name="connsiteX102" fmla="*/ 5705475 w 7610475"/>
              <a:gd name="connsiteY102" fmla="*/ 2486196 h 2590971"/>
              <a:gd name="connsiteX103" fmla="*/ 5648325 w 7610475"/>
              <a:gd name="connsiteY103" fmla="*/ 2457621 h 2590971"/>
              <a:gd name="connsiteX104" fmla="*/ 5591175 w 7610475"/>
              <a:gd name="connsiteY104" fmla="*/ 2409996 h 2590971"/>
              <a:gd name="connsiteX105" fmla="*/ 5534025 w 7610475"/>
              <a:gd name="connsiteY105" fmla="*/ 2390946 h 2590971"/>
              <a:gd name="connsiteX106" fmla="*/ 5486400 w 7610475"/>
              <a:gd name="connsiteY106" fmla="*/ 2333796 h 2590971"/>
              <a:gd name="connsiteX107" fmla="*/ 5457825 w 7610475"/>
              <a:gd name="connsiteY107" fmla="*/ 2324271 h 2590971"/>
              <a:gd name="connsiteX108" fmla="*/ 5400675 w 7610475"/>
              <a:gd name="connsiteY108" fmla="*/ 2286171 h 2590971"/>
              <a:gd name="connsiteX109" fmla="*/ 5372100 w 7610475"/>
              <a:gd name="connsiteY109" fmla="*/ 2267121 h 2590971"/>
              <a:gd name="connsiteX110" fmla="*/ 5343525 w 7610475"/>
              <a:gd name="connsiteY110" fmla="*/ 2248071 h 2590971"/>
              <a:gd name="connsiteX111" fmla="*/ 5324475 w 7610475"/>
              <a:gd name="connsiteY111" fmla="*/ 2219496 h 2590971"/>
              <a:gd name="connsiteX112" fmla="*/ 5267325 w 7610475"/>
              <a:gd name="connsiteY112" fmla="*/ 2124246 h 2590971"/>
              <a:gd name="connsiteX113" fmla="*/ 5238750 w 7610475"/>
              <a:gd name="connsiteY113" fmla="*/ 2095671 h 2590971"/>
              <a:gd name="connsiteX114" fmla="*/ 5191125 w 7610475"/>
              <a:gd name="connsiteY114" fmla="*/ 2048046 h 2590971"/>
              <a:gd name="connsiteX115" fmla="*/ 5133975 w 7610475"/>
              <a:gd name="connsiteY115" fmla="*/ 1933746 h 2590971"/>
              <a:gd name="connsiteX116" fmla="*/ 5076825 w 7610475"/>
              <a:gd name="connsiteY116" fmla="*/ 1905171 h 2590971"/>
              <a:gd name="connsiteX117" fmla="*/ 5019675 w 7610475"/>
              <a:gd name="connsiteY117" fmla="*/ 1886121 h 2590971"/>
              <a:gd name="connsiteX118" fmla="*/ 4991100 w 7610475"/>
              <a:gd name="connsiteY118" fmla="*/ 1876596 h 2590971"/>
              <a:gd name="connsiteX119" fmla="*/ 4962525 w 7610475"/>
              <a:gd name="connsiteY119" fmla="*/ 1867071 h 2590971"/>
              <a:gd name="connsiteX120" fmla="*/ 4819650 w 7610475"/>
              <a:gd name="connsiteY120" fmla="*/ 1876596 h 2590971"/>
              <a:gd name="connsiteX121" fmla="*/ 4791075 w 7610475"/>
              <a:gd name="connsiteY121" fmla="*/ 1886121 h 2590971"/>
              <a:gd name="connsiteX122" fmla="*/ 4714875 w 7610475"/>
              <a:gd name="connsiteY122" fmla="*/ 1895646 h 2590971"/>
              <a:gd name="connsiteX123" fmla="*/ 4629150 w 7610475"/>
              <a:gd name="connsiteY123" fmla="*/ 1886121 h 2590971"/>
              <a:gd name="connsiteX124" fmla="*/ 4591050 w 7610475"/>
              <a:gd name="connsiteY124" fmla="*/ 1876596 h 2590971"/>
              <a:gd name="connsiteX125" fmla="*/ 4476750 w 7610475"/>
              <a:gd name="connsiteY125" fmla="*/ 1867071 h 2590971"/>
              <a:gd name="connsiteX126" fmla="*/ 4448175 w 7610475"/>
              <a:gd name="connsiteY126" fmla="*/ 1857546 h 2590971"/>
              <a:gd name="connsiteX127" fmla="*/ 4419600 w 7610475"/>
              <a:gd name="connsiteY127" fmla="*/ 1838496 h 2590971"/>
              <a:gd name="connsiteX128" fmla="*/ 4343400 w 7610475"/>
              <a:gd name="connsiteY128" fmla="*/ 1819446 h 2590971"/>
              <a:gd name="connsiteX129" fmla="*/ 4314825 w 7610475"/>
              <a:gd name="connsiteY129" fmla="*/ 1809921 h 2590971"/>
              <a:gd name="connsiteX130" fmla="*/ 4171950 w 7610475"/>
              <a:gd name="connsiteY130" fmla="*/ 1800396 h 2590971"/>
              <a:gd name="connsiteX131" fmla="*/ 4057650 w 7610475"/>
              <a:gd name="connsiteY131" fmla="*/ 1790871 h 2590971"/>
              <a:gd name="connsiteX132" fmla="*/ 4019550 w 7610475"/>
              <a:gd name="connsiteY132" fmla="*/ 1781346 h 2590971"/>
              <a:gd name="connsiteX133" fmla="*/ 3943350 w 7610475"/>
              <a:gd name="connsiteY133" fmla="*/ 1771821 h 2590971"/>
              <a:gd name="connsiteX134" fmla="*/ 3914775 w 7610475"/>
              <a:gd name="connsiteY134" fmla="*/ 1752771 h 2590971"/>
              <a:gd name="connsiteX135" fmla="*/ 3838575 w 7610475"/>
              <a:gd name="connsiteY135" fmla="*/ 1733721 h 2590971"/>
              <a:gd name="connsiteX136" fmla="*/ 3810000 w 7610475"/>
              <a:gd name="connsiteY136" fmla="*/ 1714671 h 2590971"/>
              <a:gd name="connsiteX137" fmla="*/ 3657600 w 7610475"/>
              <a:gd name="connsiteY137" fmla="*/ 1686096 h 2590971"/>
              <a:gd name="connsiteX138" fmla="*/ 3533775 w 7610475"/>
              <a:gd name="connsiteY138" fmla="*/ 1667046 h 2590971"/>
              <a:gd name="connsiteX139" fmla="*/ 3505200 w 7610475"/>
              <a:gd name="connsiteY139" fmla="*/ 1657521 h 2590971"/>
              <a:gd name="connsiteX140" fmla="*/ 3390900 w 7610475"/>
              <a:gd name="connsiteY140" fmla="*/ 1647996 h 2590971"/>
              <a:gd name="connsiteX141" fmla="*/ 3352800 w 7610475"/>
              <a:gd name="connsiteY141" fmla="*/ 1638471 h 2590971"/>
              <a:gd name="connsiteX142" fmla="*/ 3286125 w 7610475"/>
              <a:gd name="connsiteY142" fmla="*/ 1619421 h 2590971"/>
              <a:gd name="connsiteX143" fmla="*/ 3209925 w 7610475"/>
              <a:gd name="connsiteY143" fmla="*/ 1609896 h 2590971"/>
              <a:gd name="connsiteX144" fmla="*/ 3152775 w 7610475"/>
              <a:gd name="connsiteY144" fmla="*/ 1590846 h 2590971"/>
              <a:gd name="connsiteX145" fmla="*/ 3124200 w 7610475"/>
              <a:gd name="connsiteY145" fmla="*/ 1581321 h 2590971"/>
              <a:gd name="connsiteX146" fmla="*/ 3086100 w 7610475"/>
              <a:gd name="connsiteY146" fmla="*/ 1562271 h 2590971"/>
              <a:gd name="connsiteX147" fmla="*/ 3019425 w 7610475"/>
              <a:gd name="connsiteY147" fmla="*/ 1524171 h 2590971"/>
              <a:gd name="connsiteX148" fmla="*/ 2895600 w 7610475"/>
              <a:gd name="connsiteY148" fmla="*/ 1495596 h 2590971"/>
              <a:gd name="connsiteX149" fmla="*/ 2838450 w 7610475"/>
              <a:gd name="connsiteY149" fmla="*/ 1467021 h 2590971"/>
              <a:gd name="connsiteX150" fmla="*/ 2781300 w 7610475"/>
              <a:gd name="connsiteY150" fmla="*/ 1447971 h 2590971"/>
              <a:gd name="connsiteX151" fmla="*/ 2705100 w 7610475"/>
              <a:gd name="connsiteY151" fmla="*/ 1428921 h 2590971"/>
              <a:gd name="connsiteX152" fmla="*/ 2676525 w 7610475"/>
              <a:gd name="connsiteY152" fmla="*/ 1409871 h 2590971"/>
              <a:gd name="connsiteX153" fmla="*/ 2628900 w 7610475"/>
              <a:gd name="connsiteY153" fmla="*/ 1400346 h 2590971"/>
              <a:gd name="connsiteX154" fmla="*/ 2590800 w 7610475"/>
              <a:gd name="connsiteY154" fmla="*/ 1390821 h 2590971"/>
              <a:gd name="connsiteX155" fmla="*/ 2533650 w 7610475"/>
              <a:gd name="connsiteY155" fmla="*/ 1371771 h 2590971"/>
              <a:gd name="connsiteX156" fmla="*/ 2476500 w 7610475"/>
              <a:gd name="connsiteY156" fmla="*/ 1362246 h 2590971"/>
              <a:gd name="connsiteX157" fmla="*/ 2447925 w 7610475"/>
              <a:gd name="connsiteY157" fmla="*/ 1352721 h 2590971"/>
              <a:gd name="connsiteX158" fmla="*/ 2409825 w 7610475"/>
              <a:gd name="connsiteY158" fmla="*/ 1343196 h 2590971"/>
              <a:gd name="connsiteX159" fmla="*/ 2362200 w 7610475"/>
              <a:gd name="connsiteY159" fmla="*/ 1333671 h 2590971"/>
              <a:gd name="connsiteX160" fmla="*/ 2305050 w 7610475"/>
              <a:gd name="connsiteY160" fmla="*/ 1324146 h 2590971"/>
              <a:gd name="connsiteX161" fmla="*/ 2228850 w 7610475"/>
              <a:gd name="connsiteY161" fmla="*/ 1305096 h 2590971"/>
              <a:gd name="connsiteX162" fmla="*/ 2028825 w 7610475"/>
              <a:gd name="connsiteY162" fmla="*/ 1286046 h 2590971"/>
              <a:gd name="connsiteX163" fmla="*/ 1971675 w 7610475"/>
              <a:gd name="connsiteY163" fmla="*/ 1266996 h 2590971"/>
              <a:gd name="connsiteX164" fmla="*/ 1876425 w 7610475"/>
              <a:gd name="connsiteY164" fmla="*/ 1209846 h 2590971"/>
              <a:gd name="connsiteX165" fmla="*/ 1847850 w 7610475"/>
              <a:gd name="connsiteY165" fmla="*/ 1190796 h 2590971"/>
              <a:gd name="connsiteX166" fmla="*/ 1819275 w 7610475"/>
              <a:gd name="connsiteY166" fmla="*/ 1181271 h 2590971"/>
              <a:gd name="connsiteX167" fmla="*/ 1781175 w 7610475"/>
              <a:gd name="connsiteY167" fmla="*/ 1162221 h 2590971"/>
              <a:gd name="connsiteX168" fmla="*/ 1743075 w 7610475"/>
              <a:gd name="connsiteY168" fmla="*/ 1152696 h 2590971"/>
              <a:gd name="connsiteX169" fmla="*/ 1704975 w 7610475"/>
              <a:gd name="connsiteY169" fmla="*/ 1133646 h 2590971"/>
              <a:gd name="connsiteX170" fmla="*/ 1647825 w 7610475"/>
              <a:gd name="connsiteY170" fmla="*/ 1124121 h 2590971"/>
              <a:gd name="connsiteX171" fmla="*/ 1609725 w 7610475"/>
              <a:gd name="connsiteY171" fmla="*/ 1114596 h 2590971"/>
              <a:gd name="connsiteX172" fmla="*/ 1581150 w 7610475"/>
              <a:gd name="connsiteY172" fmla="*/ 1095546 h 2590971"/>
              <a:gd name="connsiteX173" fmla="*/ 1447800 w 7610475"/>
              <a:gd name="connsiteY173" fmla="*/ 1057446 h 2590971"/>
              <a:gd name="connsiteX174" fmla="*/ 1419225 w 7610475"/>
              <a:gd name="connsiteY174" fmla="*/ 1047921 h 2590971"/>
              <a:gd name="connsiteX175" fmla="*/ 1343025 w 7610475"/>
              <a:gd name="connsiteY175" fmla="*/ 1028871 h 2590971"/>
              <a:gd name="connsiteX176" fmla="*/ 1304925 w 7610475"/>
              <a:gd name="connsiteY176" fmla="*/ 1019346 h 2590971"/>
              <a:gd name="connsiteX177" fmla="*/ 1285875 w 7610475"/>
              <a:gd name="connsiteY177" fmla="*/ 990771 h 2590971"/>
              <a:gd name="connsiteX178" fmla="*/ 1257300 w 7610475"/>
              <a:gd name="connsiteY178" fmla="*/ 971721 h 2590971"/>
              <a:gd name="connsiteX179" fmla="*/ 1219200 w 7610475"/>
              <a:gd name="connsiteY179" fmla="*/ 962196 h 2590971"/>
              <a:gd name="connsiteX180" fmla="*/ 1190625 w 7610475"/>
              <a:gd name="connsiteY180" fmla="*/ 952671 h 2590971"/>
              <a:gd name="connsiteX181" fmla="*/ 1095375 w 7610475"/>
              <a:gd name="connsiteY181" fmla="*/ 924096 h 2590971"/>
              <a:gd name="connsiteX182" fmla="*/ 1038225 w 7610475"/>
              <a:gd name="connsiteY182" fmla="*/ 895521 h 2590971"/>
              <a:gd name="connsiteX183" fmla="*/ 942975 w 7610475"/>
              <a:gd name="connsiteY183" fmla="*/ 866946 h 2590971"/>
              <a:gd name="connsiteX184" fmla="*/ 914400 w 7610475"/>
              <a:gd name="connsiteY184" fmla="*/ 847896 h 2590971"/>
              <a:gd name="connsiteX185" fmla="*/ 838200 w 7610475"/>
              <a:gd name="connsiteY185" fmla="*/ 809796 h 2590971"/>
              <a:gd name="connsiteX186" fmla="*/ 809625 w 7610475"/>
              <a:gd name="connsiteY186" fmla="*/ 790746 h 2590971"/>
              <a:gd name="connsiteX187" fmla="*/ 781050 w 7610475"/>
              <a:gd name="connsiteY187" fmla="*/ 762171 h 2590971"/>
              <a:gd name="connsiteX188" fmla="*/ 752475 w 7610475"/>
              <a:gd name="connsiteY188" fmla="*/ 752646 h 2590971"/>
              <a:gd name="connsiteX189" fmla="*/ 714375 w 7610475"/>
              <a:gd name="connsiteY189" fmla="*/ 733596 h 2590971"/>
              <a:gd name="connsiteX190" fmla="*/ 685800 w 7610475"/>
              <a:gd name="connsiteY190" fmla="*/ 705021 h 2590971"/>
              <a:gd name="connsiteX191" fmla="*/ 647700 w 7610475"/>
              <a:gd name="connsiteY191" fmla="*/ 685971 h 2590971"/>
              <a:gd name="connsiteX192" fmla="*/ 581025 w 7610475"/>
              <a:gd name="connsiteY192" fmla="*/ 647871 h 2590971"/>
              <a:gd name="connsiteX193" fmla="*/ 533400 w 7610475"/>
              <a:gd name="connsiteY193" fmla="*/ 638346 h 2590971"/>
              <a:gd name="connsiteX194" fmla="*/ 504825 w 7610475"/>
              <a:gd name="connsiteY194" fmla="*/ 619296 h 2590971"/>
              <a:gd name="connsiteX195" fmla="*/ 466725 w 7610475"/>
              <a:gd name="connsiteY195" fmla="*/ 609771 h 2590971"/>
              <a:gd name="connsiteX196" fmla="*/ 438150 w 7610475"/>
              <a:gd name="connsiteY196" fmla="*/ 600246 h 2590971"/>
              <a:gd name="connsiteX197" fmla="*/ 400050 w 7610475"/>
              <a:gd name="connsiteY197" fmla="*/ 590721 h 2590971"/>
              <a:gd name="connsiteX198" fmla="*/ 361950 w 7610475"/>
              <a:gd name="connsiteY198" fmla="*/ 571671 h 2590971"/>
              <a:gd name="connsiteX199" fmla="*/ 333375 w 7610475"/>
              <a:gd name="connsiteY199" fmla="*/ 552621 h 2590971"/>
              <a:gd name="connsiteX200" fmla="*/ 295275 w 7610475"/>
              <a:gd name="connsiteY200" fmla="*/ 543096 h 2590971"/>
              <a:gd name="connsiteX201" fmla="*/ 266700 w 7610475"/>
              <a:gd name="connsiteY201" fmla="*/ 533571 h 2590971"/>
              <a:gd name="connsiteX202" fmla="*/ 190500 w 7610475"/>
              <a:gd name="connsiteY202" fmla="*/ 514521 h 2590971"/>
              <a:gd name="connsiteX203" fmla="*/ 152400 w 7610475"/>
              <a:gd name="connsiteY203" fmla="*/ 495471 h 2590971"/>
              <a:gd name="connsiteX204" fmla="*/ 66675 w 7610475"/>
              <a:gd name="connsiteY204" fmla="*/ 447846 h 2590971"/>
              <a:gd name="connsiteX205" fmla="*/ 38100 w 7610475"/>
              <a:gd name="connsiteY205" fmla="*/ 419271 h 2590971"/>
              <a:gd name="connsiteX206" fmla="*/ 0 w 7610475"/>
              <a:gd name="connsiteY206" fmla="*/ 362121 h 2590971"/>
              <a:gd name="connsiteX207" fmla="*/ 9525 w 7610475"/>
              <a:gd name="connsiteY207" fmla="*/ 276396 h 2590971"/>
              <a:gd name="connsiteX208" fmla="*/ 19050 w 7610475"/>
              <a:gd name="connsiteY208" fmla="*/ 228771 h 2590971"/>
              <a:gd name="connsiteX209" fmla="*/ 47625 w 7610475"/>
              <a:gd name="connsiteY209" fmla="*/ 209721 h 2590971"/>
              <a:gd name="connsiteX210" fmla="*/ 57150 w 7610475"/>
              <a:gd name="connsiteY210" fmla="*/ 181146 h 2590971"/>
              <a:gd name="connsiteX211" fmla="*/ 152400 w 7610475"/>
              <a:gd name="connsiteY211" fmla="*/ 171621 h 2590971"/>
              <a:gd name="connsiteX212" fmla="*/ 238125 w 7610475"/>
              <a:gd name="connsiteY212" fmla="*/ 171621 h 2590971"/>
              <a:gd name="connsiteX213" fmla="*/ 247650 w 7610475"/>
              <a:gd name="connsiteY213" fmla="*/ 143046 h 2590971"/>
              <a:gd name="connsiteX214" fmla="*/ 266700 w 7610475"/>
              <a:gd name="connsiteY214" fmla="*/ 114471 h 2590971"/>
              <a:gd name="connsiteX0" fmla="*/ 266700 w 7610475"/>
              <a:gd name="connsiteY0" fmla="*/ 143046 h 2590971"/>
              <a:gd name="connsiteX1" fmla="*/ 352425 w 7610475"/>
              <a:gd name="connsiteY1" fmla="*/ 123996 h 2590971"/>
              <a:gd name="connsiteX2" fmla="*/ 381000 w 7610475"/>
              <a:gd name="connsiteY2" fmla="*/ 143046 h 2590971"/>
              <a:gd name="connsiteX3" fmla="*/ 438150 w 7610475"/>
              <a:gd name="connsiteY3" fmla="*/ 162096 h 2590971"/>
              <a:gd name="connsiteX4" fmla="*/ 466725 w 7610475"/>
              <a:gd name="connsiteY4" fmla="*/ 171621 h 2590971"/>
              <a:gd name="connsiteX5" fmla="*/ 895350 w 7610475"/>
              <a:gd name="connsiteY5" fmla="*/ 162096 h 2590971"/>
              <a:gd name="connsiteX6" fmla="*/ 923925 w 7610475"/>
              <a:gd name="connsiteY6" fmla="*/ 152571 h 2590971"/>
              <a:gd name="connsiteX7" fmla="*/ 1104900 w 7610475"/>
              <a:gd name="connsiteY7" fmla="*/ 162096 h 2590971"/>
              <a:gd name="connsiteX8" fmla="*/ 1143000 w 7610475"/>
              <a:gd name="connsiteY8" fmla="*/ 171621 h 2590971"/>
              <a:gd name="connsiteX9" fmla="*/ 1171575 w 7610475"/>
              <a:gd name="connsiteY9" fmla="*/ 181146 h 2590971"/>
              <a:gd name="connsiteX10" fmla="*/ 1400175 w 7610475"/>
              <a:gd name="connsiteY10" fmla="*/ 190671 h 2590971"/>
              <a:gd name="connsiteX11" fmla="*/ 1581150 w 7610475"/>
              <a:gd name="connsiteY11" fmla="*/ 209721 h 2590971"/>
              <a:gd name="connsiteX12" fmla="*/ 1676400 w 7610475"/>
              <a:gd name="connsiteY12" fmla="*/ 219246 h 2590971"/>
              <a:gd name="connsiteX13" fmla="*/ 1962150 w 7610475"/>
              <a:gd name="connsiteY13" fmla="*/ 228771 h 2590971"/>
              <a:gd name="connsiteX14" fmla="*/ 2000250 w 7610475"/>
              <a:gd name="connsiteY14" fmla="*/ 238296 h 2590971"/>
              <a:gd name="connsiteX15" fmla="*/ 2085975 w 7610475"/>
              <a:gd name="connsiteY15" fmla="*/ 228771 h 2590971"/>
              <a:gd name="connsiteX16" fmla="*/ 2152650 w 7610475"/>
              <a:gd name="connsiteY16" fmla="*/ 200196 h 2590971"/>
              <a:gd name="connsiteX17" fmla="*/ 2209800 w 7610475"/>
              <a:gd name="connsiteY17" fmla="*/ 162096 h 2590971"/>
              <a:gd name="connsiteX18" fmla="*/ 2238375 w 7610475"/>
              <a:gd name="connsiteY18" fmla="*/ 143046 h 2590971"/>
              <a:gd name="connsiteX19" fmla="*/ 2324100 w 7610475"/>
              <a:gd name="connsiteY19" fmla="*/ 95421 h 2590971"/>
              <a:gd name="connsiteX20" fmla="*/ 2352675 w 7610475"/>
              <a:gd name="connsiteY20" fmla="*/ 85896 h 2590971"/>
              <a:gd name="connsiteX21" fmla="*/ 2495550 w 7610475"/>
              <a:gd name="connsiteY21" fmla="*/ 104946 h 2590971"/>
              <a:gd name="connsiteX22" fmla="*/ 2543175 w 7610475"/>
              <a:gd name="connsiteY22" fmla="*/ 114471 h 2590971"/>
              <a:gd name="connsiteX23" fmla="*/ 2638425 w 7610475"/>
              <a:gd name="connsiteY23" fmla="*/ 104946 h 2590971"/>
              <a:gd name="connsiteX24" fmla="*/ 2667000 w 7610475"/>
              <a:gd name="connsiteY24" fmla="*/ 95421 h 2590971"/>
              <a:gd name="connsiteX25" fmla="*/ 3257550 w 7610475"/>
              <a:gd name="connsiteY25" fmla="*/ 76371 h 2590971"/>
              <a:gd name="connsiteX26" fmla="*/ 4457700 w 7610475"/>
              <a:gd name="connsiteY26" fmla="*/ 76371 h 2590971"/>
              <a:gd name="connsiteX27" fmla="*/ 4733925 w 7610475"/>
              <a:gd name="connsiteY27" fmla="*/ 85896 h 2590971"/>
              <a:gd name="connsiteX28" fmla="*/ 5391150 w 7610475"/>
              <a:gd name="connsiteY28" fmla="*/ 95421 h 2590971"/>
              <a:gd name="connsiteX29" fmla="*/ 5419725 w 7610475"/>
              <a:gd name="connsiteY29" fmla="*/ 85896 h 2590971"/>
              <a:gd name="connsiteX30" fmla="*/ 5943600 w 7610475"/>
              <a:gd name="connsiteY30" fmla="*/ 57321 h 2590971"/>
              <a:gd name="connsiteX31" fmla="*/ 6162675 w 7610475"/>
              <a:gd name="connsiteY31" fmla="*/ 57321 h 2590971"/>
              <a:gd name="connsiteX32" fmla="*/ 6191250 w 7610475"/>
              <a:gd name="connsiteY32" fmla="*/ 66846 h 2590971"/>
              <a:gd name="connsiteX33" fmla="*/ 6267450 w 7610475"/>
              <a:gd name="connsiteY33" fmla="*/ 76371 h 2590971"/>
              <a:gd name="connsiteX34" fmla="*/ 6438900 w 7610475"/>
              <a:gd name="connsiteY34" fmla="*/ 85896 h 2590971"/>
              <a:gd name="connsiteX35" fmla="*/ 6677025 w 7610475"/>
              <a:gd name="connsiteY35" fmla="*/ 85896 h 2590971"/>
              <a:gd name="connsiteX36" fmla="*/ 6705600 w 7610475"/>
              <a:gd name="connsiteY36" fmla="*/ 76371 h 2590971"/>
              <a:gd name="connsiteX37" fmla="*/ 6762750 w 7610475"/>
              <a:gd name="connsiteY37" fmla="*/ 66846 h 2590971"/>
              <a:gd name="connsiteX38" fmla="*/ 6819900 w 7610475"/>
              <a:gd name="connsiteY38" fmla="*/ 47796 h 2590971"/>
              <a:gd name="connsiteX39" fmla="*/ 7115175 w 7610475"/>
              <a:gd name="connsiteY39" fmla="*/ 38271 h 2590971"/>
              <a:gd name="connsiteX40" fmla="*/ 7181850 w 7610475"/>
              <a:gd name="connsiteY40" fmla="*/ 171 h 2590971"/>
              <a:gd name="connsiteX41" fmla="*/ 7210425 w 7610475"/>
              <a:gd name="connsiteY41" fmla="*/ 9696 h 2590971"/>
              <a:gd name="connsiteX42" fmla="*/ 7258050 w 7610475"/>
              <a:gd name="connsiteY42" fmla="*/ 66846 h 2590971"/>
              <a:gd name="connsiteX43" fmla="*/ 7277100 w 7610475"/>
              <a:gd name="connsiteY43" fmla="*/ 95421 h 2590971"/>
              <a:gd name="connsiteX44" fmla="*/ 7305675 w 7610475"/>
              <a:gd name="connsiteY44" fmla="*/ 104946 h 2590971"/>
              <a:gd name="connsiteX45" fmla="*/ 7343775 w 7610475"/>
              <a:gd name="connsiteY45" fmla="*/ 123996 h 2590971"/>
              <a:gd name="connsiteX46" fmla="*/ 7372350 w 7610475"/>
              <a:gd name="connsiteY46" fmla="*/ 181146 h 2590971"/>
              <a:gd name="connsiteX47" fmla="*/ 7391400 w 7610475"/>
              <a:gd name="connsiteY47" fmla="*/ 362121 h 2590971"/>
              <a:gd name="connsiteX48" fmla="*/ 7410450 w 7610475"/>
              <a:gd name="connsiteY48" fmla="*/ 390696 h 2590971"/>
              <a:gd name="connsiteX49" fmla="*/ 7400925 w 7610475"/>
              <a:gd name="connsiteY49" fmla="*/ 485946 h 2590971"/>
              <a:gd name="connsiteX50" fmla="*/ 7391400 w 7610475"/>
              <a:gd name="connsiteY50" fmla="*/ 514521 h 2590971"/>
              <a:gd name="connsiteX51" fmla="*/ 7400925 w 7610475"/>
              <a:gd name="connsiteY51" fmla="*/ 685971 h 2590971"/>
              <a:gd name="connsiteX52" fmla="*/ 7419975 w 7610475"/>
              <a:gd name="connsiteY52" fmla="*/ 847896 h 2590971"/>
              <a:gd name="connsiteX53" fmla="*/ 7429500 w 7610475"/>
              <a:gd name="connsiteY53" fmla="*/ 876471 h 2590971"/>
              <a:gd name="connsiteX54" fmla="*/ 7448550 w 7610475"/>
              <a:gd name="connsiteY54" fmla="*/ 905046 h 2590971"/>
              <a:gd name="connsiteX55" fmla="*/ 7458075 w 7610475"/>
              <a:gd name="connsiteY55" fmla="*/ 933621 h 2590971"/>
              <a:gd name="connsiteX56" fmla="*/ 7477125 w 7610475"/>
              <a:gd name="connsiteY56" fmla="*/ 962196 h 2590971"/>
              <a:gd name="connsiteX57" fmla="*/ 7496175 w 7610475"/>
              <a:gd name="connsiteY57" fmla="*/ 1000296 h 2590971"/>
              <a:gd name="connsiteX58" fmla="*/ 7534275 w 7610475"/>
              <a:gd name="connsiteY58" fmla="*/ 1057446 h 2590971"/>
              <a:gd name="connsiteX59" fmla="*/ 7553325 w 7610475"/>
              <a:gd name="connsiteY59" fmla="*/ 1086021 h 2590971"/>
              <a:gd name="connsiteX60" fmla="*/ 7572375 w 7610475"/>
              <a:gd name="connsiteY60" fmla="*/ 1181271 h 2590971"/>
              <a:gd name="connsiteX61" fmla="*/ 7591425 w 7610475"/>
              <a:gd name="connsiteY61" fmla="*/ 1266996 h 2590971"/>
              <a:gd name="connsiteX62" fmla="*/ 7610475 w 7610475"/>
              <a:gd name="connsiteY62" fmla="*/ 1295571 h 2590971"/>
              <a:gd name="connsiteX63" fmla="*/ 7600950 w 7610475"/>
              <a:gd name="connsiteY63" fmla="*/ 1505121 h 2590971"/>
              <a:gd name="connsiteX64" fmla="*/ 7572375 w 7610475"/>
              <a:gd name="connsiteY64" fmla="*/ 1524171 h 2590971"/>
              <a:gd name="connsiteX65" fmla="*/ 7553325 w 7610475"/>
              <a:gd name="connsiteY65" fmla="*/ 1552746 h 2590971"/>
              <a:gd name="connsiteX66" fmla="*/ 7524750 w 7610475"/>
              <a:gd name="connsiteY66" fmla="*/ 1571796 h 2590971"/>
              <a:gd name="connsiteX67" fmla="*/ 7496175 w 7610475"/>
              <a:gd name="connsiteY67" fmla="*/ 1600371 h 2590971"/>
              <a:gd name="connsiteX68" fmla="*/ 7486650 w 7610475"/>
              <a:gd name="connsiteY68" fmla="*/ 1628946 h 2590971"/>
              <a:gd name="connsiteX69" fmla="*/ 7467600 w 7610475"/>
              <a:gd name="connsiteY69" fmla="*/ 1667046 h 2590971"/>
              <a:gd name="connsiteX70" fmla="*/ 7458075 w 7610475"/>
              <a:gd name="connsiteY70" fmla="*/ 1705146 h 2590971"/>
              <a:gd name="connsiteX71" fmla="*/ 7448550 w 7610475"/>
              <a:gd name="connsiteY71" fmla="*/ 1733721 h 2590971"/>
              <a:gd name="connsiteX72" fmla="*/ 7439025 w 7610475"/>
              <a:gd name="connsiteY72" fmla="*/ 1771821 h 2590971"/>
              <a:gd name="connsiteX73" fmla="*/ 7400925 w 7610475"/>
              <a:gd name="connsiteY73" fmla="*/ 1828971 h 2590971"/>
              <a:gd name="connsiteX74" fmla="*/ 7381875 w 7610475"/>
              <a:gd name="connsiteY74" fmla="*/ 1886121 h 2590971"/>
              <a:gd name="connsiteX75" fmla="*/ 7334250 w 7610475"/>
              <a:gd name="connsiteY75" fmla="*/ 1943271 h 2590971"/>
              <a:gd name="connsiteX76" fmla="*/ 7324725 w 7610475"/>
              <a:gd name="connsiteY76" fmla="*/ 2000421 h 2590971"/>
              <a:gd name="connsiteX77" fmla="*/ 7277100 w 7610475"/>
              <a:gd name="connsiteY77" fmla="*/ 2057571 h 2590971"/>
              <a:gd name="connsiteX78" fmla="*/ 7248525 w 7610475"/>
              <a:gd name="connsiteY78" fmla="*/ 2067096 h 2590971"/>
              <a:gd name="connsiteX79" fmla="*/ 7219950 w 7610475"/>
              <a:gd name="connsiteY79" fmla="*/ 2086146 h 2590971"/>
              <a:gd name="connsiteX80" fmla="*/ 7200900 w 7610475"/>
              <a:gd name="connsiteY80" fmla="*/ 2114721 h 2590971"/>
              <a:gd name="connsiteX81" fmla="*/ 7172325 w 7610475"/>
              <a:gd name="connsiteY81" fmla="*/ 2143296 h 2590971"/>
              <a:gd name="connsiteX82" fmla="*/ 7162800 w 7610475"/>
              <a:gd name="connsiteY82" fmla="*/ 2171871 h 2590971"/>
              <a:gd name="connsiteX83" fmla="*/ 7143750 w 7610475"/>
              <a:gd name="connsiteY83" fmla="*/ 2257596 h 2590971"/>
              <a:gd name="connsiteX84" fmla="*/ 7134225 w 7610475"/>
              <a:gd name="connsiteY84" fmla="*/ 2362371 h 2590971"/>
              <a:gd name="connsiteX85" fmla="*/ 7086600 w 7610475"/>
              <a:gd name="connsiteY85" fmla="*/ 2448096 h 2590971"/>
              <a:gd name="connsiteX86" fmla="*/ 7058025 w 7610475"/>
              <a:gd name="connsiteY86" fmla="*/ 2467146 h 2590971"/>
              <a:gd name="connsiteX87" fmla="*/ 7029450 w 7610475"/>
              <a:gd name="connsiteY87" fmla="*/ 2476671 h 2590971"/>
              <a:gd name="connsiteX88" fmla="*/ 7000875 w 7610475"/>
              <a:gd name="connsiteY88" fmla="*/ 2467146 h 2590971"/>
              <a:gd name="connsiteX89" fmla="*/ 6972300 w 7610475"/>
              <a:gd name="connsiteY89" fmla="*/ 2448096 h 2590971"/>
              <a:gd name="connsiteX90" fmla="*/ 6848475 w 7610475"/>
              <a:gd name="connsiteY90" fmla="*/ 2486196 h 2590971"/>
              <a:gd name="connsiteX91" fmla="*/ 6753225 w 7610475"/>
              <a:gd name="connsiteY91" fmla="*/ 2514771 h 2590971"/>
              <a:gd name="connsiteX92" fmla="*/ 6696075 w 7610475"/>
              <a:gd name="connsiteY92" fmla="*/ 2524296 h 2590971"/>
              <a:gd name="connsiteX93" fmla="*/ 6638925 w 7610475"/>
              <a:gd name="connsiteY93" fmla="*/ 2552871 h 2590971"/>
              <a:gd name="connsiteX94" fmla="*/ 6543675 w 7610475"/>
              <a:gd name="connsiteY94" fmla="*/ 2571921 h 2590971"/>
              <a:gd name="connsiteX95" fmla="*/ 6419850 w 7610475"/>
              <a:gd name="connsiteY95" fmla="*/ 2562396 h 2590971"/>
              <a:gd name="connsiteX96" fmla="*/ 6372225 w 7610475"/>
              <a:gd name="connsiteY96" fmla="*/ 2552871 h 2590971"/>
              <a:gd name="connsiteX97" fmla="*/ 6267450 w 7610475"/>
              <a:gd name="connsiteY97" fmla="*/ 2562396 h 2590971"/>
              <a:gd name="connsiteX98" fmla="*/ 6229350 w 7610475"/>
              <a:gd name="connsiteY98" fmla="*/ 2571921 h 2590971"/>
              <a:gd name="connsiteX99" fmla="*/ 6115050 w 7610475"/>
              <a:gd name="connsiteY99" fmla="*/ 2590971 h 2590971"/>
              <a:gd name="connsiteX100" fmla="*/ 5819775 w 7610475"/>
              <a:gd name="connsiteY100" fmla="*/ 2571921 h 2590971"/>
              <a:gd name="connsiteX101" fmla="*/ 5791200 w 7610475"/>
              <a:gd name="connsiteY101" fmla="*/ 2562396 h 2590971"/>
              <a:gd name="connsiteX102" fmla="*/ 5705475 w 7610475"/>
              <a:gd name="connsiteY102" fmla="*/ 2486196 h 2590971"/>
              <a:gd name="connsiteX103" fmla="*/ 5648325 w 7610475"/>
              <a:gd name="connsiteY103" fmla="*/ 2457621 h 2590971"/>
              <a:gd name="connsiteX104" fmla="*/ 5591175 w 7610475"/>
              <a:gd name="connsiteY104" fmla="*/ 2409996 h 2590971"/>
              <a:gd name="connsiteX105" fmla="*/ 5534025 w 7610475"/>
              <a:gd name="connsiteY105" fmla="*/ 2390946 h 2590971"/>
              <a:gd name="connsiteX106" fmla="*/ 5486400 w 7610475"/>
              <a:gd name="connsiteY106" fmla="*/ 2333796 h 2590971"/>
              <a:gd name="connsiteX107" fmla="*/ 5457825 w 7610475"/>
              <a:gd name="connsiteY107" fmla="*/ 2324271 h 2590971"/>
              <a:gd name="connsiteX108" fmla="*/ 5400675 w 7610475"/>
              <a:gd name="connsiteY108" fmla="*/ 2286171 h 2590971"/>
              <a:gd name="connsiteX109" fmla="*/ 5372100 w 7610475"/>
              <a:gd name="connsiteY109" fmla="*/ 2267121 h 2590971"/>
              <a:gd name="connsiteX110" fmla="*/ 5343525 w 7610475"/>
              <a:gd name="connsiteY110" fmla="*/ 2248071 h 2590971"/>
              <a:gd name="connsiteX111" fmla="*/ 5324475 w 7610475"/>
              <a:gd name="connsiteY111" fmla="*/ 2219496 h 2590971"/>
              <a:gd name="connsiteX112" fmla="*/ 5267325 w 7610475"/>
              <a:gd name="connsiteY112" fmla="*/ 2124246 h 2590971"/>
              <a:gd name="connsiteX113" fmla="*/ 5238750 w 7610475"/>
              <a:gd name="connsiteY113" fmla="*/ 2095671 h 2590971"/>
              <a:gd name="connsiteX114" fmla="*/ 5191125 w 7610475"/>
              <a:gd name="connsiteY114" fmla="*/ 2048046 h 2590971"/>
              <a:gd name="connsiteX115" fmla="*/ 5133975 w 7610475"/>
              <a:gd name="connsiteY115" fmla="*/ 1933746 h 2590971"/>
              <a:gd name="connsiteX116" fmla="*/ 5076825 w 7610475"/>
              <a:gd name="connsiteY116" fmla="*/ 1905171 h 2590971"/>
              <a:gd name="connsiteX117" fmla="*/ 5019675 w 7610475"/>
              <a:gd name="connsiteY117" fmla="*/ 1886121 h 2590971"/>
              <a:gd name="connsiteX118" fmla="*/ 4991100 w 7610475"/>
              <a:gd name="connsiteY118" fmla="*/ 1876596 h 2590971"/>
              <a:gd name="connsiteX119" fmla="*/ 4962525 w 7610475"/>
              <a:gd name="connsiteY119" fmla="*/ 1867071 h 2590971"/>
              <a:gd name="connsiteX120" fmla="*/ 4819650 w 7610475"/>
              <a:gd name="connsiteY120" fmla="*/ 1876596 h 2590971"/>
              <a:gd name="connsiteX121" fmla="*/ 4791075 w 7610475"/>
              <a:gd name="connsiteY121" fmla="*/ 1886121 h 2590971"/>
              <a:gd name="connsiteX122" fmla="*/ 4714875 w 7610475"/>
              <a:gd name="connsiteY122" fmla="*/ 1895646 h 2590971"/>
              <a:gd name="connsiteX123" fmla="*/ 4629150 w 7610475"/>
              <a:gd name="connsiteY123" fmla="*/ 1886121 h 2590971"/>
              <a:gd name="connsiteX124" fmla="*/ 4591050 w 7610475"/>
              <a:gd name="connsiteY124" fmla="*/ 1876596 h 2590971"/>
              <a:gd name="connsiteX125" fmla="*/ 4476750 w 7610475"/>
              <a:gd name="connsiteY125" fmla="*/ 1867071 h 2590971"/>
              <a:gd name="connsiteX126" fmla="*/ 4448175 w 7610475"/>
              <a:gd name="connsiteY126" fmla="*/ 1857546 h 2590971"/>
              <a:gd name="connsiteX127" fmla="*/ 4419600 w 7610475"/>
              <a:gd name="connsiteY127" fmla="*/ 1838496 h 2590971"/>
              <a:gd name="connsiteX128" fmla="*/ 4343400 w 7610475"/>
              <a:gd name="connsiteY128" fmla="*/ 1819446 h 2590971"/>
              <a:gd name="connsiteX129" fmla="*/ 4314825 w 7610475"/>
              <a:gd name="connsiteY129" fmla="*/ 1809921 h 2590971"/>
              <a:gd name="connsiteX130" fmla="*/ 4171950 w 7610475"/>
              <a:gd name="connsiteY130" fmla="*/ 1800396 h 2590971"/>
              <a:gd name="connsiteX131" fmla="*/ 4057650 w 7610475"/>
              <a:gd name="connsiteY131" fmla="*/ 1790871 h 2590971"/>
              <a:gd name="connsiteX132" fmla="*/ 4019550 w 7610475"/>
              <a:gd name="connsiteY132" fmla="*/ 1781346 h 2590971"/>
              <a:gd name="connsiteX133" fmla="*/ 3943350 w 7610475"/>
              <a:gd name="connsiteY133" fmla="*/ 1771821 h 2590971"/>
              <a:gd name="connsiteX134" fmla="*/ 3914775 w 7610475"/>
              <a:gd name="connsiteY134" fmla="*/ 1752771 h 2590971"/>
              <a:gd name="connsiteX135" fmla="*/ 3838575 w 7610475"/>
              <a:gd name="connsiteY135" fmla="*/ 1733721 h 2590971"/>
              <a:gd name="connsiteX136" fmla="*/ 3810000 w 7610475"/>
              <a:gd name="connsiteY136" fmla="*/ 1714671 h 2590971"/>
              <a:gd name="connsiteX137" fmla="*/ 3657600 w 7610475"/>
              <a:gd name="connsiteY137" fmla="*/ 1686096 h 2590971"/>
              <a:gd name="connsiteX138" fmla="*/ 3533775 w 7610475"/>
              <a:gd name="connsiteY138" fmla="*/ 1667046 h 2590971"/>
              <a:gd name="connsiteX139" fmla="*/ 3505200 w 7610475"/>
              <a:gd name="connsiteY139" fmla="*/ 1657521 h 2590971"/>
              <a:gd name="connsiteX140" fmla="*/ 3390900 w 7610475"/>
              <a:gd name="connsiteY140" fmla="*/ 1647996 h 2590971"/>
              <a:gd name="connsiteX141" fmla="*/ 3352800 w 7610475"/>
              <a:gd name="connsiteY141" fmla="*/ 1638471 h 2590971"/>
              <a:gd name="connsiteX142" fmla="*/ 3286125 w 7610475"/>
              <a:gd name="connsiteY142" fmla="*/ 1619421 h 2590971"/>
              <a:gd name="connsiteX143" fmla="*/ 3209925 w 7610475"/>
              <a:gd name="connsiteY143" fmla="*/ 1609896 h 2590971"/>
              <a:gd name="connsiteX144" fmla="*/ 3152775 w 7610475"/>
              <a:gd name="connsiteY144" fmla="*/ 1590846 h 2590971"/>
              <a:gd name="connsiteX145" fmla="*/ 3124200 w 7610475"/>
              <a:gd name="connsiteY145" fmla="*/ 1581321 h 2590971"/>
              <a:gd name="connsiteX146" fmla="*/ 3086100 w 7610475"/>
              <a:gd name="connsiteY146" fmla="*/ 1562271 h 2590971"/>
              <a:gd name="connsiteX147" fmla="*/ 3019425 w 7610475"/>
              <a:gd name="connsiteY147" fmla="*/ 1524171 h 2590971"/>
              <a:gd name="connsiteX148" fmla="*/ 2895600 w 7610475"/>
              <a:gd name="connsiteY148" fmla="*/ 1495596 h 2590971"/>
              <a:gd name="connsiteX149" fmla="*/ 2838450 w 7610475"/>
              <a:gd name="connsiteY149" fmla="*/ 1467021 h 2590971"/>
              <a:gd name="connsiteX150" fmla="*/ 2781300 w 7610475"/>
              <a:gd name="connsiteY150" fmla="*/ 1447971 h 2590971"/>
              <a:gd name="connsiteX151" fmla="*/ 2705100 w 7610475"/>
              <a:gd name="connsiteY151" fmla="*/ 1428921 h 2590971"/>
              <a:gd name="connsiteX152" fmla="*/ 2676525 w 7610475"/>
              <a:gd name="connsiteY152" fmla="*/ 1409871 h 2590971"/>
              <a:gd name="connsiteX153" fmla="*/ 2628900 w 7610475"/>
              <a:gd name="connsiteY153" fmla="*/ 1400346 h 2590971"/>
              <a:gd name="connsiteX154" fmla="*/ 2590800 w 7610475"/>
              <a:gd name="connsiteY154" fmla="*/ 1390821 h 2590971"/>
              <a:gd name="connsiteX155" fmla="*/ 2533650 w 7610475"/>
              <a:gd name="connsiteY155" fmla="*/ 1371771 h 2590971"/>
              <a:gd name="connsiteX156" fmla="*/ 2476500 w 7610475"/>
              <a:gd name="connsiteY156" fmla="*/ 1362246 h 2590971"/>
              <a:gd name="connsiteX157" fmla="*/ 2447925 w 7610475"/>
              <a:gd name="connsiteY157" fmla="*/ 1352721 h 2590971"/>
              <a:gd name="connsiteX158" fmla="*/ 2409825 w 7610475"/>
              <a:gd name="connsiteY158" fmla="*/ 1343196 h 2590971"/>
              <a:gd name="connsiteX159" fmla="*/ 2362200 w 7610475"/>
              <a:gd name="connsiteY159" fmla="*/ 1333671 h 2590971"/>
              <a:gd name="connsiteX160" fmla="*/ 2305050 w 7610475"/>
              <a:gd name="connsiteY160" fmla="*/ 1324146 h 2590971"/>
              <a:gd name="connsiteX161" fmla="*/ 2228850 w 7610475"/>
              <a:gd name="connsiteY161" fmla="*/ 1305096 h 2590971"/>
              <a:gd name="connsiteX162" fmla="*/ 2028825 w 7610475"/>
              <a:gd name="connsiteY162" fmla="*/ 1286046 h 2590971"/>
              <a:gd name="connsiteX163" fmla="*/ 1971675 w 7610475"/>
              <a:gd name="connsiteY163" fmla="*/ 1266996 h 2590971"/>
              <a:gd name="connsiteX164" fmla="*/ 1876425 w 7610475"/>
              <a:gd name="connsiteY164" fmla="*/ 1209846 h 2590971"/>
              <a:gd name="connsiteX165" fmla="*/ 1847850 w 7610475"/>
              <a:gd name="connsiteY165" fmla="*/ 1190796 h 2590971"/>
              <a:gd name="connsiteX166" fmla="*/ 1819275 w 7610475"/>
              <a:gd name="connsiteY166" fmla="*/ 1181271 h 2590971"/>
              <a:gd name="connsiteX167" fmla="*/ 1781175 w 7610475"/>
              <a:gd name="connsiteY167" fmla="*/ 1162221 h 2590971"/>
              <a:gd name="connsiteX168" fmla="*/ 1743075 w 7610475"/>
              <a:gd name="connsiteY168" fmla="*/ 1152696 h 2590971"/>
              <a:gd name="connsiteX169" fmla="*/ 1704975 w 7610475"/>
              <a:gd name="connsiteY169" fmla="*/ 1133646 h 2590971"/>
              <a:gd name="connsiteX170" fmla="*/ 1647825 w 7610475"/>
              <a:gd name="connsiteY170" fmla="*/ 1124121 h 2590971"/>
              <a:gd name="connsiteX171" fmla="*/ 1609725 w 7610475"/>
              <a:gd name="connsiteY171" fmla="*/ 1114596 h 2590971"/>
              <a:gd name="connsiteX172" fmla="*/ 1581150 w 7610475"/>
              <a:gd name="connsiteY172" fmla="*/ 1095546 h 2590971"/>
              <a:gd name="connsiteX173" fmla="*/ 1447800 w 7610475"/>
              <a:gd name="connsiteY173" fmla="*/ 1057446 h 2590971"/>
              <a:gd name="connsiteX174" fmla="*/ 1419225 w 7610475"/>
              <a:gd name="connsiteY174" fmla="*/ 1047921 h 2590971"/>
              <a:gd name="connsiteX175" fmla="*/ 1343025 w 7610475"/>
              <a:gd name="connsiteY175" fmla="*/ 1028871 h 2590971"/>
              <a:gd name="connsiteX176" fmla="*/ 1304925 w 7610475"/>
              <a:gd name="connsiteY176" fmla="*/ 1019346 h 2590971"/>
              <a:gd name="connsiteX177" fmla="*/ 1285875 w 7610475"/>
              <a:gd name="connsiteY177" fmla="*/ 990771 h 2590971"/>
              <a:gd name="connsiteX178" fmla="*/ 1257300 w 7610475"/>
              <a:gd name="connsiteY178" fmla="*/ 971721 h 2590971"/>
              <a:gd name="connsiteX179" fmla="*/ 1219200 w 7610475"/>
              <a:gd name="connsiteY179" fmla="*/ 962196 h 2590971"/>
              <a:gd name="connsiteX180" fmla="*/ 1190625 w 7610475"/>
              <a:gd name="connsiteY180" fmla="*/ 952671 h 2590971"/>
              <a:gd name="connsiteX181" fmla="*/ 1095375 w 7610475"/>
              <a:gd name="connsiteY181" fmla="*/ 924096 h 2590971"/>
              <a:gd name="connsiteX182" fmla="*/ 1038225 w 7610475"/>
              <a:gd name="connsiteY182" fmla="*/ 895521 h 2590971"/>
              <a:gd name="connsiteX183" fmla="*/ 942975 w 7610475"/>
              <a:gd name="connsiteY183" fmla="*/ 866946 h 2590971"/>
              <a:gd name="connsiteX184" fmla="*/ 914400 w 7610475"/>
              <a:gd name="connsiteY184" fmla="*/ 847896 h 2590971"/>
              <a:gd name="connsiteX185" fmla="*/ 838200 w 7610475"/>
              <a:gd name="connsiteY185" fmla="*/ 809796 h 2590971"/>
              <a:gd name="connsiteX186" fmla="*/ 809625 w 7610475"/>
              <a:gd name="connsiteY186" fmla="*/ 790746 h 2590971"/>
              <a:gd name="connsiteX187" fmla="*/ 781050 w 7610475"/>
              <a:gd name="connsiteY187" fmla="*/ 762171 h 2590971"/>
              <a:gd name="connsiteX188" fmla="*/ 752475 w 7610475"/>
              <a:gd name="connsiteY188" fmla="*/ 752646 h 2590971"/>
              <a:gd name="connsiteX189" fmla="*/ 714375 w 7610475"/>
              <a:gd name="connsiteY189" fmla="*/ 733596 h 2590971"/>
              <a:gd name="connsiteX190" fmla="*/ 685800 w 7610475"/>
              <a:gd name="connsiteY190" fmla="*/ 705021 h 2590971"/>
              <a:gd name="connsiteX191" fmla="*/ 647700 w 7610475"/>
              <a:gd name="connsiteY191" fmla="*/ 685971 h 2590971"/>
              <a:gd name="connsiteX192" fmla="*/ 581025 w 7610475"/>
              <a:gd name="connsiteY192" fmla="*/ 647871 h 2590971"/>
              <a:gd name="connsiteX193" fmla="*/ 533400 w 7610475"/>
              <a:gd name="connsiteY193" fmla="*/ 638346 h 2590971"/>
              <a:gd name="connsiteX194" fmla="*/ 504825 w 7610475"/>
              <a:gd name="connsiteY194" fmla="*/ 619296 h 2590971"/>
              <a:gd name="connsiteX195" fmla="*/ 466725 w 7610475"/>
              <a:gd name="connsiteY195" fmla="*/ 609771 h 2590971"/>
              <a:gd name="connsiteX196" fmla="*/ 438150 w 7610475"/>
              <a:gd name="connsiteY196" fmla="*/ 600246 h 2590971"/>
              <a:gd name="connsiteX197" fmla="*/ 400050 w 7610475"/>
              <a:gd name="connsiteY197" fmla="*/ 590721 h 2590971"/>
              <a:gd name="connsiteX198" fmla="*/ 361950 w 7610475"/>
              <a:gd name="connsiteY198" fmla="*/ 571671 h 2590971"/>
              <a:gd name="connsiteX199" fmla="*/ 333375 w 7610475"/>
              <a:gd name="connsiteY199" fmla="*/ 552621 h 2590971"/>
              <a:gd name="connsiteX200" fmla="*/ 295275 w 7610475"/>
              <a:gd name="connsiteY200" fmla="*/ 543096 h 2590971"/>
              <a:gd name="connsiteX201" fmla="*/ 266700 w 7610475"/>
              <a:gd name="connsiteY201" fmla="*/ 533571 h 2590971"/>
              <a:gd name="connsiteX202" fmla="*/ 190500 w 7610475"/>
              <a:gd name="connsiteY202" fmla="*/ 514521 h 2590971"/>
              <a:gd name="connsiteX203" fmla="*/ 152400 w 7610475"/>
              <a:gd name="connsiteY203" fmla="*/ 495471 h 2590971"/>
              <a:gd name="connsiteX204" fmla="*/ 66675 w 7610475"/>
              <a:gd name="connsiteY204" fmla="*/ 447846 h 2590971"/>
              <a:gd name="connsiteX205" fmla="*/ 38100 w 7610475"/>
              <a:gd name="connsiteY205" fmla="*/ 419271 h 2590971"/>
              <a:gd name="connsiteX206" fmla="*/ 0 w 7610475"/>
              <a:gd name="connsiteY206" fmla="*/ 362121 h 2590971"/>
              <a:gd name="connsiteX207" fmla="*/ 9525 w 7610475"/>
              <a:gd name="connsiteY207" fmla="*/ 276396 h 2590971"/>
              <a:gd name="connsiteX208" fmla="*/ 19050 w 7610475"/>
              <a:gd name="connsiteY208" fmla="*/ 228771 h 2590971"/>
              <a:gd name="connsiteX209" fmla="*/ 47625 w 7610475"/>
              <a:gd name="connsiteY209" fmla="*/ 209721 h 2590971"/>
              <a:gd name="connsiteX210" fmla="*/ 57150 w 7610475"/>
              <a:gd name="connsiteY210" fmla="*/ 181146 h 2590971"/>
              <a:gd name="connsiteX211" fmla="*/ 152400 w 7610475"/>
              <a:gd name="connsiteY211" fmla="*/ 171621 h 2590971"/>
              <a:gd name="connsiteX212" fmla="*/ 238125 w 7610475"/>
              <a:gd name="connsiteY212" fmla="*/ 171621 h 2590971"/>
              <a:gd name="connsiteX213" fmla="*/ 247650 w 7610475"/>
              <a:gd name="connsiteY213" fmla="*/ 143046 h 2590971"/>
              <a:gd name="connsiteX214" fmla="*/ 266700 w 7610475"/>
              <a:gd name="connsiteY214" fmla="*/ 114471 h 2590971"/>
              <a:gd name="connsiteX0" fmla="*/ 266700 w 7610475"/>
              <a:gd name="connsiteY0" fmla="*/ 143046 h 2590971"/>
              <a:gd name="connsiteX1" fmla="*/ 352425 w 7610475"/>
              <a:gd name="connsiteY1" fmla="*/ 123996 h 2590971"/>
              <a:gd name="connsiteX2" fmla="*/ 381000 w 7610475"/>
              <a:gd name="connsiteY2" fmla="*/ 143046 h 2590971"/>
              <a:gd name="connsiteX3" fmla="*/ 438150 w 7610475"/>
              <a:gd name="connsiteY3" fmla="*/ 162096 h 2590971"/>
              <a:gd name="connsiteX4" fmla="*/ 466725 w 7610475"/>
              <a:gd name="connsiteY4" fmla="*/ 171621 h 2590971"/>
              <a:gd name="connsiteX5" fmla="*/ 895350 w 7610475"/>
              <a:gd name="connsiteY5" fmla="*/ 162096 h 2590971"/>
              <a:gd name="connsiteX6" fmla="*/ 923925 w 7610475"/>
              <a:gd name="connsiteY6" fmla="*/ 152571 h 2590971"/>
              <a:gd name="connsiteX7" fmla="*/ 1104900 w 7610475"/>
              <a:gd name="connsiteY7" fmla="*/ 162096 h 2590971"/>
              <a:gd name="connsiteX8" fmla="*/ 1143000 w 7610475"/>
              <a:gd name="connsiteY8" fmla="*/ 171621 h 2590971"/>
              <a:gd name="connsiteX9" fmla="*/ 1171575 w 7610475"/>
              <a:gd name="connsiteY9" fmla="*/ 181146 h 2590971"/>
              <a:gd name="connsiteX10" fmla="*/ 1400175 w 7610475"/>
              <a:gd name="connsiteY10" fmla="*/ 190671 h 2590971"/>
              <a:gd name="connsiteX11" fmla="*/ 1581150 w 7610475"/>
              <a:gd name="connsiteY11" fmla="*/ 209721 h 2590971"/>
              <a:gd name="connsiteX12" fmla="*/ 1676400 w 7610475"/>
              <a:gd name="connsiteY12" fmla="*/ 219246 h 2590971"/>
              <a:gd name="connsiteX13" fmla="*/ 1962150 w 7610475"/>
              <a:gd name="connsiteY13" fmla="*/ 228771 h 2590971"/>
              <a:gd name="connsiteX14" fmla="*/ 2000250 w 7610475"/>
              <a:gd name="connsiteY14" fmla="*/ 238296 h 2590971"/>
              <a:gd name="connsiteX15" fmla="*/ 2085975 w 7610475"/>
              <a:gd name="connsiteY15" fmla="*/ 228771 h 2590971"/>
              <a:gd name="connsiteX16" fmla="*/ 2152650 w 7610475"/>
              <a:gd name="connsiteY16" fmla="*/ 200196 h 2590971"/>
              <a:gd name="connsiteX17" fmla="*/ 2209800 w 7610475"/>
              <a:gd name="connsiteY17" fmla="*/ 162096 h 2590971"/>
              <a:gd name="connsiteX18" fmla="*/ 2238375 w 7610475"/>
              <a:gd name="connsiteY18" fmla="*/ 143046 h 2590971"/>
              <a:gd name="connsiteX19" fmla="*/ 2324100 w 7610475"/>
              <a:gd name="connsiteY19" fmla="*/ 95421 h 2590971"/>
              <a:gd name="connsiteX20" fmla="*/ 2352675 w 7610475"/>
              <a:gd name="connsiteY20" fmla="*/ 85896 h 2590971"/>
              <a:gd name="connsiteX21" fmla="*/ 2495550 w 7610475"/>
              <a:gd name="connsiteY21" fmla="*/ 104946 h 2590971"/>
              <a:gd name="connsiteX22" fmla="*/ 2543175 w 7610475"/>
              <a:gd name="connsiteY22" fmla="*/ 114471 h 2590971"/>
              <a:gd name="connsiteX23" fmla="*/ 2638425 w 7610475"/>
              <a:gd name="connsiteY23" fmla="*/ 104946 h 2590971"/>
              <a:gd name="connsiteX24" fmla="*/ 2667000 w 7610475"/>
              <a:gd name="connsiteY24" fmla="*/ 95421 h 2590971"/>
              <a:gd name="connsiteX25" fmla="*/ 3257550 w 7610475"/>
              <a:gd name="connsiteY25" fmla="*/ 76371 h 2590971"/>
              <a:gd name="connsiteX26" fmla="*/ 4457700 w 7610475"/>
              <a:gd name="connsiteY26" fmla="*/ 76371 h 2590971"/>
              <a:gd name="connsiteX27" fmla="*/ 4733925 w 7610475"/>
              <a:gd name="connsiteY27" fmla="*/ 85896 h 2590971"/>
              <a:gd name="connsiteX28" fmla="*/ 5391150 w 7610475"/>
              <a:gd name="connsiteY28" fmla="*/ 95421 h 2590971"/>
              <a:gd name="connsiteX29" fmla="*/ 5419725 w 7610475"/>
              <a:gd name="connsiteY29" fmla="*/ 85896 h 2590971"/>
              <a:gd name="connsiteX30" fmla="*/ 5943600 w 7610475"/>
              <a:gd name="connsiteY30" fmla="*/ 57321 h 2590971"/>
              <a:gd name="connsiteX31" fmla="*/ 6162675 w 7610475"/>
              <a:gd name="connsiteY31" fmla="*/ 57321 h 2590971"/>
              <a:gd name="connsiteX32" fmla="*/ 6191250 w 7610475"/>
              <a:gd name="connsiteY32" fmla="*/ 66846 h 2590971"/>
              <a:gd name="connsiteX33" fmla="*/ 6267450 w 7610475"/>
              <a:gd name="connsiteY33" fmla="*/ 76371 h 2590971"/>
              <a:gd name="connsiteX34" fmla="*/ 6438900 w 7610475"/>
              <a:gd name="connsiteY34" fmla="*/ 85896 h 2590971"/>
              <a:gd name="connsiteX35" fmla="*/ 6677025 w 7610475"/>
              <a:gd name="connsiteY35" fmla="*/ 85896 h 2590971"/>
              <a:gd name="connsiteX36" fmla="*/ 6705600 w 7610475"/>
              <a:gd name="connsiteY36" fmla="*/ 76371 h 2590971"/>
              <a:gd name="connsiteX37" fmla="*/ 6762750 w 7610475"/>
              <a:gd name="connsiteY37" fmla="*/ 66846 h 2590971"/>
              <a:gd name="connsiteX38" fmla="*/ 6819900 w 7610475"/>
              <a:gd name="connsiteY38" fmla="*/ 47796 h 2590971"/>
              <a:gd name="connsiteX39" fmla="*/ 7115175 w 7610475"/>
              <a:gd name="connsiteY39" fmla="*/ 38271 h 2590971"/>
              <a:gd name="connsiteX40" fmla="*/ 7181850 w 7610475"/>
              <a:gd name="connsiteY40" fmla="*/ 171 h 2590971"/>
              <a:gd name="connsiteX41" fmla="*/ 7210425 w 7610475"/>
              <a:gd name="connsiteY41" fmla="*/ 9696 h 2590971"/>
              <a:gd name="connsiteX42" fmla="*/ 7258050 w 7610475"/>
              <a:gd name="connsiteY42" fmla="*/ 66846 h 2590971"/>
              <a:gd name="connsiteX43" fmla="*/ 7277100 w 7610475"/>
              <a:gd name="connsiteY43" fmla="*/ 95421 h 2590971"/>
              <a:gd name="connsiteX44" fmla="*/ 7305675 w 7610475"/>
              <a:gd name="connsiteY44" fmla="*/ 104946 h 2590971"/>
              <a:gd name="connsiteX45" fmla="*/ 7343775 w 7610475"/>
              <a:gd name="connsiteY45" fmla="*/ 123996 h 2590971"/>
              <a:gd name="connsiteX46" fmla="*/ 7372350 w 7610475"/>
              <a:gd name="connsiteY46" fmla="*/ 181146 h 2590971"/>
              <a:gd name="connsiteX47" fmla="*/ 7391400 w 7610475"/>
              <a:gd name="connsiteY47" fmla="*/ 362121 h 2590971"/>
              <a:gd name="connsiteX48" fmla="*/ 7410450 w 7610475"/>
              <a:gd name="connsiteY48" fmla="*/ 390696 h 2590971"/>
              <a:gd name="connsiteX49" fmla="*/ 7400925 w 7610475"/>
              <a:gd name="connsiteY49" fmla="*/ 485946 h 2590971"/>
              <a:gd name="connsiteX50" fmla="*/ 7391400 w 7610475"/>
              <a:gd name="connsiteY50" fmla="*/ 514521 h 2590971"/>
              <a:gd name="connsiteX51" fmla="*/ 7400925 w 7610475"/>
              <a:gd name="connsiteY51" fmla="*/ 685971 h 2590971"/>
              <a:gd name="connsiteX52" fmla="*/ 7419975 w 7610475"/>
              <a:gd name="connsiteY52" fmla="*/ 847896 h 2590971"/>
              <a:gd name="connsiteX53" fmla="*/ 7429500 w 7610475"/>
              <a:gd name="connsiteY53" fmla="*/ 876471 h 2590971"/>
              <a:gd name="connsiteX54" fmla="*/ 7448550 w 7610475"/>
              <a:gd name="connsiteY54" fmla="*/ 905046 h 2590971"/>
              <a:gd name="connsiteX55" fmla="*/ 7458075 w 7610475"/>
              <a:gd name="connsiteY55" fmla="*/ 933621 h 2590971"/>
              <a:gd name="connsiteX56" fmla="*/ 7477125 w 7610475"/>
              <a:gd name="connsiteY56" fmla="*/ 962196 h 2590971"/>
              <a:gd name="connsiteX57" fmla="*/ 7496175 w 7610475"/>
              <a:gd name="connsiteY57" fmla="*/ 1000296 h 2590971"/>
              <a:gd name="connsiteX58" fmla="*/ 7534275 w 7610475"/>
              <a:gd name="connsiteY58" fmla="*/ 1057446 h 2590971"/>
              <a:gd name="connsiteX59" fmla="*/ 7553325 w 7610475"/>
              <a:gd name="connsiteY59" fmla="*/ 1086021 h 2590971"/>
              <a:gd name="connsiteX60" fmla="*/ 7572375 w 7610475"/>
              <a:gd name="connsiteY60" fmla="*/ 1181271 h 2590971"/>
              <a:gd name="connsiteX61" fmla="*/ 7591425 w 7610475"/>
              <a:gd name="connsiteY61" fmla="*/ 1266996 h 2590971"/>
              <a:gd name="connsiteX62" fmla="*/ 7610475 w 7610475"/>
              <a:gd name="connsiteY62" fmla="*/ 1295571 h 2590971"/>
              <a:gd name="connsiteX63" fmla="*/ 7600950 w 7610475"/>
              <a:gd name="connsiteY63" fmla="*/ 1505121 h 2590971"/>
              <a:gd name="connsiteX64" fmla="*/ 7572375 w 7610475"/>
              <a:gd name="connsiteY64" fmla="*/ 1524171 h 2590971"/>
              <a:gd name="connsiteX65" fmla="*/ 7553325 w 7610475"/>
              <a:gd name="connsiteY65" fmla="*/ 1552746 h 2590971"/>
              <a:gd name="connsiteX66" fmla="*/ 7524750 w 7610475"/>
              <a:gd name="connsiteY66" fmla="*/ 1571796 h 2590971"/>
              <a:gd name="connsiteX67" fmla="*/ 7496175 w 7610475"/>
              <a:gd name="connsiteY67" fmla="*/ 1600371 h 2590971"/>
              <a:gd name="connsiteX68" fmla="*/ 7486650 w 7610475"/>
              <a:gd name="connsiteY68" fmla="*/ 1628946 h 2590971"/>
              <a:gd name="connsiteX69" fmla="*/ 7467600 w 7610475"/>
              <a:gd name="connsiteY69" fmla="*/ 1667046 h 2590971"/>
              <a:gd name="connsiteX70" fmla="*/ 7458075 w 7610475"/>
              <a:gd name="connsiteY70" fmla="*/ 1705146 h 2590971"/>
              <a:gd name="connsiteX71" fmla="*/ 7448550 w 7610475"/>
              <a:gd name="connsiteY71" fmla="*/ 1733721 h 2590971"/>
              <a:gd name="connsiteX72" fmla="*/ 7439025 w 7610475"/>
              <a:gd name="connsiteY72" fmla="*/ 1771821 h 2590971"/>
              <a:gd name="connsiteX73" fmla="*/ 7400925 w 7610475"/>
              <a:gd name="connsiteY73" fmla="*/ 1828971 h 2590971"/>
              <a:gd name="connsiteX74" fmla="*/ 7381875 w 7610475"/>
              <a:gd name="connsiteY74" fmla="*/ 1886121 h 2590971"/>
              <a:gd name="connsiteX75" fmla="*/ 7334250 w 7610475"/>
              <a:gd name="connsiteY75" fmla="*/ 1943271 h 2590971"/>
              <a:gd name="connsiteX76" fmla="*/ 7324725 w 7610475"/>
              <a:gd name="connsiteY76" fmla="*/ 2000421 h 2590971"/>
              <a:gd name="connsiteX77" fmla="*/ 7277100 w 7610475"/>
              <a:gd name="connsiteY77" fmla="*/ 2057571 h 2590971"/>
              <a:gd name="connsiteX78" fmla="*/ 7248525 w 7610475"/>
              <a:gd name="connsiteY78" fmla="*/ 2067096 h 2590971"/>
              <a:gd name="connsiteX79" fmla="*/ 7219950 w 7610475"/>
              <a:gd name="connsiteY79" fmla="*/ 2086146 h 2590971"/>
              <a:gd name="connsiteX80" fmla="*/ 7200900 w 7610475"/>
              <a:gd name="connsiteY80" fmla="*/ 2114721 h 2590971"/>
              <a:gd name="connsiteX81" fmla="*/ 7172325 w 7610475"/>
              <a:gd name="connsiteY81" fmla="*/ 2143296 h 2590971"/>
              <a:gd name="connsiteX82" fmla="*/ 7162800 w 7610475"/>
              <a:gd name="connsiteY82" fmla="*/ 2171871 h 2590971"/>
              <a:gd name="connsiteX83" fmla="*/ 7143750 w 7610475"/>
              <a:gd name="connsiteY83" fmla="*/ 2257596 h 2590971"/>
              <a:gd name="connsiteX84" fmla="*/ 7134225 w 7610475"/>
              <a:gd name="connsiteY84" fmla="*/ 2362371 h 2590971"/>
              <a:gd name="connsiteX85" fmla="*/ 7086600 w 7610475"/>
              <a:gd name="connsiteY85" fmla="*/ 2448096 h 2590971"/>
              <a:gd name="connsiteX86" fmla="*/ 7058025 w 7610475"/>
              <a:gd name="connsiteY86" fmla="*/ 2467146 h 2590971"/>
              <a:gd name="connsiteX87" fmla="*/ 7029450 w 7610475"/>
              <a:gd name="connsiteY87" fmla="*/ 2476671 h 2590971"/>
              <a:gd name="connsiteX88" fmla="*/ 7000875 w 7610475"/>
              <a:gd name="connsiteY88" fmla="*/ 2467146 h 2590971"/>
              <a:gd name="connsiteX89" fmla="*/ 6972300 w 7610475"/>
              <a:gd name="connsiteY89" fmla="*/ 2448096 h 2590971"/>
              <a:gd name="connsiteX90" fmla="*/ 6848475 w 7610475"/>
              <a:gd name="connsiteY90" fmla="*/ 2486196 h 2590971"/>
              <a:gd name="connsiteX91" fmla="*/ 6753225 w 7610475"/>
              <a:gd name="connsiteY91" fmla="*/ 2514771 h 2590971"/>
              <a:gd name="connsiteX92" fmla="*/ 6696075 w 7610475"/>
              <a:gd name="connsiteY92" fmla="*/ 2524296 h 2590971"/>
              <a:gd name="connsiteX93" fmla="*/ 6638925 w 7610475"/>
              <a:gd name="connsiteY93" fmla="*/ 2552871 h 2590971"/>
              <a:gd name="connsiteX94" fmla="*/ 6543675 w 7610475"/>
              <a:gd name="connsiteY94" fmla="*/ 2571921 h 2590971"/>
              <a:gd name="connsiteX95" fmla="*/ 6419850 w 7610475"/>
              <a:gd name="connsiteY95" fmla="*/ 2562396 h 2590971"/>
              <a:gd name="connsiteX96" fmla="*/ 6372225 w 7610475"/>
              <a:gd name="connsiteY96" fmla="*/ 2552871 h 2590971"/>
              <a:gd name="connsiteX97" fmla="*/ 6267450 w 7610475"/>
              <a:gd name="connsiteY97" fmla="*/ 2562396 h 2590971"/>
              <a:gd name="connsiteX98" fmla="*/ 6229350 w 7610475"/>
              <a:gd name="connsiteY98" fmla="*/ 2571921 h 2590971"/>
              <a:gd name="connsiteX99" fmla="*/ 6115050 w 7610475"/>
              <a:gd name="connsiteY99" fmla="*/ 2590971 h 2590971"/>
              <a:gd name="connsiteX100" fmla="*/ 5819775 w 7610475"/>
              <a:gd name="connsiteY100" fmla="*/ 2571921 h 2590971"/>
              <a:gd name="connsiteX101" fmla="*/ 5791200 w 7610475"/>
              <a:gd name="connsiteY101" fmla="*/ 2562396 h 2590971"/>
              <a:gd name="connsiteX102" fmla="*/ 5705475 w 7610475"/>
              <a:gd name="connsiteY102" fmla="*/ 2486196 h 2590971"/>
              <a:gd name="connsiteX103" fmla="*/ 5648325 w 7610475"/>
              <a:gd name="connsiteY103" fmla="*/ 2457621 h 2590971"/>
              <a:gd name="connsiteX104" fmla="*/ 5591175 w 7610475"/>
              <a:gd name="connsiteY104" fmla="*/ 2409996 h 2590971"/>
              <a:gd name="connsiteX105" fmla="*/ 5534025 w 7610475"/>
              <a:gd name="connsiteY105" fmla="*/ 2390946 h 2590971"/>
              <a:gd name="connsiteX106" fmla="*/ 5486400 w 7610475"/>
              <a:gd name="connsiteY106" fmla="*/ 2333796 h 2590971"/>
              <a:gd name="connsiteX107" fmla="*/ 5457825 w 7610475"/>
              <a:gd name="connsiteY107" fmla="*/ 2324271 h 2590971"/>
              <a:gd name="connsiteX108" fmla="*/ 5400675 w 7610475"/>
              <a:gd name="connsiteY108" fmla="*/ 2286171 h 2590971"/>
              <a:gd name="connsiteX109" fmla="*/ 5372100 w 7610475"/>
              <a:gd name="connsiteY109" fmla="*/ 2267121 h 2590971"/>
              <a:gd name="connsiteX110" fmla="*/ 5343525 w 7610475"/>
              <a:gd name="connsiteY110" fmla="*/ 2248071 h 2590971"/>
              <a:gd name="connsiteX111" fmla="*/ 5324475 w 7610475"/>
              <a:gd name="connsiteY111" fmla="*/ 2219496 h 2590971"/>
              <a:gd name="connsiteX112" fmla="*/ 5267325 w 7610475"/>
              <a:gd name="connsiteY112" fmla="*/ 2124246 h 2590971"/>
              <a:gd name="connsiteX113" fmla="*/ 5238750 w 7610475"/>
              <a:gd name="connsiteY113" fmla="*/ 2095671 h 2590971"/>
              <a:gd name="connsiteX114" fmla="*/ 5191125 w 7610475"/>
              <a:gd name="connsiteY114" fmla="*/ 2048046 h 2590971"/>
              <a:gd name="connsiteX115" fmla="*/ 5133975 w 7610475"/>
              <a:gd name="connsiteY115" fmla="*/ 1933746 h 2590971"/>
              <a:gd name="connsiteX116" fmla="*/ 5076825 w 7610475"/>
              <a:gd name="connsiteY116" fmla="*/ 1905171 h 2590971"/>
              <a:gd name="connsiteX117" fmla="*/ 5019675 w 7610475"/>
              <a:gd name="connsiteY117" fmla="*/ 1886121 h 2590971"/>
              <a:gd name="connsiteX118" fmla="*/ 4991100 w 7610475"/>
              <a:gd name="connsiteY118" fmla="*/ 1876596 h 2590971"/>
              <a:gd name="connsiteX119" fmla="*/ 4962525 w 7610475"/>
              <a:gd name="connsiteY119" fmla="*/ 1867071 h 2590971"/>
              <a:gd name="connsiteX120" fmla="*/ 4819650 w 7610475"/>
              <a:gd name="connsiteY120" fmla="*/ 1876596 h 2590971"/>
              <a:gd name="connsiteX121" fmla="*/ 4791075 w 7610475"/>
              <a:gd name="connsiteY121" fmla="*/ 1886121 h 2590971"/>
              <a:gd name="connsiteX122" fmla="*/ 4714875 w 7610475"/>
              <a:gd name="connsiteY122" fmla="*/ 1895646 h 2590971"/>
              <a:gd name="connsiteX123" fmla="*/ 4629150 w 7610475"/>
              <a:gd name="connsiteY123" fmla="*/ 1886121 h 2590971"/>
              <a:gd name="connsiteX124" fmla="*/ 4591050 w 7610475"/>
              <a:gd name="connsiteY124" fmla="*/ 1876596 h 2590971"/>
              <a:gd name="connsiteX125" fmla="*/ 4476750 w 7610475"/>
              <a:gd name="connsiteY125" fmla="*/ 1867071 h 2590971"/>
              <a:gd name="connsiteX126" fmla="*/ 4448175 w 7610475"/>
              <a:gd name="connsiteY126" fmla="*/ 1857546 h 2590971"/>
              <a:gd name="connsiteX127" fmla="*/ 4419600 w 7610475"/>
              <a:gd name="connsiteY127" fmla="*/ 1838496 h 2590971"/>
              <a:gd name="connsiteX128" fmla="*/ 4343400 w 7610475"/>
              <a:gd name="connsiteY128" fmla="*/ 1819446 h 2590971"/>
              <a:gd name="connsiteX129" fmla="*/ 4314825 w 7610475"/>
              <a:gd name="connsiteY129" fmla="*/ 1809921 h 2590971"/>
              <a:gd name="connsiteX130" fmla="*/ 4171950 w 7610475"/>
              <a:gd name="connsiteY130" fmla="*/ 1800396 h 2590971"/>
              <a:gd name="connsiteX131" fmla="*/ 4057650 w 7610475"/>
              <a:gd name="connsiteY131" fmla="*/ 1790871 h 2590971"/>
              <a:gd name="connsiteX132" fmla="*/ 4019550 w 7610475"/>
              <a:gd name="connsiteY132" fmla="*/ 1781346 h 2590971"/>
              <a:gd name="connsiteX133" fmla="*/ 3943350 w 7610475"/>
              <a:gd name="connsiteY133" fmla="*/ 1771821 h 2590971"/>
              <a:gd name="connsiteX134" fmla="*/ 3914775 w 7610475"/>
              <a:gd name="connsiteY134" fmla="*/ 1752771 h 2590971"/>
              <a:gd name="connsiteX135" fmla="*/ 3838575 w 7610475"/>
              <a:gd name="connsiteY135" fmla="*/ 1733721 h 2590971"/>
              <a:gd name="connsiteX136" fmla="*/ 3810000 w 7610475"/>
              <a:gd name="connsiteY136" fmla="*/ 1714671 h 2590971"/>
              <a:gd name="connsiteX137" fmla="*/ 3657600 w 7610475"/>
              <a:gd name="connsiteY137" fmla="*/ 1686096 h 2590971"/>
              <a:gd name="connsiteX138" fmla="*/ 3533775 w 7610475"/>
              <a:gd name="connsiteY138" fmla="*/ 1667046 h 2590971"/>
              <a:gd name="connsiteX139" fmla="*/ 3505200 w 7610475"/>
              <a:gd name="connsiteY139" fmla="*/ 1657521 h 2590971"/>
              <a:gd name="connsiteX140" fmla="*/ 3390900 w 7610475"/>
              <a:gd name="connsiteY140" fmla="*/ 1647996 h 2590971"/>
              <a:gd name="connsiteX141" fmla="*/ 3352800 w 7610475"/>
              <a:gd name="connsiteY141" fmla="*/ 1638471 h 2590971"/>
              <a:gd name="connsiteX142" fmla="*/ 3286125 w 7610475"/>
              <a:gd name="connsiteY142" fmla="*/ 1619421 h 2590971"/>
              <a:gd name="connsiteX143" fmla="*/ 3209925 w 7610475"/>
              <a:gd name="connsiteY143" fmla="*/ 1609896 h 2590971"/>
              <a:gd name="connsiteX144" fmla="*/ 3152775 w 7610475"/>
              <a:gd name="connsiteY144" fmla="*/ 1590846 h 2590971"/>
              <a:gd name="connsiteX145" fmla="*/ 3124200 w 7610475"/>
              <a:gd name="connsiteY145" fmla="*/ 1581321 h 2590971"/>
              <a:gd name="connsiteX146" fmla="*/ 3086100 w 7610475"/>
              <a:gd name="connsiteY146" fmla="*/ 1562271 h 2590971"/>
              <a:gd name="connsiteX147" fmla="*/ 3019425 w 7610475"/>
              <a:gd name="connsiteY147" fmla="*/ 1524171 h 2590971"/>
              <a:gd name="connsiteX148" fmla="*/ 2895600 w 7610475"/>
              <a:gd name="connsiteY148" fmla="*/ 1495596 h 2590971"/>
              <a:gd name="connsiteX149" fmla="*/ 2838450 w 7610475"/>
              <a:gd name="connsiteY149" fmla="*/ 1467021 h 2590971"/>
              <a:gd name="connsiteX150" fmla="*/ 2781300 w 7610475"/>
              <a:gd name="connsiteY150" fmla="*/ 1447971 h 2590971"/>
              <a:gd name="connsiteX151" fmla="*/ 2705100 w 7610475"/>
              <a:gd name="connsiteY151" fmla="*/ 1428921 h 2590971"/>
              <a:gd name="connsiteX152" fmla="*/ 2676525 w 7610475"/>
              <a:gd name="connsiteY152" fmla="*/ 1409871 h 2590971"/>
              <a:gd name="connsiteX153" fmla="*/ 2628900 w 7610475"/>
              <a:gd name="connsiteY153" fmla="*/ 1400346 h 2590971"/>
              <a:gd name="connsiteX154" fmla="*/ 2590800 w 7610475"/>
              <a:gd name="connsiteY154" fmla="*/ 1390821 h 2590971"/>
              <a:gd name="connsiteX155" fmla="*/ 2533650 w 7610475"/>
              <a:gd name="connsiteY155" fmla="*/ 1371771 h 2590971"/>
              <a:gd name="connsiteX156" fmla="*/ 2476500 w 7610475"/>
              <a:gd name="connsiteY156" fmla="*/ 1362246 h 2590971"/>
              <a:gd name="connsiteX157" fmla="*/ 2447925 w 7610475"/>
              <a:gd name="connsiteY157" fmla="*/ 1352721 h 2590971"/>
              <a:gd name="connsiteX158" fmla="*/ 2409825 w 7610475"/>
              <a:gd name="connsiteY158" fmla="*/ 1343196 h 2590971"/>
              <a:gd name="connsiteX159" fmla="*/ 2362200 w 7610475"/>
              <a:gd name="connsiteY159" fmla="*/ 1333671 h 2590971"/>
              <a:gd name="connsiteX160" fmla="*/ 2305050 w 7610475"/>
              <a:gd name="connsiteY160" fmla="*/ 1324146 h 2590971"/>
              <a:gd name="connsiteX161" fmla="*/ 2228850 w 7610475"/>
              <a:gd name="connsiteY161" fmla="*/ 1305096 h 2590971"/>
              <a:gd name="connsiteX162" fmla="*/ 2028825 w 7610475"/>
              <a:gd name="connsiteY162" fmla="*/ 1286046 h 2590971"/>
              <a:gd name="connsiteX163" fmla="*/ 1971675 w 7610475"/>
              <a:gd name="connsiteY163" fmla="*/ 1266996 h 2590971"/>
              <a:gd name="connsiteX164" fmla="*/ 1876425 w 7610475"/>
              <a:gd name="connsiteY164" fmla="*/ 1209846 h 2590971"/>
              <a:gd name="connsiteX165" fmla="*/ 1847850 w 7610475"/>
              <a:gd name="connsiteY165" fmla="*/ 1190796 h 2590971"/>
              <a:gd name="connsiteX166" fmla="*/ 1819275 w 7610475"/>
              <a:gd name="connsiteY166" fmla="*/ 1181271 h 2590971"/>
              <a:gd name="connsiteX167" fmla="*/ 1781175 w 7610475"/>
              <a:gd name="connsiteY167" fmla="*/ 1162221 h 2590971"/>
              <a:gd name="connsiteX168" fmla="*/ 1743075 w 7610475"/>
              <a:gd name="connsiteY168" fmla="*/ 1152696 h 2590971"/>
              <a:gd name="connsiteX169" fmla="*/ 1704975 w 7610475"/>
              <a:gd name="connsiteY169" fmla="*/ 1133646 h 2590971"/>
              <a:gd name="connsiteX170" fmla="*/ 1647825 w 7610475"/>
              <a:gd name="connsiteY170" fmla="*/ 1124121 h 2590971"/>
              <a:gd name="connsiteX171" fmla="*/ 1609725 w 7610475"/>
              <a:gd name="connsiteY171" fmla="*/ 1114596 h 2590971"/>
              <a:gd name="connsiteX172" fmla="*/ 1581150 w 7610475"/>
              <a:gd name="connsiteY172" fmla="*/ 1095546 h 2590971"/>
              <a:gd name="connsiteX173" fmla="*/ 1447800 w 7610475"/>
              <a:gd name="connsiteY173" fmla="*/ 1057446 h 2590971"/>
              <a:gd name="connsiteX174" fmla="*/ 1419225 w 7610475"/>
              <a:gd name="connsiteY174" fmla="*/ 1047921 h 2590971"/>
              <a:gd name="connsiteX175" fmla="*/ 1343025 w 7610475"/>
              <a:gd name="connsiteY175" fmla="*/ 1028871 h 2590971"/>
              <a:gd name="connsiteX176" fmla="*/ 1304925 w 7610475"/>
              <a:gd name="connsiteY176" fmla="*/ 1019346 h 2590971"/>
              <a:gd name="connsiteX177" fmla="*/ 1285875 w 7610475"/>
              <a:gd name="connsiteY177" fmla="*/ 990771 h 2590971"/>
              <a:gd name="connsiteX178" fmla="*/ 1257300 w 7610475"/>
              <a:gd name="connsiteY178" fmla="*/ 971721 h 2590971"/>
              <a:gd name="connsiteX179" fmla="*/ 1219200 w 7610475"/>
              <a:gd name="connsiteY179" fmla="*/ 962196 h 2590971"/>
              <a:gd name="connsiteX180" fmla="*/ 1190625 w 7610475"/>
              <a:gd name="connsiteY180" fmla="*/ 952671 h 2590971"/>
              <a:gd name="connsiteX181" fmla="*/ 1095375 w 7610475"/>
              <a:gd name="connsiteY181" fmla="*/ 924096 h 2590971"/>
              <a:gd name="connsiteX182" fmla="*/ 1038225 w 7610475"/>
              <a:gd name="connsiteY182" fmla="*/ 895521 h 2590971"/>
              <a:gd name="connsiteX183" fmla="*/ 942975 w 7610475"/>
              <a:gd name="connsiteY183" fmla="*/ 866946 h 2590971"/>
              <a:gd name="connsiteX184" fmla="*/ 914400 w 7610475"/>
              <a:gd name="connsiteY184" fmla="*/ 847896 h 2590971"/>
              <a:gd name="connsiteX185" fmla="*/ 838200 w 7610475"/>
              <a:gd name="connsiteY185" fmla="*/ 809796 h 2590971"/>
              <a:gd name="connsiteX186" fmla="*/ 809625 w 7610475"/>
              <a:gd name="connsiteY186" fmla="*/ 790746 h 2590971"/>
              <a:gd name="connsiteX187" fmla="*/ 781050 w 7610475"/>
              <a:gd name="connsiteY187" fmla="*/ 762171 h 2590971"/>
              <a:gd name="connsiteX188" fmla="*/ 752475 w 7610475"/>
              <a:gd name="connsiteY188" fmla="*/ 752646 h 2590971"/>
              <a:gd name="connsiteX189" fmla="*/ 714375 w 7610475"/>
              <a:gd name="connsiteY189" fmla="*/ 733596 h 2590971"/>
              <a:gd name="connsiteX190" fmla="*/ 685800 w 7610475"/>
              <a:gd name="connsiteY190" fmla="*/ 705021 h 2590971"/>
              <a:gd name="connsiteX191" fmla="*/ 647700 w 7610475"/>
              <a:gd name="connsiteY191" fmla="*/ 685971 h 2590971"/>
              <a:gd name="connsiteX192" fmla="*/ 581025 w 7610475"/>
              <a:gd name="connsiteY192" fmla="*/ 647871 h 2590971"/>
              <a:gd name="connsiteX193" fmla="*/ 533400 w 7610475"/>
              <a:gd name="connsiteY193" fmla="*/ 638346 h 2590971"/>
              <a:gd name="connsiteX194" fmla="*/ 504825 w 7610475"/>
              <a:gd name="connsiteY194" fmla="*/ 619296 h 2590971"/>
              <a:gd name="connsiteX195" fmla="*/ 466725 w 7610475"/>
              <a:gd name="connsiteY195" fmla="*/ 609771 h 2590971"/>
              <a:gd name="connsiteX196" fmla="*/ 438150 w 7610475"/>
              <a:gd name="connsiteY196" fmla="*/ 600246 h 2590971"/>
              <a:gd name="connsiteX197" fmla="*/ 400050 w 7610475"/>
              <a:gd name="connsiteY197" fmla="*/ 590721 h 2590971"/>
              <a:gd name="connsiteX198" fmla="*/ 361950 w 7610475"/>
              <a:gd name="connsiteY198" fmla="*/ 571671 h 2590971"/>
              <a:gd name="connsiteX199" fmla="*/ 333375 w 7610475"/>
              <a:gd name="connsiteY199" fmla="*/ 552621 h 2590971"/>
              <a:gd name="connsiteX200" fmla="*/ 295275 w 7610475"/>
              <a:gd name="connsiteY200" fmla="*/ 543096 h 2590971"/>
              <a:gd name="connsiteX201" fmla="*/ 266700 w 7610475"/>
              <a:gd name="connsiteY201" fmla="*/ 533571 h 2590971"/>
              <a:gd name="connsiteX202" fmla="*/ 190500 w 7610475"/>
              <a:gd name="connsiteY202" fmla="*/ 514521 h 2590971"/>
              <a:gd name="connsiteX203" fmla="*/ 152400 w 7610475"/>
              <a:gd name="connsiteY203" fmla="*/ 495471 h 2590971"/>
              <a:gd name="connsiteX204" fmla="*/ 66675 w 7610475"/>
              <a:gd name="connsiteY204" fmla="*/ 447846 h 2590971"/>
              <a:gd name="connsiteX205" fmla="*/ 38100 w 7610475"/>
              <a:gd name="connsiteY205" fmla="*/ 419271 h 2590971"/>
              <a:gd name="connsiteX206" fmla="*/ 0 w 7610475"/>
              <a:gd name="connsiteY206" fmla="*/ 362121 h 2590971"/>
              <a:gd name="connsiteX207" fmla="*/ 9525 w 7610475"/>
              <a:gd name="connsiteY207" fmla="*/ 276396 h 2590971"/>
              <a:gd name="connsiteX208" fmla="*/ 19050 w 7610475"/>
              <a:gd name="connsiteY208" fmla="*/ 228771 h 2590971"/>
              <a:gd name="connsiteX209" fmla="*/ 47625 w 7610475"/>
              <a:gd name="connsiteY209" fmla="*/ 209721 h 2590971"/>
              <a:gd name="connsiteX210" fmla="*/ 57150 w 7610475"/>
              <a:gd name="connsiteY210" fmla="*/ 181146 h 2590971"/>
              <a:gd name="connsiteX211" fmla="*/ 152400 w 7610475"/>
              <a:gd name="connsiteY211" fmla="*/ 171621 h 2590971"/>
              <a:gd name="connsiteX212" fmla="*/ 238125 w 7610475"/>
              <a:gd name="connsiteY212" fmla="*/ 171621 h 2590971"/>
              <a:gd name="connsiteX213" fmla="*/ 247650 w 7610475"/>
              <a:gd name="connsiteY213" fmla="*/ 143046 h 2590971"/>
              <a:gd name="connsiteX214" fmla="*/ 295275 w 7610475"/>
              <a:gd name="connsiteY214" fmla="*/ 143046 h 259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7610475" h="2590971">
                <a:moveTo>
                  <a:pt x="266700" y="143046"/>
                </a:moveTo>
                <a:cubicBezTo>
                  <a:pt x="387616" y="118863"/>
                  <a:pt x="333375" y="123996"/>
                  <a:pt x="352425" y="123996"/>
                </a:cubicBezTo>
                <a:cubicBezTo>
                  <a:pt x="371475" y="123996"/>
                  <a:pt x="370539" y="138397"/>
                  <a:pt x="381000" y="143046"/>
                </a:cubicBezTo>
                <a:cubicBezTo>
                  <a:pt x="399350" y="151201"/>
                  <a:pt x="419100" y="155746"/>
                  <a:pt x="438150" y="162096"/>
                </a:cubicBezTo>
                <a:lnTo>
                  <a:pt x="466725" y="171621"/>
                </a:lnTo>
                <a:lnTo>
                  <a:pt x="895350" y="162096"/>
                </a:lnTo>
                <a:cubicBezTo>
                  <a:pt x="905382" y="161678"/>
                  <a:pt x="913885" y="152571"/>
                  <a:pt x="923925" y="152571"/>
                </a:cubicBezTo>
                <a:cubicBezTo>
                  <a:pt x="984333" y="152571"/>
                  <a:pt x="1044575" y="158921"/>
                  <a:pt x="1104900" y="162096"/>
                </a:cubicBezTo>
                <a:cubicBezTo>
                  <a:pt x="1117600" y="165271"/>
                  <a:pt x="1130413" y="168025"/>
                  <a:pt x="1143000" y="171621"/>
                </a:cubicBezTo>
                <a:cubicBezTo>
                  <a:pt x="1152654" y="174379"/>
                  <a:pt x="1161562" y="180404"/>
                  <a:pt x="1171575" y="181146"/>
                </a:cubicBezTo>
                <a:cubicBezTo>
                  <a:pt x="1247633" y="186780"/>
                  <a:pt x="1323975" y="187496"/>
                  <a:pt x="1400175" y="190671"/>
                </a:cubicBezTo>
                <a:cubicBezTo>
                  <a:pt x="1525004" y="206275"/>
                  <a:pt x="1431934" y="195510"/>
                  <a:pt x="1581150" y="209721"/>
                </a:cubicBezTo>
                <a:cubicBezTo>
                  <a:pt x="1612915" y="212746"/>
                  <a:pt x="1644531" y="217653"/>
                  <a:pt x="1676400" y="219246"/>
                </a:cubicBezTo>
                <a:cubicBezTo>
                  <a:pt x="1771584" y="224005"/>
                  <a:pt x="1866900" y="225596"/>
                  <a:pt x="1962150" y="228771"/>
                </a:cubicBezTo>
                <a:cubicBezTo>
                  <a:pt x="1974850" y="231946"/>
                  <a:pt x="1987159" y="238296"/>
                  <a:pt x="2000250" y="238296"/>
                </a:cubicBezTo>
                <a:cubicBezTo>
                  <a:pt x="2029001" y="238296"/>
                  <a:pt x="2057615" y="233498"/>
                  <a:pt x="2085975" y="228771"/>
                </a:cubicBezTo>
                <a:cubicBezTo>
                  <a:pt x="2104167" y="225739"/>
                  <a:pt x="2139304" y="208204"/>
                  <a:pt x="2152650" y="200196"/>
                </a:cubicBezTo>
                <a:cubicBezTo>
                  <a:pt x="2172283" y="188416"/>
                  <a:pt x="2190750" y="174796"/>
                  <a:pt x="2209800" y="162096"/>
                </a:cubicBezTo>
                <a:cubicBezTo>
                  <a:pt x="2219325" y="155746"/>
                  <a:pt x="2230280" y="151141"/>
                  <a:pt x="2238375" y="143046"/>
                </a:cubicBezTo>
                <a:cubicBezTo>
                  <a:pt x="2281149" y="100272"/>
                  <a:pt x="2254171" y="118731"/>
                  <a:pt x="2324100" y="95421"/>
                </a:cubicBezTo>
                <a:lnTo>
                  <a:pt x="2352675" y="85896"/>
                </a:lnTo>
                <a:cubicBezTo>
                  <a:pt x="2391202" y="90712"/>
                  <a:pt x="2456115" y="98373"/>
                  <a:pt x="2495550" y="104946"/>
                </a:cubicBezTo>
                <a:cubicBezTo>
                  <a:pt x="2511519" y="107608"/>
                  <a:pt x="2527300" y="111296"/>
                  <a:pt x="2543175" y="114471"/>
                </a:cubicBezTo>
                <a:cubicBezTo>
                  <a:pt x="2574925" y="111296"/>
                  <a:pt x="2606888" y="109798"/>
                  <a:pt x="2638425" y="104946"/>
                </a:cubicBezTo>
                <a:cubicBezTo>
                  <a:pt x="2648348" y="103419"/>
                  <a:pt x="2657015" y="96472"/>
                  <a:pt x="2667000" y="95421"/>
                </a:cubicBezTo>
                <a:cubicBezTo>
                  <a:pt x="2812526" y="80103"/>
                  <a:pt x="3206700" y="77476"/>
                  <a:pt x="3257550" y="76371"/>
                </a:cubicBezTo>
                <a:cubicBezTo>
                  <a:pt x="3670686" y="-26913"/>
                  <a:pt x="3305096" y="61105"/>
                  <a:pt x="4457700" y="76371"/>
                </a:cubicBezTo>
                <a:cubicBezTo>
                  <a:pt x="4549822" y="77591"/>
                  <a:pt x="4641850" y="82721"/>
                  <a:pt x="4733925" y="85896"/>
                </a:cubicBezTo>
                <a:cubicBezTo>
                  <a:pt x="5079260" y="120430"/>
                  <a:pt x="4860622" y="106248"/>
                  <a:pt x="5391150" y="95421"/>
                </a:cubicBezTo>
                <a:cubicBezTo>
                  <a:pt x="5400675" y="92246"/>
                  <a:pt x="5410039" y="88538"/>
                  <a:pt x="5419725" y="85896"/>
                </a:cubicBezTo>
                <a:cubicBezTo>
                  <a:pt x="5620752" y="31070"/>
                  <a:pt x="5583625" y="64980"/>
                  <a:pt x="5943600" y="57321"/>
                </a:cubicBezTo>
                <a:cubicBezTo>
                  <a:pt x="6029707" y="28619"/>
                  <a:pt x="5979780" y="41417"/>
                  <a:pt x="6162675" y="57321"/>
                </a:cubicBezTo>
                <a:cubicBezTo>
                  <a:pt x="6172677" y="58191"/>
                  <a:pt x="6181372" y="65050"/>
                  <a:pt x="6191250" y="66846"/>
                </a:cubicBezTo>
                <a:cubicBezTo>
                  <a:pt x="6216435" y="71425"/>
                  <a:pt x="6241928" y="74408"/>
                  <a:pt x="6267450" y="76371"/>
                </a:cubicBezTo>
                <a:cubicBezTo>
                  <a:pt x="6324520" y="80761"/>
                  <a:pt x="6381750" y="82721"/>
                  <a:pt x="6438900" y="85896"/>
                </a:cubicBezTo>
                <a:cubicBezTo>
                  <a:pt x="6531174" y="116654"/>
                  <a:pt x="6475797" y="101994"/>
                  <a:pt x="6677025" y="85896"/>
                </a:cubicBezTo>
                <a:cubicBezTo>
                  <a:pt x="6687033" y="85095"/>
                  <a:pt x="6695799" y="78549"/>
                  <a:pt x="6705600" y="76371"/>
                </a:cubicBezTo>
                <a:cubicBezTo>
                  <a:pt x="6724453" y="72181"/>
                  <a:pt x="6744014" y="71530"/>
                  <a:pt x="6762750" y="66846"/>
                </a:cubicBezTo>
                <a:cubicBezTo>
                  <a:pt x="6782231" y="61976"/>
                  <a:pt x="6799830" y="48443"/>
                  <a:pt x="6819900" y="47796"/>
                </a:cubicBezTo>
                <a:lnTo>
                  <a:pt x="7115175" y="38271"/>
                </a:lnTo>
                <a:cubicBezTo>
                  <a:pt x="7128992" y="29059"/>
                  <a:pt x="7166469" y="2368"/>
                  <a:pt x="7181850" y="171"/>
                </a:cubicBezTo>
                <a:cubicBezTo>
                  <a:pt x="7191789" y="-1249"/>
                  <a:pt x="7200900" y="6521"/>
                  <a:pt x="7210425" y="9696"/>
                </a:cubicBezTo>
                <a:cubicBezTo>
                  <a:pt x="7251293" y="91433"/>
                  <a:pt x="7204198" y="12994"/>
                  <a:pt x="7258050" y="66846"/>
                </a:cubicBezTo>
                <a:cubicBezTo>
                  <a:pt x="7266145" y="74941"/>
                  <a:pt x="7268161" y="88270"/>
                  <a:pt x="7277100" y="95421"/>
                </a:cubicBezTo>
                <a:cubicBezTo>
                  <a:pt x="7284940" y="101693"/>
                  <a:pt x="7296447" y="100991"/>
                  <a:pt x="7305675" y="104946"/>
                </a:cubicBezTo>
                <a:cubicBezTo>
                  <a:pt x="7318726" y="110539"/>
                  <a:pt x="7331075" y="117646"/>
                  <a:pt x="7343775" y="123996"/>
                </a:cubicBezTo>
                <a:cubicBezTo>
                  <a:pt x="7356217" y="142659"/>
                  <a:pt x="7369885" y="157731"/>
                  <a:pt x="7372350" y="181146"/>
                </a:cubicBezTo>
                <a:cubicBezTo>
                  <a:pt x="7373981" y="196642"/>
                  <a:pt x="7367460" y="314241"/>
                  <a:pt x="7391400" y="362121"/>
                </a:cubicBezTo>
                <a:cubicBezTo>
                  <a:pt x="7396520" y="372360"/>
                  <a:pt x="7404100" y="381171"/>
                  <a:pt x="7410450" y="390696"/>
                </a:cubicBezTo>
                <a:cubicBezTo>
                  <a:pt x="7407275" y="422446"/>
                  <a:pt x="7405777" y="454409"/>
                  <a:pt x="7400925" y="485946"/>
                </a:cubicBezTo>
                <a:cubicBezTo>
                  <a:pt x="7399398" y="495869"/>
                  <a:pt x="7391400" y="504481"/>
                  <a:pt x="7391400" y="514521"/>
                </a:cubicBezTo>
                <a:cubicBezTo>
                  <a:pt x="7391400" y="571759"/>
                  <a:pt x="7397240" y="628852"/>
                  <a:pt x="7400925" y="685971"/>
                </a:cubicBezTo>
                <a:cubicBezTo>
                  <a:pt x="7406683" y="775213"/>
                  <a:pt x="7401919" y="784699"/>
                  <a:pt x="7419975" y="847896"/>
                </a:cubicBezTo>
                <a:cubicBezTo>
                  <a:pt x="7422733" y="857550"/>
                  <a:pt x="7425010" y="867491"/>
                  <a:pt x="7429500" y="876471"/>
                </a:cubicBezTo>
                <a:cubicBezTo>
                  <a:pt x="7434620" y="886710"/>
                  <a:pt x="7443430" y="894807"/>
                  <a:pt x="7448550" y="905046"/>
                </a:cubicBezTo>
                <a:cubicBezTo>
                  <a:pt x="7453040" y="914026"/>
                  <a:pt x="7453585" y="924641"/>
                  <a:pt x="7458075" y="933621"/>
                </a:cubicBezTo>
                <a:cubicBezTo>
                  <a:pt x="7463195" y="943860"/>
                  <a:pt x="7471445" y="952257"/>
                  <a:pt x="7477125" y="962196"/>
                </a:cubicBezTo>
                <a:cubicBezTo>
                  <a:pt x="7484170" y="974524"/>
                  <a:pt x="7488870" y="988120"/>
                  <a:pt x="7496175" y="1000296"/>
                </a:cubicBezTo>
                <a:cubicBezTo>
                  <a:pt x="7507955" y="1019929"/>
                  <a:pt x="7521575" y="1038396"/>
                  <a:pt x="7534275" y="1057446"/>
                </a:cubicBezTo>
                <a:lnTo>
                  <a:pt x="7553325" y="1086021"/>
                </a:lnTo>
                <a:lnTo>
                  <a:pt x="7572375" y="1181271"/>
                </a:lnTo>
                <a:cubicBezTo>
                  <a:pt x="7574070" y="1189747"/>
                  <a:pt x="7586381" y="1255226"/>
                  <a:pt x="7591425" y="1266996"/>
                </a:cubicBezTo>
                <a:cubicBezTo>
                  <a:pt x="7595934" y="1277518"/>
                  <a:pt x="7604125" y="1286046"/>
                  <a:pt x="7610475" y="1295571"/>
                </a:cubicBezTo>
                <a:cubicBezTo>
                  <a:pt x="7607300" y="1365421"/>
                  <a:pt x="7612445" y="1436150"/>
                  <a:pt x="7600950" y="1505121"/>
                </a:cubicBezTo>
                <a:cubicBezTo>
                  <a:pt x="7599068" y="1516413"/>
                  <a:pt x="7580470" y="1516076"/>
                  <a:pt x="7572375" y="1524171"/>
                </a:cubicBezTo>
                <a:cubicBezTo>
                  <a:pt x="7564280" y="1532266"/>
                  <a:pt x="7561420" y="1544651"/>
                  <a:pt x="7553325" y="1552746"/>
                </a:cubicBezTo>
                <a:cubicBezTo>
                  <a:pt x="7545230" y="1560841"/>
                  <a:pt x="7533544" y="1564467"/>
                  <a:pt x="7524750" y="1571796"/>
                </a:cubicBezTo>
                <a:cubicBezTo>
                  <a:pt x="7514402" y="1580420"/>
                  <a:pt x="7505700" y="1590846"/>
                  <a:pt x="7496175" y="1600371"/>
                </a:cubicBezTo>
                <a:cubicBezTo>
                  <a:pt x="7493000" y="1609896"/>
                  <a:pt x="7490605" y="1619718"/>
                  <a:pt x="7486650" y="1628946"/>
                </a:cubicBezTo>
                <a:cubicBezTo>
                  <a:pt x="7481057" y="1641997"/>
                  <a:pt x="7472586" y="1653751"/>
                  <a:pt x="7467600" y="1667046"/>
                </a:cubicBezTo>
                <a:cubicBezTo>
                  <a:pt x="7463003" y="1679303"/>
                  <a:pt x="7461671" y="1692559"/>
                  <a:pt x="7458075" y="1705146"/>
                </a:cubicBezTo>
                <a:cubicBezTo>
                  <a:pt x="7455317" y="1714800"/>
                  <a:pt x="7451308" y="1724067"/>
                  <a:pt x="7448550" y="1733721"/>
                </a:cubicBezTo>
                <a:cubicBezTo>
                  <a:pt x="7444954" y="1746308"/>
                  <a:pt x="7444879" y="1760112"/>
                  <a:pt x="7439025" y="1771821"/>
                </a:cubicBezTo>
                <a:cubicBezTo>
                  <a:pt x="7428786" y="1792299"/>
                  <a:pt x="7408165" y="1807251"/>
                  <a:pt x="7400925" y="1828971"/>
                </a:cubicBezTo>
                <a:cubicBezTo>
                  <a:pt x="7394575" y="1848021"/>
                  <a:pt x="7396074" y="1871922"/>
                  <a:pt x="7381875" y="1886121"/>
                </a:cubicBezTo>
                <a:cubicBezTo>
                  <a:pt x="7345205" y="1922791"/>
                  <a:pt x="7360772" y="1903488"/>
                  <a:pt x="7334250" y="1943271"/>
                </a:cubicBezTo>
                <a:cubicBezTo>
                  <a:pt x="7331075" y="1962321"/>
                  <a:pt x="7330832" y="1982099"/>
                  <a:pt x="7324725" y="2000421"/>
                </a:cubicBezTo>
                <a:cubicBezTo>
                  <a:pt x="7319705" y="2015482"/>
                  <a:pt x="7288469" y="2049992"/>
                  <a:pt x="7277100" y="2057571"/>
                </a:cubicBezTo>
                <a:cubicBezTo>
                  <a:pt x="7268746" y="2063140"/>
                  <a:pt x="7257505" y="2062606"/>
                  <a:pt x="7248525" y="2067096"/>
                </a:cubicBezTo>
                <a:cubicBezTo>
                  <a:pt x="7238286" y="2072216"/>
                  <a:pt x="7229475" y="2079796"/>
                  <a:pt x="7219950" y="2086146"/>
                </a:cubicBezTo>
                <a:cubicBezTo>
                  <a:pt x="7213600" y="2095671"/>
                  <a:pt x="7208229" y="2105927"/>
                  <a:pt x="7200900" y="2114721"/>
                </a:cubicBezTo>
                <a:cubicBezTo>
                  <a:pt x="7192276" y="2125069"/>
                  <a:pt x="7179797" y="2132088"/>
                  <a:pt x="7172325" y="2143296"/>
                </a:cubicBezTo>
                <a:cubicBezTo>
                  <a:pt x="7166756" y="2151650"/>
                  <a:pt x="7165558" y="2162217"/>
                  <a:pt x="7162800" y="2171871"/>
                </a:cubicBezTo>
                <a:cubicBezTo>
                  <a:pt x="7153832" y="2203258"/>
                  <a:pt x="7150297" y="2224860"/>
                  <a:pt x="7143750" y="2257596"/>
                </a:cubicBezTo>
                <a:cubicBezTo>
                  <a:pt x="7140575" y="2292521"/>
                  <a:pt x="7140319" y="2327836"/>
                  <a:pt x="7134225" y="2362371"/>
                </a:cubicBezTo>
                <a:cubicBezTo>
                  <a:pt x="7125975" y="2409123"/>
                  <a:pt x="7119272" y="2420869"/>
                  <a:pt x="7086600" y="2448096"/>
                </a:cubicBezTo>
                <a:cubicBezTo>
                  <a:pt x="7077806" y="2455425"/>
                  <a:pt x="7068264" y="2462026"/>
                  <a:pt x="7058025" y="2467146"/>
                </a:cubicBezTo>
                <a:cubicBezTo>
                  <a:pt x="7049045" y="2471636"/>
                  <a:pt x="7038975" y="2473496"/>
                  <a:pt x="7029450" y="2476671"/>
                </a:cubicBezTo>
                <a:cubicBezTo>
                  <a:pt x="7019925" y="2473496"/>
                  <a:pt x="7009855" y="2471636"/>
                  <a:pt x="7000875" y="2467146"/>
                </a:cubicBezTo>
                <a:cubicBezTo>
                  <a:pt x="6990636" y="2462026"/>
                  <a:pt x="6983748" y="2448096"/>
                  <a:pt x="6972300" y="2448096"/>
                </a:cubicBezTo>
                <a:cubicBezTo>
                  <a:pt x="6960017" y="2448096"/>
                  <a:pt x="6863527" y="2481179"/>
                  <a:pt x="6848475" y="2486196"/>
                </a:cubicBezTo>
                <a:cubicBezTo>
                  <a:pt x="6816896" y="2496722"/>
                  <a:pt x="6785966" y="2508223"/>
                  <a:pt x="6753225" y="2514771"/>
                </a:cubicBezTo>
                <a:cubicBezTo>
                  <a:pt x="6734287" y="2518559"/>
                  <a:pt x="6714928" y="2520106"/>
                  <a:pt x="6696075" y="2524296"/>
                </a:cubicBezTo>
                <a:cubicBezTo>
                  <a:pt x="6652981" y="2533873"/>
                  <a:pt x="6680026" y="2532320"/>
                  <a:pt x="6638925" y="2552871"/>
                </a:cubicBezTo>
                <a:cubicBezTo>
                  <a:pt x="6612326" y="2566171"/>
                  <a:pt x="6568246" y="2568411"/>
                  <a:pt x="6543675" y="2571921"/>
                </a:cubicBezTo>
                <a:cubicBezTo>
                  <a:pt x="6502400" y="2568746"/>
                  <a:pt x="6460994" y="2566968"/>
                  <a:pt x="6419850" y="2562396"/>
                </a:cubicBezTo>
                <a:cubicBezTo>
                  <a:pt x="6403760" y="2560608"/>
                  <a:pt x="6388414" y="2552871"/>
                  <a:pt x="6372225" y="2552871"/>
                </a:cubicBezTo>
                <a:cubicBezTo>
                  <a:pt x="6337156" y="2552871"/>
                  <a:pt x="6302375" y="2559221"/>
                  <a:pt x="6267450" y="2562396"/>
                </a:cubicBezTo>
                <a:cubicBezTo>
                  <a:pt x="6254750" y="2565571"/>
                  <a:pt x="6242289" y="2569930"/>
                  <a:pt x="6229350" y="2571921"/>
                </a:cubicBezTo>
                <a:cubicBezTo>
                  <a:pt x="6110860" y="2590150"/>
                  <a:pt x="6178858" y="2569702"/>
                  <a:pt x="6115050" y="2590971"/>
                </a:cubicBezTo>
                <a:cubicBezTo>
                  <a:pt x="6027560" y="2587471"/>
                  <a:pt x="5913969" y="2592853"/>
                  <a:pt x="5819775" y="2571921"/>
                </a:cubicBezTo>
                <a:cubicBezTo>
                  <a:pt x="5809974" y="2569743"/>
                  <a:pt x="5800180" y="2566886"/>
                  <a:pt x="5791200" y="2562396"/>
                </a:cubicBezTo>
                <a:cubicBezTo>
                  <a:pt x="5735753" y="2534672"/>
                  <a:pt x="5781207" y="2536684"/>
                  <a:pt x="5705475" y="2486196"/>
                </a:cubicBezTo>
                <a:cubicBezTo>
                  <a:pt x="5668546" y="2461577"/>
                  <a:pt x="5687760" y="2470766"/>
                  <a:pt x="5648325" y="2457621"/>
                </a:cubicBezTo>
                <a:cubicBezTo>
                  <a:pt x="5630380" y="2439676"/>
                  <a:pt x="5615045" y="2420605"/>
                  <a:pt x="5591175" y="2409996"/>
                </a:cubicBezTo>
                <a:cubicBezTo>
                  <a:pt x="5572825" y="2401841"/>
                  <a:pt x="5534025" y="2390946"/>
                  <a:pt x="5534025" y="2390946"/>
                </a:cubicBezTo>
                <a:cubicBezTo>
                  <a:pt x="5519968" y="2369861"/>
                  <a:pt x="5508402" y="2348464"/>
                  <a:pt x="5486400" y="2333796"/>
                </a:cubicBezTo>
                <a:cubicBezTo>
                  <a:pt x="5478046" y="2328227"/>
                  <a:pt x="5466602" y="2329147"/>
                  <a:pt x="5457825" y="2324271"/>
                </a:cubicBezTo>
                <a:cubicBezTo>
                  <a:pt x="5437811" y="2313152"/>
                  <a:pt x="5419725" y="2298871"/>
                  <a:pt x="5400675" y="2286171"/>
                </a:cubicBezTo>
                <a:lnTo>
                  <a:pt x="5372100" y="2267121"/>
                </a:lnTo>
                <a:lnTo>
                  <a:pt x="5343525" y="2248071"/>
                </a:lnTo>
                <a:cubicBezTo>
                  <a:pt x="5337175" y="2238546"/>
                  <a:pt x="5330155" y="2229435"/>
                  <a:pt x="5324475" y="2219496"/>
                </a:cubicBezTo>
                <a:cubicBezTo>
                  <a:pt x="5304432" y="2184420"/>
                  <a:pt x="5298393" y="2155314"/>
                  <a:pt x="5267325" y="2124246"/>
                </a:cubicBezTo>
                <a:cubicBezTo>
                  <a:pt x="5257800" y="2114721"/>
                  <a:pt x="5247374" y="2106019"/>
                  <a:pt x="5238750" y="2095671"/>
                </a:cubicBezTo>
                <a:cubicBezTo>
                  <a:pt x="5199063" y="2048046"/>
                  <a:pt x="5243513" y="2082971"/>
                  <a:pt x="5191125" y="2048046"/>
                </a:cubicBezTo>
                <a:cubicBezTo>
                  <a:pt x="5183728" y="2025856"/>
                  <a:pt x="5161672" y="1942978"/>
                  <a:pt x="5133975" y="1933746"/>
                </a:cubicBezTo>
                <a:cubicBezTo>
                  <a:pt x="5029762" y="1899008"/>
                  <a:pt x="5187612" y="1954410"/>
                  <a:pt x="5076825" y="1905171"/>
                </a:cubicBezTo>
                <a:cubicBezTo>
                  <a:pt x="5058475" y="1897016"/>
                  <a:pt x="5038725" y="1892471"/>
                  <a:pt x="5019675" y="1886121"/>
                </a:cubicBezTo>
                <a:lnTo>
                  <a:pt x="4991100" y="1876596"/>
                </a:lnTo>
                <a:lnTo>
                  <a:pt x="4962525" y="1867071"/>
                </a:lnTo>
                <a:cubicBezTo>
                  <a:pt x="4914900" y="1870246"/>
                  <a:pt x="4867089" y="1871325"/>
                  <a:pt x="4819650" y="1876596"/>
                </a:cubicBezTo>
                <a:cubicBezTo>
                  <a:pt x="4809671" y="1877705"/>
                  <a:pt x="4800953" y="1884325"/>
                  <a:pt x="4791075" y="1886121"/>
                </a:cubicBezTo>
                <a:cubicBezTo>
                  <a:pt x="4765890" y="1890700"/>
                  <a:pt x="4740275" y="1892471"/>
                  <a:pt x="4714875" y="1895646"/>
                </a:cubicBezTo>
                <a:cubicBezTo>
                  <a:pt x="4686300" y="1892471"/>
                  <a:pt x="4657567" y="1890493"/>
                  <a:pt x="4629150" y="1886121"/>
                </a:cubicBezTo>
                <a:cubicBezTo>
                  <a:pt x="4616211" y="1884130"/>
                  <a:pt x="4604040" y="1878220"/>
                  <a:pt x="4591050" y="1876596"/>
                </a:cubicBezTo>
                <a:cubicBezTo>
                  <a:pt x="4553113" y="1871854"/>
                  <a:pt x="4514850" y="1870246"/>
                  <a:pt x="4476750" y="1867071"/>
                </a:cubicBezTo>
                <a:cubicBezTo>
                  <a:pt x="4467225" y="1863896"/>
                  <a:pt x="4457155" y="1862036"/>
                  <a:pt x="4448175" y="1857546"/>
                </a:cubicBezTo>
                <a:cubicBezTo>
                  <a:pt x="4437936" y="1852426"/>
                  <a:pt x="4430358" y="1842408"/>
                  <a:pt x="4419600" y="1838496"/>
                </a:cubicBezTo>
                <a:cubicBezTo>
                  <a:pt x="4394995" y="1829549"/>
                  <a:pt x="4368238" y="1827725"/>
                  <a:pt x="4343400" y="1819446"/>
                </a:cubicBezTo>
                <a:cubicBezTo>
                  <a:pt x="4333875" y="1816271"/>
                  <a:pt x="4324804" y="1811030"/>
                  <a:pt x="4314825" y="1809921"/>
                </a:cubicBezTo>
                <a:cubicBezTo>
                  <a:pt x="4267386" y="1804650"/>
                  <a:pt x="4219550" y="1803922"/>
                  <a:pt x="4171950" y="1800396"/>
                </a:cubicBezTo>
                <a:lnTo>
                  <a:pt x="4057650" y="1790871"/>
                </a:lnTo>
                <a:cubicBezTo>
                  <a:pt x="4044950" y="1787696"/>
                  <a:pt x="4032463" y="1783498"/>
                  <a:pt x="4019550" y="1781346"/>
                </a:cubicBezTo>
                <a:cubicBezTo>
                  <a:pt x="3994301" y="1777138"/>
                  <a:pt x="3968046" y="1778556"/>
                  <a:pt x="3943350" y="1771821"/>
                </a:cubicBezTo>
                <a:cubicBezTo>
                  <a:pt x="3932306" y="1768809"/>
                  <a:pt x="3925533" y="1756683"/>
                  <a:pt x="3914775" y="1752771"/>
                </a:cubicBezTo>
                <a:cubicBezTo>
                  <a:pt x="3890170" y="1743824"/>
                  <a:pt x="3838575" y="1733721"/>
                  <a:pt x="3838575" y="1733721"/>
                </a:cubicBezTo>
                <a:cubicBezTo>
                  <a:pt x="3829050" y="1727371"/>
                  <a:pt x="3820461" y="1719320"/>
                  <a:pt x="3810000" y="1714671"/>
                </a:cubicBezTo>
                <a:cubicBezTo>
                  <a:pt x="3750779" y="1688351"/>
                  <a:pt x="3728020" y="1693138"/>
                  <a:pt x="3657600" y="1686096"/>
                </a:cubicBezTo>
                <a:cubicBezTo>
                  <a:pt x="3588820" y="1663169"/>
                  <a:pt x="3670588" y="1688094"/>
                  <a:pt x="3533775" y="1667046"/>
                </a:cubicBezTo>
                <a:cubicBezTo>
                  <a:pt x="3523852" y="1665519"/>
                  <a:pt x="3515152" y="1658848"/>
                  <a:pt x="3505200" y="1657521"/>
                </a:cubicBezTo>
                <a:cubicBezTo>
                  <a:pt x="3467303" y="1652468"/>
                  <a:pt x="3429000" y="1651171"/>
                  <a:pt x="3390900" y="1647996"/>
                </a:cubicBezTo>
                <a:cubicBezTo>
                  <a:pt x="3378200" y="1644821"/>
                  <a:pt x="3365387" y="1642067"/>
                  <a:pt x="3352800" y="1638471"/>
                </a:cubicBezTo>
                <a:cubicBezTo>
                  <a:pt x="3321093" y="1629412"/>
                  <a:pt x="3321857" y="1625376"/>
                  <a:pt x="3286125" y="1619421"/>
                </a:cubicBezTo>
                <a:cubicBezTo>
                  <a:pt x="3260876" y="1615213"/>
                  <a:pt x="3235325" y="1613071"/>
                  <a:pt x="3209925" y="1609896"/>
                </a:cubicBezTo>
                <a:lnTo>
                  <a:pt x="3152775" y="1590846"/>
                </a:lnTo>
                <a:cubicBezTo>
                  <a:pt x="3143250" y="1587671"/>
                  <a:pt x="3133180" y="1585811"/>
                  <a:pt x="3124200" y="1581321"/>
                </a:cubicBezTo>
                <a:cubicBezTo>
                  <a:pt x="3111500" y="1574971"/>
                  <a:pt x="3098428" y="1569316"/>
                  <a:pt x="3086100" y="1562271"/>
                </a:cubicBezTo>
                <a:cubicBezTo>
                  <a:pt x="3046006" y="1539360"/>
                  <a:pt x="3067398" y="1543360"/>
                  <a:pt x="3019425" y="1524171"/>
                </a:cubicBezTo>
                <a:cubicBezTo>
                  <a:pt x="2961315" y="1500927"/>
                  <a:pt x="2959414" y="1504712"/>
                  <a:pt x="2895600" y="1495596"/>
                </a:cubicBezTo>
                <a:cubicBezTo>
                  <a:pt x="2791387" y="1460858"/>
                  <a:pt x="2949237" y="1516260"/>
                  <a:pt x="2838450" y="1467021"/>
                </a:cubicBezTo>
                <a:cubicBezTo>
                  <a:pt x="2820100" y="1458866"/>
                  <a:pt x="2800673" y="1453255"/>
                  <a:pt x="2781300" y="1447971"/>
                </a:cubicBezTo>
                <a:cubicBezTo>
                  <a:pt x="2757389" y="1441450"/>
                  <a:pt x="2728221" y="1440481"/>
                  <a:pt x="2705100" y="1428921"/>
                </a:cubicBezTo>
                <a:cubicBezTo>
                  <a:pt x="2694861" y="1423801"/>
                  <a:pt x="2687244" y="1413891"/>
                  <a:pt x="2676525" y="1409871"/>
                </a:cubicBezTo>
                <a:cubicBezTo>
                  <a:pt x="2661366" y="1404187"/>
                  <a:pt x="2644704" y="1403858"/>
                  <a:pt x="2628900" y="1400346"/>
                </a:cubicBezTo>
                <a:cubicBezTo>
                  <a:pt x="2616121" y="1397506"/>
                  <a:pt x="2603339" y="1394583"/>
                  <a:pt x="2590800" y="1390821"/>
                </a:cubicBezTo>
                <a:cubicBezTo>
                  <a:pt x="2571566" y="1385051"/>
                  <a:pt x="2553457" y="1375072"/>
                  <a:pt x="2533650" y="1371771"/>
                </a:cubicBezTo>
                <a:cubicBezTo>
                  <a:pt x="2514600" y="1368596"/>
                  <a:pt x="2495353" y="1366436"/>
                  <a:pt x="2476500" y="1362246"/>
                </a:cubicBezTo>
                <a:cubicBezTo>
                  <a:pt x="2466699" y="1360068"/>
                  <a:pt x="2457579" y="1355479"/>
                  <a:pt x="2447925" y="1352721"/>
                </a:cubicBezTo>
                <a:cubicBezTo>
                  <a:pt x="2435338" y="1349125"/>
                  <a:pt x="2422604" y="1346036"/>
                  <a:pt x="2409825" y="1343196"/>
                </a:cubicBezTo>
                <a:cubicBezTo>
                  <a:pt x="2394021" y="1339684"/>
                  <a:pt x="2378128" y="1336567"/>
                  <a:pt x="2362200" y="1333671"/>
                </a:cubicBezTo>
                <a:cubicBezTo>
                  <a:pt x="2343199" y="1330216"/>
                  <a:pt x="2323934" y="1328193"/>
                  <a:pt x="2305050" y="1324146"/>
                </a:cubicBezTo>
                <a:cubicBezTo>
                  <a:pt x="2279449" y="1318660"/>
                  <a:pt x="2254914" y="1307578"/>
                  <a:pt x="2228850" y="1305096"/>
                </a:cubicBezTo>
                <a:lnTo>
                  <a:pt x="2028825" y="1286046"/>
                </a:lnTo>
                <a:cubicBezTo>
                  <a:pt x="2009775" y="1279696"/>
                  <a:pt x="1988383" y="1278135"/>
                  <a:pt x="1971675" y="1266996"/>
                </a:cubicBezTo>
                <a:cubicBezTo>
                  <a:pt x="1831870" y="1173793"/>
                  <a:pt x="1978937" y="1268424"/>
                  <a:pt x="1876425" y="1209846"/>
                </a:cubicBezTo>
                <a:cubicBezTo>
                  <a:pt x="1866486" y="1204166"/>
                  <a:pt x="1858089" y="1195916"/>
                  <a:pt x="1847850" y="1190796"/>
                </a:cubicBezTo>
                <a:cubicBezTo>
                  <a:pt x="1838870" y="1186306"/>
                  <a:pt x="1828503" y="1185226"/>
                  <a:pt x="1819275" y="1181271"/>
                </a:cubicBezTo>
                <a:cubicBezTo>
                  <a:pt x="1806224" y="1175678"/>
                  <a:pt x="1794470" y="1167207"/>
                  <a:pt x="1781175" y="1162221"/>
                </a:cubicBezTo>
                <a:cubicBezTo>
                  <a:pt x="1768918" y="1157624"/>
                  <a:pt x="1755332" y="1157293"/>
                  <a:pt x="1743075" y="1152696"/>
                </a:cubicBezTo>
                <a:cubicBezTo>
                  <a:pt x="1729780" y="1147710"/>
                  <a:pt x="1718575" y="1137726"/>
                  <a:pt x="1704975" y="1133646"/>
                </a:cubicBezTo>
                <a:cubicBezTo>
                  <a:pt x="1686477" y="1128097"/>
                  <a:pt x="1666763" y="1127909"/>
                  <a:pt x="1647825" y="1124121"/>
                </a:cubicBezTo>
                <a:cubicBezTo>
                  <a:pt x="1634988" y="1121554"/>
                  <a:pt x="1622425" y="1117771"/>
                  <a:pt x="1609725" y="1114596"/>
                </a:cubicBezTo>
                <a:cubicBezTo>
                  <a:pt x="1600200" y="1108246"/>
                  <a:pt x="1591611" y="1100195"/>
                  <a:pt x="1581150" y="1095546"/>
                </a:cubicBezTo>
                <a:cubicBezTo>
                  <a:pt x="1526112" y="1071085"/>
                  <a:pt x="1508342" y="1077627"/>
                  <a:pt x="1447800" y="1057446"/>
                </a:cubicBezTo>
                <a:cubicBezTo>
                  <a:pt x="1438275" y="1054271"/>
                  <a:pt x="1428911" y="1050563"/>
                  <a:pt x="1419225" y="1047921"/>
                </a:cubicBezTo>
                <a:cubicBezTo>
                  <a:pt x="1393966" y="1041032"/>
                  <a:pt x="1368425" y="1035221"/>
                  <a:pt x="1343025" y="1028871"/>
                </a:cubicBezTo>
                <a:lnTo>
                  <a:pt x="1304925" y="1019346"/>
                </a:lnTo>
                <a:cubicBezTo>
                  <a:pt x="1298575" y="1009821"/>
                  <a:pt x="1293970" y="998866"/>
                  <a:pt x="1285875" y="990771"/>
                </a:cubicBezTo>
                <a:cubicBezTo>
                  <a:pt x="1277780" y="982676"/>
                  <a:pt x="1267822" y="976230"/>
                  <a:pt x="1257300" y="971721"/>
                </a:cubicBezTo>
                <a:cubicBezTo>
                  <a:pt x="1245268" y="966564"/>
                  <a:pt x="1231787" y="965792"/>
                  <a:pt x="1219200" y="962196"/>
                </a:cubicBezTo>
                <a:cubicBezTo>
                  <a:pt x="1209546" y="959438"/>
                  <a:pt x="1199853" y="956626"/>
                  <a:pt x="1190625" y="952671"/>
                </a:cubicBezTo>
                <a:cubicBezTo>
                  <a:pt x="1120149" y="922467"/>
                  <a:pt x="1187072" y="939379"/>
                  <a:pt x="1095375" y="924096"/>
                </a:cubicBezTo>
                <a:cubicBezTo>
                  <a:pt x="1064066" y="903224"/>
                  <a:pt x="1072731" y="905380"/>
                  <a:pt x="1038225" y="895521"/>
                </a:cubicBezTo>
                <a:cubicBezTo>
                  <a:pt x="1014930" y="888865"/>
                  <a:pt x="959952" y="878264"/>
                  <a:pt x="942975" y="866946"/>
                </a:cubicBezTo>
                <a:cubicBezTo>
                  <a:pt x="933450" y="860596"/>
                  <a:pt x="924450" y="853378"/>
                  <a:pt x="914400" y="847896"/>
                </a:cubicBezTo>
                <a:cubicBezTo>
                  <a:pt x="889469" y="834298"/>
                  <a:pt x="861829" y="825548"/>
                  <a:pt x="838200" y="809796"/>
                </a:cubicBezTo>
                <a:cubicBezTo>
                  <a:pt x="828675" y="803446"/>
                  <a:pt x="818419" y="798075"/>
                  <a:pt x="809625" y="790746"/>
                </a:cubicBezTo>
                <a:cubicBezTo>
                  <a:pt x="799277" y="782122"/>
                  <a:pt x="792258" y="769643"/>
                  <a:pt x="781050" y="762171"/>
                </a:cubicBezTo>
                <a:cubicBezTo>
                  <a:pt x="772696" y="756602"/>
                  <a:pt x="761703" y="756601"/>
                  <a:pt x="752475" y="752646"/>
                </a:cubicBezTo>
                <a:cubicBezTo>
                  <a:pt x="739424" y="747053"/>
                  <a:pt x="725929" y="741849"/>
                  <a:pt x="714375" y="733596"/>
                </a:cubicBezTo>
                <a:cubicBezTo>
                  <a:pt x="703414" y="725766"/>
                  <a:pt x="696761" y="712851"/>
                  <a:pt x="685800" y="705021"/>
                </a:cubicBezTo>
                <a:cubicBezTo>
                  <a:pt x="674246" y="696768"/>
                  <a:pt x="660028" y="693016"/>
                  <a:pt x="647700" y="685971"/>
                </a:cubicBezTo>
                <a:cubicBezTo>
                  <a:pt x="618436" y="669248"/>
                  <a:pt x="615565" y="659384"/>
                  <a:pt x="581025" y="647871"/>
                </a:cubicBezTo>
                <a:cubicBezTo>
                  <a:pt x="565666" y="642751"/>
                  <a:pt x="549275" y="641521"/>
                  <a:pt x="533400" y="638346"/>
                </a:cubicBezTo>
                <a:cubicBezTo>
                  <a:pt x="523875" y="631996"/>
                  <a:pt x="515347" y="623805"/>
                  <a:pt x="504825" y="619296"/>
                </a:cubicBezTo>
                <a:cubicBezTo>
                  <a:pt x="492793" y="614139"/>
                  <a:pt x="479312" y="613367"/>
                  <a:pt x="466725" y="609771"/>
                </a:cubicBezTo>
                <a:cubicBezTo>
                  <a:pt x="457071" y="607013"/>
                  <a:pt x="447804" y="603004"/>
                  <a:pt x="438150" y="600246"/>
                </a:cubicBezTo>
                <a:cubicBezTo>
                  <a:pt x="425563" y="596650"/>
                  <a:pt x="412307" y="595318"/>
                  <a:pt x="400050" y="590721"/>
                </a:cubicBezTo>
                <a:cubicBezTo>
                  <a:pt x="386755" y="585735"/>
                  <a:pt x="374278" y="578716"/>
                  <a:pt x="361950" y="571671"/>
                </a:cubicBezTo>
                <a:cubicBezTo>
                  <a:pt x="352011" y="565991"/>
                  <a:pt x="343897" y="557130"/>
                  <a:pt x="333375" y="552621"/>
                </a:cubicBezTo>
                <a:cubicBezTo>
                  <a:pt x="321343" y="547464"/>
                  <a:pt x="307862" y="546692"/>
                  <a:pt x="295275" y="543096"/>
                </a:cubicBezTo>
                <a:cubicBezTo>
                  <a:pt x="285621" y="540338"/>
                  <a:pt x="276386" y="536213"/>
                  <a:pt x="266700" y="533571"/>
                </a:cubicBezTo>
                <a:cubicBezTo>
                  <a:pt x="241441" y="526682"/>
                  <a:pt x="213918" y="526230"/>
                  <a:pt x="190500" y="514521"/>
                </a:cubicBezTo>
                <a:cubicBezTo>
                  <a:pt x="177800" y="508171"/>
                  <a:pt x="164576" y="502776"/>
                  <a:pt x="152400" y="495471"/>
                </a:cubicBezTo>
                <a:cubicBezTo>
                  <a:pt x="70520" y="446343"/>
                  <a:pt x="124152" y="467005"/>
                  <a:pt x="66675" y="447846"/>
                </a:cubicBezTo>
                <a:cubicBezTo>
                  <a:pt x="57150" y="438321"/>
                  <a:pt x="46370" y="429904"/>
                  <a:pt x="38100" y="419271"/>
                </a:cubicBezTo>
                <a:cubicBezTo>
                  <a:pt x="24044" y="401199"/>
                  <a:pt x="0" y="362121"/>
                  <a:pt x="0" y="362121"/>
                </a:cubicBezTo>
                <a:cubicBezTo>
                  <a:pt x="3175" y="333546"/>
                  <a:pt x="5459" y="304858"/>
                  <a:pt x="9525" y="276396"/>
                </a:cubicBezTo>
                <a:cubicBezTo>
                  <a:pt x="11815" y="260369"/>
                  <a:pt x="11018" y="242827"/>
                  <a:pt x="19050" y="228771"/>
                </a:cubicBezTo>
                <a:cubicBezTo>
                  <a:pt x="24730" y="218832"/>
                  <a:pt x="38100" y="216071"/>
                  <a:pt x="47625" y="209721"/>
                </a:cubicBezTo>
                <a:cubicBezTo>
                  <a:pt x="50800" y="200196"/>
                  <a:pt x="50878" y="188986"/>
                  <a:pt x="57150" y="181146"/>
                </a:cubicBezTo>
                <a:cubicBezTo>
                  <a:pt x="84614" y="146815"/>
                  <a:pt x="113205" y="166022"/>
                  <a:pt x="152400" y="171621"/>
                </a:cubicBezTo>
                <a:cubicBezTo>
                  <a:pt x="183702" y="182055"/>
                  <a:pt x="201069" y="192796"/>
                  <a:pt x="238125" y="171621"/>
                </a:cubicBezTo>
                <a:cubicBezTo>
                  <a:pt x="246842" y="166640"/>
                  <a:pt x="238125" y="147809"/>
                  <a:pt x="247650" y="143046"/>
                </a:cubicBezTo>
                <a:cubicBezTo>
                  <a:pt x="257175" y="138283"/>
                  <a:pt x="295275" y="143046"/>
                  <a:pt x="295275" y="143046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6623941" y="1471727"/>
            <a:ext cx="1432712" cy="1263265"/>
          </a:xfrm>
          <a:custGeom>
            <a:avLst/>
            <a:gdLst>
              <a:gd name="connsiteX0" fmla="*/ 261137 w 1432712"/>
              <a:gd name="connsiteY0" fmla="*/ 0 h 1263265"/>
              <a:gd name="connsiteX1" fmla="*/ 32537 w 1432712"/>
              <a:gd name="connsiteY1" fmla="*/ 361950 h 1263265"/>
              <a:gd name="connsiteX2" fmla="*/ 156362 w 1432712"/>
              <a:gd name="connsiteY2" fmla="*/ 619125 h 1263265"/>
              <a:gd name="connsiteX3" fmla="*/ 1432712 w 1432712"/>
              <a:gd name="connsiteY3" fmla="*/ 1181100 h 126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2712" h="1263265">
                <a:moveTo>
                  <a:pt x="261137" y="0"/>
                </a:moveTo>
                <a:cubicBezTo>
                  <a:pt x="155568" y="129381"/>
                  <a:pt x="49999" y="258763"/>
                  <a:pt x="32537" y="361950"/>
                </a:cubicBezTo>
                <a:cubicBezTo>
                  <a:pt x="15075" y="465137"/>
                  <a:pt x="-77000" y="482600"/>
                  <a:pt x="156362" y="619125"/>
                </a:cubicBezTo>
                <a:cubicBezTo>
                  <a:pt x="389724" y="755650"/>
                  <a:pt x="1402549" y="1509713"/>
                  <a:pt x="1432712" y="118110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4312467" y="1471727"/>
            <a:ext cx="822844" cy="1819275"/>
          </a:xfrm>
          <a:custGeom>
            <a:avLst/>
            <a:gdLst>
              <a:gd name="connsiteX0" fmla="*/ 810486 w 822844"/>
              <a:gd name="connsiteY0" fmla="*/ 1819275 h 1819275"/>
              <a:gd name="connsiteX1" fmla="*/ 753336 w 822844"/>
              <a:gd name="connsiteY1" fmla="*/ 1343025 h 1819275"/>
              <a:gd name="connsiteX2" fmla="*/ 277086 w 822844"/>
              <a:gd name="connsiteY2" fmla="*/ 1009650 h 1819275"/>
              <a:gd name="connsiteX3" fmla="*/ 496161 w 822844"/>
              <a:gd name="connsiteY3" fmla="*/ 533400 h 1819275"/>
              <a:gd name="connsiteX4" fmla="*/ 86586 w 822844"/>
              <a:gd name="connsiteY4" fmla="*/ 333375 h 1819275"/>
              <a:gd name="connsiteX5" fmla="*/ 258036 w 822844"/>
              <a:gd name="connsiteY5" fmla="*/ 0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844" h="1819275">
                <a:moveTo>
                  <a:pt x="810486" y="1819275"/>
                </a:moveTo>
                <a:cubicBezTo>
                  <a:pt x="826361" y="1648618"/>
                  <a:pt x="842236" y="1477962"/>
                  <a:pt x="753336" y="1343025"/>
                </a:cubicBezTo>
                <a:cubicBezTo>
                  <a:pt x="664436" y="1208088"/>
                  <a:pt x="319948" y="1144587"/>
                  <a:pt x="277086" y="1009650"/>
                </a:cubicBezTo>
                <a:cubicBezTo>
                  <a:pt x="234223" y="874712"/>
                  <a:pt x="527911" y="646112"/>
                  <a:pt x="496161" y="533400"/>
                </a:cubicBezTo>
                <a:cubicBezTo>
                  <a:pt x="464411" y="420688"/>
                  <a:pt x="126273" y="422275"/>
                  <a:pt x="86586" y="333375"/>
                </a:cubicBezTo>
                <a:cubicBezTo>
                  <a:pt x="46898" y="244475"/>
                  <a:pt x="-161064" y="166687"/>
                  <a:pt x="258036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2875053" y="1843202"/>
            <a:ext cx="1581150" cy="895350"/>
          </a:xfrm>
          <a:custGeom>
            <a:avLst/>
            <a:gdLst>
              <a:gd name="connsiteX0" fmla="*/ 1581150 w 1581150"/>
              <a:gd name="connsiteY0" fmla="*/ 0 h 895350"/>
              <a:gd name="connsiteX1" fmla="*/ 1019175 w 1581150"/>
              <a:gd name="connsiteY1" fmla="*/ 219075 h 895350"/>
              <a:gd name="connsiteX2" fmla="*/ 1200150 w 1581150"/>
              <a:gd name="connsiteY2" fmla="*/ 323850 h 895350"/>
              <a:gd name="connsiteX3" fmla="*/ 0 w 1581150"/>
              <a:gd name="connsiteY3" fmla="*/ 89535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150" h="895350">
                <a:moveTo>
                  <a:pt x="1581150" y="0"/>
                </a:moveTo>
                <a:cubicBezTo>
                  <a:pt x="1331912" y="82550"/>
                  <a:pt x="1082675" y="165100"/>
                  <a:pt x="1019175" y="219075"/>
                </a:cubicBezTo>
                <a:cubicBezTo>
                  <a:pt x="955675" y="273050"/>
                  <a:pt x="1370013" y="211137"/>
                  <a:pt x="1200150" y="323850"/>
                </a:cubicBezTo>
                <a:cubicBezTo>
                  <a:pt x="1030287" y="436563"/>
                  <a:pt x="0" y="895350"/>
                  <a:pt x="0" y="89535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Полилиния 1023"/>
          <p:cNvSpPr/>
          <p:nvPr/>
        </p:nvSpPr>
        <p:spPr>
          <a:xfrm>
            <a:off x="5608728" y="2348027"/>
            <a:ext cx="1609725" cy="990600"/>
          </a:xfrm>
          <a:custGeom>
            <a:avLst/>
            <a:gdLst>
              <a:gd name="connsiteX0" fmla="*/ 0 w 1609725"/>
              <a:gd name="connsiteY0" fmla="*/ 990600 h 990600"/>
              <a:gd name="connsiteX1" fmla="*/ 1000125 w 1609725"/>
              <a:gd name="connsiteY1" fmla="*/ 609600 h 990600"/>
              <a:gd name="connsiteX2" fmla="*/ 1247775 w 1609725"/>
              <a:gd name="connsiteY2" fmla="*/ 161925 h 990600"/>
              <a:gd name="connsiteX3" fmla="*/ 1609725 w 1609725"/>
              <a:gd name="connsiteY3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725" h="990600">
                <a:moveTo>
                  <a:pt x="0" y="990600"/>
                </a:moveTo>
                <a:cubicBezTo>
                  <a:pt x="396081" y="869156"/>
                  <a:pt x="792163" y="747712"/>
                  <a:pt x="1000125" y="609600"/>
                </a:cubicBezTo>
                <a:cubicBezTo>
                  <a:pt x="1208088" y="471487"/>
                  <a:pt x="1146175" y="263525"/>
                  <a:pt x="1247775" y="161925"/>
                </a:cubicBezTo>
                <a:cubicBezTo>
                  <a:pt x="1349375" y="60325"/>
                  <a:pt x="1592263" y="285750"/>
                  <a:pt x="1609725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Прямоугольник 1024"/>
          <p:cNvSpPr/>
          <p:nvPr/>
        </p:nvSpPr>
        <p:spPr>
          <a:xfrm>
            <a:off x="2722607" y="1949470"/>
            <a:ext cx="38985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56279" y="2381364"/>
            <a:ext cx="40748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608728" y="2090822"/>
            <a:ext cx="40748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623941" y="3016270"/>
            <a:ext cx="38985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162203" y="1749415"/>
            <a:ext cx="40748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6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6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26" grpId="0" animBg="1"/>
      <p:bldP spid="28" grpId="0" animBg="1"/>
      <p:bldP spid="29" grpId="0" animBg="1"/>
      <p:bldP spid="1024" grpId="0" animBg="1"/>
      <p:bldP spid="1025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-45853"/>
            <a:ext cx="9144000" cy="584775"/>
            <a:chOff x="0" y="-45853"/>
            <a:chExt cx="9144000" cy="58477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-3434"/>
              <a:ext cx="9144000" cy="499938"/>
              <a:chOff x="0" y="-3434"/>
              <a:chExt cx="9144000" cy="499938"/>
            </a:xfrm>
          </p:grpSpPr>
          <p:sp>
            <p:nvSpPr>
              <p:cNvPr id="9" name="Прямокутник 7">
                <a:extLst>
                  <a:ext uri="{FF2B5EF4-FFF2-40B4-BE49-F238E27FC236}">
                    <a16:creationId xmlns:a16="http://schemas.microsoft.com/office/drawing/2014/main" id="{77DAE55C-0A91-76C6-78AC-8FC17D65BACC}"/>
                  </a:ext>
                </a:extLst>
              </p:cNvPr>
              <p:cNvSpPr/>
              <p:nvPr/>
            </p:nvSpPr>
            <p:spPr>
              <a:xfrm>
                <a:off x="0" y="-3434"/>
                <a:ext cx="9144000" cy="499938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rgbClr val="162746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BF7596CE-65E4-4097-A099-70C9DC5032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210"/>
              <a:stretch/>
            </p:blipFill>
            <p:spPr>
              <a:xfrm>
                <a:off x="232857" y="14771"/>
                <a:ext cx="436021" cy="463528"/>
              </a:xfrm>
              <a:prstGeom prst="rect">
                <a:avLst/>
              </a:prstGeom>
            </p:spPr>
          </p:pic>
        </p:grpSp>
        <p:sp>
          <p:nvSpPr>
            <p:cNvPr id="8" name="Прямоугольник 7"/>
            <p:cNvSpPr/>
            <p:nvPr/>
          </p:nvSpPr>
          <p:spPr>
            <a:xfrm>
              <a:off x="668878" y="-45853"/>
              <a:ext cx="8475121" cy="58477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uk-UA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Поділ постраждалої території на сектори з використанням планів вулиць </a:t>
              </a:r>
              <a:br>
                <a:rPr lang="uk-UA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uk-UA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і міських кварталів</a:t>
              </a: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69" y="822554"/>
            <a:ext cx="6482261" cy="4120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722474" y="2966484"/>
            <a:ext cx="6090656" cy="276446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092995" y="1329070"/>
            <a:ext cx="669852" cy="3519377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275963" y="3712479"/>
            <a:ext cx="55496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75963" y="1832064"/>
            <a:ext cx="55496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12772" y="3712479"/>
            <a:ext cx="52610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8345" y="1832064"/>
            <a:ext cx="55496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6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0187" y="790350"/>
            <a:ext cx="2801679" cy="32490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77925" tIns="38963" rIns="77925" bIns="38963" rtlCol="0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Сектор 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- на північ від річки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2132" y="4607090"/>
            <a:ext cx="3245115" cy="32490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77925" tIns="38963" rIns="77925" bIns="38963" rtlCol="0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Сектор 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- на південь від річки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0" y="-3434"/>
            <a:ext cx="9144000" cy="499938"/>
            <a:chOff x="0" y="-3434"/>
            <a:chExt cx="9144000" cy="499938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0" y="-3434"/>
              <a:ext cx="9144000" cy="499938"/>
              <a:chOff x="0" y="-3434"/>
              <a:chExt cx="9144000" cy="499938"/>
            </a:xfrm>
          </p:grpSpPr>
          <p:sp>
            <p:nvSpPr>
              <p:cNvPr id="12" name="Прямокутник 7">
                <a:extLst>
                  <a:ext uri="{FF2B5EF4-FFF2-40B4-BE49-F238E27FC236}">
                    <a16:creationId xmlns:a16="http://schemas.microsoft.com/office/drawing/2014/main" id="{77DAE55C-0A91-76C6-78AC-8FC17D65BACC}"/>
                  </a:ext>
                </a:extLst>
              </p:cNvPr>
              <p:cNvSpPr/>
              <p:nvPr/>
            </p:nvSpPr>
            <p:spPr>
              <a:xfrm>
                <a:off x="0" y="-3434"/>
                <a:ext cx="9144000" cy="499938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rgbClr val="162746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BF7596CE-65E4-4097-A099-70C9DC5032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210"/>
              <a:stretch/>
            </p:blipFill>
            <p:spPr>
              <a:xfrm>
                <a:off x="232857" y="14771"/>
                <a:ext cx="436021" cy="463528"/>
              </a:xfrm>
              <a:prstGeom prst="rect">
                <a:avLst/>
              </a:prstGeom>
            </p:spPr>
          </p:pic>
        </p:grpSp>
        <p:sp>
          <p:nvSpPr>
            <p:cNvPr id="11" name="Прямоугольник 10"/>
            <p:cNvSpPr/>
            <p:nvPr/>
          </p:nvSpPr>
          <p:spPr>
            <a:xfrm>
              <a:off x="668876" y="35365"/>
              <a:ext cx="8475124" cy="40011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uk-UA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Поділ постраждалої території на сектори за допомогою помітних ознак 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32" y="1330029"/>
            <a:ext cx="6839734" cy="3071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483029" y="3253573"/>
            <a:ext cx="52610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70024" y="2094614"/>
            <a:ext cx="55496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1658679" y="2147777"/>
            <a:ext cx="6347637" cy="1834162"/>
          </a:xfrm>
          <a:custGeom>
            <a:avLst/>
            <a:gdLst>
              <a:gd name="connsiteX0" fmla="*/ 0 w 6347637"/>
              <a:gd name="connsiteY0" fmla="*/ 425302 h 1850065"/>
              <a:gd name="connsiteX1" fmla="*/ 95693 w 6347637"/>
              <a:gd name="connsiteY1" fmla="*/ 457200 h 1850065"/>
              <a:gd name="connsiteX2" fmla="*/ 127591 w 6347637"/>
              <a:gd name="connsiteY2" fmla="*/ 467832 h 1850065"/>
              <a:gd name="connsiteX3" fmla="*/ 180754 w 6347637"/>
              <a:gd name="connsiteY3" fmla="*/ 446567 h 1850065"/>
              <a:gd name="connsiteX4" fmla="*/ 233916 w 6347637"/>
              <a:gd name="connsiteY4" fmla="*/ 382772 h 1850065"/>
              <a:gd name="connsiteX5" fmla="*/ 329609 w 6347637"/>
              <a:gd name="connsiteY5" fmla="*/ 361507 h 1850065"/>
              <a:gd name="connsiteX6" fmla="*/ 361507 w 6347637"/>
              <a:gd name="connsiteY6" fmla="*/ 329609 h 1850065"/>
              <a:gd name="connsiteX7" fmla="*/ 404037 w 6347637"/>
              <a:gd name="connsiteY7" fmla="*/ 318976 h 1850065"/>
              <a:gd name="connsiteX8" fmla="*/ 446568 w 6347637"/>
              <a:gd name="connsiteY8" fmla="*/ 297711 h 1850065"/>
              <a:gd name="connsiteX9" fmla="*/ 478465 w 6347637"/>
              <a:gd name="connsiteY9" fmla="*/ 287079 h 1850065"/>
              <a:gd name="connsiteX10" fmla="*/ 595423 w 6347637"/>
              <a:gd name="connsiteY10" fmla="*/ 244549 h 1850065"/>
              <a:gd name="connsiteX11" fmla="*/ 627321 w 6347637"/>
              <a:gd name="connsiteY11" fmla="*/ 223283 h 1850065"/>
              <a:gd name="connsiteX12" fmla="*/ 659219 w 6347637"/>
              <a:gd name="connsiteY12" fmla="*/ 212651 h 1850065"/>
              <a:gd name="connsiteX13" fmla="*/ 723014 w 6347637"/>
              <a:gd name="connsiteY13" fmla="*/ 202018 h 1850065"/>
              <a:gd name="connsiteX14" fmla="*/ 786809 w 6347637"/>
              <a:gd name="connsiteY14" fmla="*/ 180753 h 1850065"/>
              <a:gd name="connsiteX15" fmla="*/ 829340 w 6347637"/>
              <a:gd name="connsiteY15" fmla="*/ 170121 h 1850065"/>
              <a:gd name="connsiteX16" fmla="*/ 871870 w 6347637"/>
              <a:gd name="connsiteY16" fmla="*/ 148856 h 1850065"/>
              <a:gd name="connsiteX17" fmla="*/ 903768 w 6347637"/>
              <a:gd name="connsiteY17" fmla="*/ 127590 h 1850065"/>
              <a:gd name="connsiteX18" fmla="*/ 946298 w 6347637"/>
              <a:gd name="connsiteY18" fmla="*/ 116958 h 1850065"/>
              <a:gd name="connsiteX19" fmla="*/ 1116419 w 6347637"/>
              <a:gd name="connsiteY19" fmla="*/ 85060 h 1850065"/>
              <a:gd name="connsiteX20" fmla="*/ 1148316 w 6347637"/>
              <a:gd name="connsiteY20" fmla="*/ 74428 h 1850065"/>
              <a:gd name="connsiteX21" fmla="*/ 1190847 w 6347637"/>
              <a:gd name="connsiteY21" fmla="*/ 63795 h 1850065"/>
              <a:gd name="connsiteX22" fmla="*/ 1254642 w 6347637"/>
              <a:gd name="connsiteY22" fmla="*/ 21265 h 1850065"/>
              <a:gd name="connsiteX23" fmla="*/ 1318437 w 6347637"/>
              <a:gd name="connsiteY23" fmla="*/ 0 h 1850065"/>
              <a:gd name="connsiteX24" fmla="*/ 1424763 w 6347637"/>
              <a:gd name="connsiteY24" fmla="*/ 10632 h 1850065"/>
              <a:gd name="connsiteX25" fmla="*/ 1456661 w 6347637"/>
              <a:gd name="connsiteY25" fmla="*/ 31897 h 1850065"/>
              <a:gd name="connsiteX26" fmla="*/ 1509823 w 6347637"/>
              <a:gd name="connsiteY26" fmla="*/ 74428 h 1850065"/>
              <a:gd name="connsiteX27" fmla="*/ 1573619 w 6347637"/>
              <a:gd name="connsiteY27" fmla="*/ 95693 h 1850065"/>
              <a:gd name="connsiteX28" fmla="*/ 1648047 w 6347637"/>
              <a:gd name="connsiteY28" fmla="*/ 116958 h 1850065"/>
              <a:gd name="connsiteX29" fmla="*/ 1679944 w 6347637"/>
              <a:gd name="connsiteY29" fmla="*/ 127590 h 1850065"/>
              <a:gd name="connsiteX30" fmla="*/ 1796902 w 6347637"/>
              <a:gd name="connsiteY30" fmla="*/ 138223 h 1850065"/>
              <a:gd name="connsiteX31" fmla="*/ 1828800 w 6347637"/>
              <a:gd name="connsiteY31" fmla="*/ 159488 h 1850065"/>
              <a:gd name="connsiteX32" fmla="*/ 1935126 w 6347637"/>
              <a:gd name="connsiteY32" fmla="*/ 191386 h 1850065"/>
              <a:gd name="connsiteX33" fmla="*/ 2062716 w 6347637"/>
              <a:gd name="connsiteY33" fmla="*/ 170121 h 1850065"/>
              <a:gd name="connsiteX34" fmla="*/ 2126512 w 6347637"/>
              <a:gd name="connsiteY34" fmla="*/ 148856 h 1850065"/>
              <a:gd name="connsiteX35" fmla="*/ 2179674 w 6347637"/>
              <a:gd name="connsiteY35" fmla="*/ 159488 h 1850065"/>
              <a:gd name="connsiteX36" fmla="*/ 2190307 w 6347637"/>
              <a:gd name="connsiteY36" fmla="*/ 191386 h 1850065"/>
              <a:gd name="connsiteX37" fmla="*/ 2211572 w 6347637"/>
              <a:gd name="connsiteY37" fmla="*/ 223283 h 1850065"/>
              <a:gd name="connsiteX38" fmla="*/ 2254102 w 6347637"/>
              <a:gd name="connsiteY38" fmla="*/ 308344 h 1850065"/>
              <a:gd name="connsiteX39" fmla="*/ 2296633 w 6347637"/>
              <a:gd name="connsiteY39" fmla="*/ 318976 h 1850065"/>
              <a:gd name="connsiteX40" fmla="*/ 2360428 w 6347637"/>
              <a:gd name="connsiteY40" fmla="*/ 393404 h 1850065"/>
              <a:gd name="connsiteX41" fmla="*/ 2402958 w 6347637"/>
              <a:gd name="connsiteY41" fmla="*/ 457200 h 1850065"/>
              <a:gd name="connsiteX42" fmla="*/ 2615609 w 6347637"/>
              <a:gd name="connsiteY42" fmla="*/ 435935 h 1850065"/>
              <a:gd name="connsiteX43" fmla="*/ 2647507 w 6347637"/>
              <a:gd name="connsiteY43" fmla="*/ 425302 h 1850065"/>
              <a:gd name="connsiteX44" fmla="*/ 2828261 w 6347637"/>
              <a:gd name="connsiteY44" fmla="*/ 435935 h 1850065"/>
              <a:gd name="connsiteX45" fmla="*/ 2860158 w 6347637"/>
              <a:gd name="connsiteY45" fmla="*/ 446567 h 1850065"/>
              <a:gd name="connsiteX46" fmla="*/ 2923954 w 6347637"/>
              <a:gd name="connsiteY46" fmla="*/ 510363 h 1850065"/>
              <a:gd name="connsiteX47" fmla="*/ 2998381 w 6347637"/>
              <a:gd name="connsiteY47" fmla="*/ 552893 h 1850065"/>
              <a:gd name="connsiteX48" fmla="*/ 3051544 w 6347637"/>
              <a:gd name="connsiteY48" fmla="*/ 584790 h 1850065"/>
              <a:gd name="connsiteX49" fmla="*/ 3072809 w 6347637"/>
              <a:gd name="connsiteY49" fmla="*/ 606056 h 1850065"/>
              <a:gd name="connsiteX50" fmla="*/ 3104707 w 6347637"/>
              <a:gd name="connsiteY50" fmla="*/ 616688 h 1850065"/>
              <a:gd name="connsiteX51" fmla="*/ 3115340 w 6347637"/>
              <a:gd name="connsiteY51" fmla="*/ 659218 h 1850065"/>
              <a:gd name="connsiteX52" fmla="*/ 3147237 w 6347637"/>
              <a:gd name="connsiteY52" fmla="*/ 680483 h 1850065"/>
              <a:gd name="connsiteX53" fmla="*/ 3168502 w 6347637"/>
              <a:gd name="connsiteY53" fmla="*/ 701749 h 1850065"/>
              <a:gd name="connsiteX54" fmla="*/ 3232298 w 6347637"/>
              <a:gd name="connsiteY54" fmla="*/ 744279 h 1850065"/>
              <a:gd name="connsiteX55" fmla="*/ 3264195 w 6347637"/>
              <a:gd name="connsiteY55" fmla="*/ 765544 h 1850065"/>
              <a:gd name="connsiteX56" fmla="*/ 3274828 w 6347637"/>
              <a:gd name="connsiteY56" fmla="*/ 839972 h 1850065"/>
              <a:gd name="connsiteX57" fmla="*/ 3285461 w 6347637"/>
              <a:gd name="connsiteY57" fmla="*/ 871870 h 1850065"/>
              <a:gd name="connsiteX58" fmla="*/ 3327991 w 6347637"/>
              <a:gd name="connsiteY58" fmla="*/ 882502 h 1850065"/>
              <a:gd name="connsiteX59" fmla="*/ 3359888 w 6347637"/>
              <a:gd name="connsiteY59" fmla="*/ 903767 h 1850065"/>
              <a:gd name="connsiteX60" fmla="*/ 3391786 w 6347637"/>
              <a:gd name="connsiteY60" fmla="*/ 935665 h 1850065"/>
              <a:gd name="connsiteX61" fmla="*/ 3423684 w 6347637"/>
              <a:gd name="connsiteY61" fmla="*/ 946297 h 1850065"/>
              <a:gd name="connsiteX62" fmla="*/ 3476847 w 6347637"/>
              <a:gd name="connsiteY62" fmla="*/ 978195 h 1850065"/>
              <a:gd name="connsiteX63" fmla="*/ 3508744 w 6347637"/>
              <a:gd name="connsiteY63" fmla="*/ 1010093 h 1850065"/>
              <a:gd name="connsiteX64" fmla="*/ 3615070 w 6347637"/>
              <a:gd name="connsiteY64" fmla="*/ 1041990 h 1850065"/>
              <a:gd name="connsiteX65" fmla="*/ 3678865 w 6347637"/>
              <a:gd name="connsiteY65" fmla="*/ 1063256 h 1850065"/>
              <a:gd name="connsiteX66" fmla="*/ 3710763 w 6347637"/>
              <a:gd name="connsiteY66" fmla="*/ 1073888 h 1850065"/>
              <a:gd name="connsiteX67" fmla="*/ 3753293 w 6347637"/>
              <a:gd name="connsiteY67" fmla="*/ 1084521 h 1850065"/>
              <a:gd name="connsiteX68" fmla="*/ 3774558 w 6347637"/>
              <a:gd name="connsiteY68" fmla="*/ 1116418 h 1850065"/>
              <a:gd name="connsiteX69" fmla="*/ 3838354 w 6347637"/>
              <a:gd name="connsiteY69" fmla="*/ 1148316 h 1850065"/>
              <a:gd name="connsiteX70" fmla="*/ 3870251 w 6347637"/>
              <a:gd name="connsiteY70" fmla="*/ 1169581 h 1850065"/>
              <a:gd name="connsiteX71" fmla="*/ 3902149 w 6347637"/>
              <a:gd name="connsiteY71" fmla="*/ 1180214 h 1850065"/>
              <a:gd name="connsiteX72" fmla="*/ 3965944 w 6347637"/>
              <a:gd name="connsiteY72" fmla="*/ 1212111 h 1850065"/>
              <a:gd name="connsiteX73" fmla="*/ 4019107 w 6347637"/>
              <a:gd name="connsiteY73" fmla="*/ 1265274 h 1850065"/>
              <a:gd name="connsiteX74" fmla="*/ 4114800 w 6347637"/>
              <a:gd name="connsiteY74" fmla="*/ 1339702 h 1850065"/>
              <a:gd name="connsiteX75" fmla="*/ 4178595 w 6347637"/>
              <a:gd name="connsiteY75" fmla="*/ 1403497 h 1850065"/>
              <a:gd name="connsiteX76" fmla="*/ 4231758 w 6347637"/>
              <a:gd name="connsiteY76" fmla="*/ 1446028 h 1850065"/>
              <a:gd name="connsiteX77" fmla="*/ 4263656 w 6347637"/>
              <a:gd name="connsiteY77" fmla="*/ 1456660 h 1850065"/>
              <a:gd name="connsiteX78" fmla="*/ 4295554 w 6347637"/>
              <a:gd name="connsiteY78" fmla="*/ 1488558 h 1850065"/>
              <a:gd name="connsiteX79" fmla="*/ 4327451 w 6347637"/>
              <a:gd name="connsiteY79" fmla="*/ 1499190 h 1850065"/>
              <a:gd name="connsiteX80" fmla="*/ 4380614 w 6347637"/>
              <a:gd name="connsiteY80" fmla="*/ 1541721 h 1850065"/>
              <a:gd name="connsiteX81" fmla="*/ 4401879 w 6347637"/>
              <a:gd name="connsiteY81" fmla="*/ 1573618 h 1850065"/>
              <a:gd name="connsiteX82" fmla="*/ 4465674 w 6347637"/>
              <a:gd name="connsiteY82" fmla="*/ 1605516 h 1850065"/>
              <a:gd name="connsiteX83" fmla="*/ 4486940 w 6347637"/>
              <a:gd name="connsiteY83" fmla="*/ 1626781 h 1850065"/>
              <a:gd name="connsiteX84" fmla="*/ 4529470 w 6347637"/>
              <a:gd name="connsiteY84" fmla="*/ 1637414 h 1850065"/>
              <a:gd name="connsiteX85" fmla="*/ 4561368 w 6347637"/>
              <a:gd name="connsiteY85" fmla="*/ 1648046 h 1850065"/>
              <a:gd name="connsiteX86" fmla="*/ 4635795 w 6347637"/>
              <a:gd name="connsiteY86" fmla="*/ 1690576 h 1850065"/>
              <a:gd name="connsiteX87" fmla="*/ 4667693 w 6347637"/>
              <a:gd name="connsiteY87" fmla="*/ 1711842 h 1850065"/>
              <a:gd name="connsiteX88" fmla="*/ 4742121 w 6347637"/>
              <a:gd name="connsiteY88" fmla="*/ 1722474 h 1850065"/>
              <a:gd name="connsiteX89" fmla="*/ 4805916 w 6347637"/>
              <a:gd name="connsiteY89" fmla="*/ 1754372 h 1850065"/>
              <a:gd name="connsiteX90" fmla="*/ 4869712 w 6347637"/>
              <a:gd name="connsiteY90" fmla="*/ 1775637 h 1850065"/>
              <a:gd name="connsiteX91" fmla="*/ 4901609 w 6347637"/>
              <a:gd name="connsiteY91" fmla="*/ 1786270 h 1850065"/>
              <a:gd name="connsiteX92" fmla="*/ 4976037 w 6347637"/>
              <a:gd name="connsiteY92" fmla="*/ 1796902 h 1850065"/>
              <a:gd name="connsiteX93" fmla="*/ 5199321 w 6347637"/>
              <a:gd name="connsiteY93" fmla="*/ 1796902 h 1850065"/>
              <a:gd name="connsiteX94" fmla="*/ 5209954 w 6347637"/>
              <a:gd name="connsiteY94" fmla="*/ 1765004 h 1850065"/>
              <a:gd name="connsiteX95" fmla="*/ 5241851 w 6347637"/>
              <a:gd name="connsiteY95" fmla="*/ 1733107 h 1850065"/>
              <a:gd name="connsiteX96" fmla="*/ 5284381 w 6347637"/>
              <a:gd name="connsiteY96" fmla="*/ 1711842 h 1850065"/>
              <a:gd name="connsiteX97" fmla="*/ 5348177 w 6347637"/>
              <a:gd name="connsiteY97" fmla="*/ 1679944 h 1850065"/>
              <a:gd name="connsiteX98" fmla="*/ 5401340 w 6347637"/>
              <a:gd name="connsiteY98" fmla="*/ 1637414 h 1850065"/>
              <a:gd name="connsiteX99" fmla="*/ 5465135 w 6347637"/>
              <a:gd name="connsiteY99" fmla="*/ 1584251 h 1850065"/>
              <a:gd name="connsiteX100" fmla="*/ 5635256 w 6347637"/>
              <a:gd name="connsiteY100" fmla="*/ 1594883 h 1850065"/>
              <a:gd name="connsiteX101" fmla="*/ 5645888 w 6347637"/>
              <a:gd name="connsiteY101" fmla="*/ 1637414 h 1850065"/>
              <a:gd name="connsiteX102" fmla="*/ 5699051 w 6347637"/>
              <a:gd name="connsiteY102" fmla="*/ 1690576 h 1850065"/>
              <a:gd name="connsiteX103" fmla="*/ 5762847 w 6347637"/>
              <a:gd name="connsiteY103" fmla="*/ 1775637 h 1850065"/>
              <a:gd name="connsiteX104" fmla="*/ 5794744 w 6347637"/>
              <a:gd name="connsiteY104" fmla="*/ 1818167 h 1850065"/>
              <a:gd name="connsiteX105" fmla="*/ 5826642 w 6347637"/>
              <a:gd name="connsiteY105" fmla="*/ 1828800 h 1850065"/>
              <a:gd name="connsiteX106" fmla="*/ 5858540 w 6347637"/>
              <a:gd name="connsiteY106" fmla="*/ 1850065 h 1850065"/>
              <a:gd name="connsiteX107" fmla="*/ 5890437 w 6347637"/>
              <a:gd name="connsiteY107" fmla="*/ 1839432 h 1850065"/>
              <a:gd name="connsiteX108" fmla="*/ 5954233 w 6347637"/>
              <a:gd name="connsiteY108" fmla="*/ 1796902 h 1850065"/>
              <a:gd name="connsiteX109" fmla="*/ 6071191 w 6347637"/>
              <a:gd name="connsiteY109" fmla="*/ 1775637 h 1850065"/>
              <a:gd name="connsiteX110" fmla="*/ 6081823 w 6347637"/>
              <a:gd name="connsiteY110" fmla="*/ 1711842 h 1850065"/>
              <a:gd name="connsiteX111" fmla="*/ 6113721 w 6347637"/>
              <a:gd name="connsiteY111" fmla="*/ 1690576 h 1850065"/>
              <a:gd name="connsiteX112" fmla="*/ 6230679 w 6347637"/>
              <a:gd name="connsiteY112" fmla="*/ 1669311 h 1850065"/>
              <a:gd name="connsiteX113" fmla="*/ 6315740 w 6347637"/>
              <a:gd name="connsiteY113" fmla="*/ 1711842 h 1850065"/>
              <a:gd name="connsiteX114" fmla="*/ 6347637 w 6347637"/>
              <a:gd name="connsiteY114" fmla="*/ 1722474 h 1850065"/>
              <a:gd name="connsiteX0" fmla="*/ 0 w 6347637"/>
              <a:gd name="connsiteY0" fmla="*/ 425302 h 1850065"/>
              <a:gd name="connsiteX1" fmla="*/ 95693 w 6347637"/>
              <a:gd name="connsiteY1" fmla="*/ 457200 h 1850065"/>
              <a:gd name="connsiteX2" fmla="*/ 127591 w 6347637"/>
              <a:gd name="connsiteY2" fmla="*/ 467832 h 1850065"/>
              <a:gd name="connsiteX3" fmla="*/ 180754 w 6347637"/>
              <a:gd name="connsiteY3" fmla="*/ 446567 h 1850065"/>
              <a:gd name="connsiteX4" fmla="*/ 233916 w 6347637"/>
              <a:gd name="connsiteY4" fmla="*/ 382772 h 1850065"/>
              <a:gd name="connsiteX5" fmla="*/ 329609 w 6347637"/>
              <a:gd name="connsiteY5" fmla="*/ 361507 h 1850065"/>
              <a:gd name="connsiteX6" fmla="*/ 361507 w 6347637"/>
              <a:gd name="connsiteY6" fmla="*/ 329609 h 1850065"/>
              <a:gd name="connsiteX7" fmla="*/ 404037 w 6347637"/>
              <a:gd name="connsiteY7" fmla="*/ 318976 h 1850065"/>
              <a:gd name="connsiteX8" fmla="*/ 446568 w 6347637"/>
              <a:gd name="connsiteY8" fmla="*/ 297711 h 1850065"/>
              <a:gd name="connsiteX9" fmla="*/ 478465 w 6347637"/>
              <a:gd name="connsiteY9" fmla="*/ 287079 h 1850065"/>
              <a:gd name="connsiteX10" fmla="*/ 595423 w 6347637"/>
              <a:gd name="connsiteY10" fmla="*/ 244549 h 1850065"/>
              <a:gd name="connsiteX11" fmla="*/ 627321 w 6347637"/>
              <a:gd name="connsiteY11" fmla="*/ 223283 h 1850065"/>
              <a:gd name="connsiteX12" fmla="*/ 659219 w 6347637"/>
              <a:gd name="connsiteY12" fmla="*/ 212651 h 1850065"/>
              <a:gd name="connsiteX13" fmla="*/ 723014 w 6347637"/>
              <a:gd name="connsiteY13" fmla="*/ 202018 h 1850065"/>
              <a:gd name="connsiteX14" fmla="*/ 786809 w 6347637"/>
              <a:gd name="connsiteY14" fmla="*/ 180753 h 1850065"/>
              <a:gd name="connsiteX15" fmla="*/ 829340 w 6347637"/>
              <a:gd name="connsiteY15" fmla="*/ 170121 h 1850065"/>
              <a:gd name="connsiteX16" fmla="*/ 871870 w 6347637"/>
              <a:gd name="connsiteY16" fmla="*/ 148856 h 1850065"/>
              <a:gd name="connsiteX17" fmla="*/ 903768 w 6347637"/>
              <a:gd name="connsiteY17" fmla="*/ 127590 h 1850065"/>
              <a:gd name="connsiteX18" fmla="*/ 946298 w 6347637"/>
              <a:gd name="connsiteY18" fmla="*/ 116958 h 1850065"/>
              <a:gd name="connsiteX19" fmla="*/ 1116419 w 6347637"/>
              <a:gd name="connsiteY19" fmla="*/ 85060 h 1850065"/>
              <a:gd name="connsiteX20" fmla="*/ 1148316 w 6347637"/>
              <a:gd name="connsiteY20" fmla="*/ 74428 h 1850065"/>
              <a:gd name="connsiteX21" fmla="*/ 1190847 w 6347637"/>
              <a:gd name="connsiteY21" fmla="*/ 63795 h 1850065"/>
              <a:gd name="connsiteX22" fmla="*/ 1254642 w 6347637"/>
              <a:gd name="connsiteY22" fmla="*/ 21265 h 1850065"/>
              <a:gd name="connsiteX23" fmla="*/ 1318437 w 6347637"/>
              <a:gd name="connsiteY23" fmla="*/ 0 h 1850065"/>
              <a:gd name="connsiteX24" fmla="*/ 1424763 w 6347637"/>
              <a:gd name="connsiteY24" fmla="*/ 10632 h 1850065"/>
              <a:gd name="connsiteX25" fmla="*/ 1456661 w 6347637"/>
              <a:gd name="connsiteY25" fmla="*/ 31897 h 1850065"/>
              <a:gd name="connsiteX26" fmla="*/ 1509823 w 6347637"/>
              <a:gd name="connsiteY26" fmla="*/ 74428 h 1850065"/>
              <a:gd name="connsiteX27" fmla="*/ 1573619 w 6347637"/>
              <a:gd name="connsiteY27" fmla="*/ 95693 h 1850065"/>
              <a:gd name="connsiteX28" fmla="*/ 1648047 w 6347637"/>
              <a:gd name="connsiteY28" fmla="*/ 116958 h 1850065"/>
              <a:gd name="connsiteX29" fmla="*/ 1679944 w 6347637"/>
              <a:gd name="connsiteY29" fmla="*/ 127590 h 1850065"/>
              <a:gd name="connsiteX30" fmla="*/ 1796902 w 6347637"/>
              <a:gd name="connsiteY30" fmla="*/ 138223 h 1850065"/>
              <a:gd name="connsiteX31" fmla="*/ 1828800 w 6347637"/>
              <a:gd name="connsiteY31" fmla="*/ 159488 h 1850065"/>
              <a:gd name="connsiteX32" fmla="*/ 1935126 w 6347637"/>
              <a:gd name="connsiteY32" fmla="*/ 191386 h 1850065"/>
              <a:gd name="connsiteX33" fmla="*/ 2062716 w 6347637"/>
              <a:gd name="connsiteY33" fmla="*/ 170121 h 1850065"/>
              <a:gd name="connsiteX34" fmla="*/ 2126512 w 6347637"/>
              <a:gd name="connsiteY34" fmla="*/ 148856 h 1850065"/>
              <a:gd name="connsiteX35" fmla="*/ 2179674 w 6347637"/>
              <a:gd name="connsiteY35" fmla="*/ 159488 h 1850065"/>
              <a:gd name="connsiteX36" fmla="*/ 2190307 w 6347637"/>
              <a:gd name="connsiteY36" fmla="*/ 191386 h 1850065"/>
              <a:gd name="connsiteX37" fmla="*/ 2211572 w 6347637"/>
              <a:gd name="connsiteY37" fmla="*/ 223283 h 1850065"/>
              <a:gd name="connsiteX38" fmla="*/ 2254102 w 6347637"/>
              <a:gd name="connsiteY38" fmla="*/ 308344 h 1850065"/>
              <a:gd name="connsiteX39" fmla="*/ 2296633 w 6347637"/>
              <a:gd name="connsiteY39" fmla="*/ 318976 h 1850065"/>
              <a:gd name="connsiteX40" fmla="*/ 2360428 w 6347637"/>
              <a:gd name="connsiteY40" fmla="*/ 393404 h 1850065"/>
              <a:gd name="connsiteX41" fmla="*/ 2402958 w 6347637"/>
              <a:gd name="connsiteY41" fmla="*/ 457200 h 1850065"/>
              <a:gd name="connsiteX42" fmla="*/ 2615609 w 6347637"/>
              <a:gd name="connsiteY42" fmla="*/ 435935 h 1850065"/>
              <a:gd name="connsiteX43" fmla="*/ 2647507 w 6347637"/>
              <a:gd name="connsiteY43" fmla="*/ 425302 h 1850065"/>
              <a:gd name="connsiteX44" fmla="*/ 2828261 w 6347637"/>
              <a:gd name="connsiteY44" fmla="*/ 435935 h 1850065"/>
              <a:gd name="connsiteX45" fmla="*/ 2860158 w 6347637"/>
              <a:gd name="connsiteY45" fmla="*/ 446567 h 1850065"/>
              <a:gd name="connsiteX46" fmla="*/ 2923954 w 6347637"/>
              <a:gd name="connsiteY46" fmla="*/ 510363 h 1850065"/>
              <a:gd name="connsiteX47" fmla="*/ 2998381 w 6347637"/>
              <a:gd name="connsiteY47" fmla="*/ 552893 h 1850065"/>
              <a:gd name="connsiteX48" fmla="*/ 3051544 w 6347637"/>
              <a:gd name="connsiteY48" fmla="*/ 584790 h 1850065"/>
              <a:gd name="connsiteX49" fmla="*/ 3072809 w 6347637"/>
              <a:gd name="connsiteY49" fmla="*/ 606056 h 1850065"/>
              <a:gd name="connsiteX50" fmla="*/ 3104707 w 6347637"/>
              <a:gd name="connsiteY50" fmla="*/ 616688 h 1850065"/>
              <a:gd name="connsiteX51" fmla="*/ 3115340 w 6347637"/>
              <a:gd name="connsiteY51" fmla="*/ 659218 h 1850065"/>
              <a:gd name="connsiteX52" fmla="*/ 3147237 w 6347637"/>
              <a:gd name="connsiteY52" fmla="*/ 680483 h 1850065"/>
              <a:gd name="connsiteX53" fmla="*/ 3168502 w 6347637"/>
              <a:gd name="connsiteY53" fmla="*/ 701749 h 1850065"/>
              <a:gd name="connsiteX54" fmla="*/ 3232298 w 6347637"/>
              <a:gd name="connsiteY54" fmla="*/ 744279 h 1850065"/>
              <a:gd name="connsiteX55" fmla="*/ 3264195 w 6347637"/>
              <a:gd name="connsiteY55" fmla="*/ 765544 h 1850065"/>
              <a:gd name="connsiteX56" fmla="*/ 3274828 w 6347637"/>
              <a:gd name="connsiteY56" fmla="*/ 839972 h 1850065"/>
              <a:gd name="connsiteX57" fmla="*/ 3285461 w 6347637"/>
              <a:gd name="connsiteY57" fmla="*/ 871870 h 1850065"/>
              <a:gd name="connsiteX58" fmla="*/ 3327991 w 6347637"/>
              <a:gd name="connsiteY58" fmla="*/ 882502 h 1850065"/>
              <a:gd name="connsiteX59" fmla="*/ 3359888 w 6347637"/>
              <a:gd name="connsiteY59" fmla="*/ 903767 h 1850065"/>
              <a:gd name="connsiteX60" fmla="*/ 3391786 w 6347637"/>
              <a:gd name="connsiteY60" fmla="*/ 935665 h 1850065"/>
              <a:gd name="connsiteX61" fmla="*/ 3423684 w 6347637"/>
              <a:gd name="connsiteY61" fmla="*/ 946297 h 1850065"/>
              <a:gd name="connsiteX62" fmla="*/ 3476847 w 6347637"/>
              <a:gd name="connsiteY62" fmla="*/ 978195 h 1850065"/>
              <a:gd name="connsiteX63" fmla="*/ 3508744 w 6347637"/>
              <a:gd name="connsiteY63" fmla="*/ 1010093 h 1850065"/>
              <a:gd name="connsiteX64" fmla="*/ 3615070 w 6347637"/>
              <a:gd name="connsiteY64" fmla="*/ 1041990 h 1850065"/>
              <a:gd name="connsiteX65" fmla="*/ 3678865 w 6347637"/>
              <a:gd name="connsiteY65" fmla="*/ 1063256 h 1850065"/>
              <a:gd name="connsiteX66" fmla="*/ 3710763 w 6347637"/>
              <a:gd name="connsiteY66" fmla="*/ 1073888 h 1850065"/>
              <a:gd name="connsiteX67" fmla="*/ 3753293 w 6347637"/>
              <a:gd name="connsiteY67" fmla="*/ 1084521 h 1850065"/>
              <a:gd name="connsiteX68" fmla="*/ 3774558 w 6347637"/>
              <a:gd name="connsiteY68" fmla="*/ 1116418 h 1850065"/>
              <a:gd name="connsiteX69" fmla="*/ 3838354 w 6347637"/>
              <a:gd name="connsiteY69" fmla="*/ 1148316 h 1850065"/>
              <a:gd name="connsiteX70" fmla="*/ 3870251 w 6347637"/>
              <a:gd name="connsiteY70" fmla="*/ 1169581 h 1850065"/>
              <a:gd name="connsiteX71" fmla="*/ 3902149 w 6347637"/>
              <a:gd name="connsiteY71" fmla="*/ 1180214 h 1850065"/>
              <a:gd name="connsiteX72" fmla="*/ 3965944 w 6347637"/>
              <a:gd name="connsiteY72" fmla="*/ 1212111 h 1850065"/>
              <a:gd name="connsiteX73" fmla="*/ 4019107 w 6347637"/>
              <a:gd name="connsiteY73" fmla="*/ 1265274 h 1850065"/>
              <a:gd name="connsiteX74" fmla="*/ 4114800 w 6347637"/>
              <a:gd name="connsiteY74" fmla="*/ 1339702 h 1850065"/>
              <a:gd name="connsiteX75" fmla="*/ 4178595 w 6347637"/>
              <a:gd name="connsiteY75" fmla="*/ 1403497 h 1850065"/>
              <a:gd name="connsiteX76" fmla="*/ 4231758 w 6347637"/>
              <a:gd name="connsiteY76" fmla="*/ 1446028 h 1850065"/>
              <a:gd name="connsiteX77" fmla="*/ 4263656 w 6347637"/>
              <a:gd name="connsiteY77" fmla="*/ 1456660 h 1850065"/>
              <a:gd name="connsiteX78" fmla="*/ 4295554 w 6347637"/>
              <a:gd name="connsiteY78" fmla="*/ 1488558 h 1850065"/>
              <a:gd name="connsiteX79" fmla="*/ 4327451 w 6347637"/>
              <a:gd name="connsiteY79" fmla="*/ 1499190 h 1850065"/>
              <a:gd name="connsiteX80" fmla="*/ 4380614 w 6347637"/>
              <a:gd name="connsiteY80" fmla="*/ 1541721 h 1850065"/>
              <a:gd name="connsiteX81" fmla="*/ 4401879 w 6347637"/>
              <a:gd name="connsiteY81" fmla="*/ 1573618 h 1850065"/>
              <a:gd name="connsiteX82" fmla="*/ 4465674 w 6347637"/>
              <a:gd name="connsiteY82" fmla="*/ 1605516 h 1850065"/>
              <a:gd name="connsiteX83" fmla="*/ 4486940 w 6347637"/>
              <a:gd name="connsiteY83" fmla="*/ 1626781 h 1850065"/>
              <a:gd name="connsiteX84" fmla="*/ 4529470 w 6347637"/>
              <a:gd name="connsiteY84" fmla="*/ 1637414 h 1850065"/>
              <a:gd name="connsiteX85" fmla="*/ 4561368 w 6347637"/>
              <a:gd name="connsiteY85" fmla="*/ 1648046 h 1850065"/>
              <a:gd name="connsiteX86" fmla="*/ 4635795 w 6347637"/>
              <a:gd name="connsiteY86" fmla="*/ 1690576 h 1850065"/>
              <a:gd name="connsiteX87" fmla="*/ 4635795 w 6347637"/>
              <a:gd name="connsiteY87" fmla="*/ 1690576 h 1850065"/>
              <a:gd name="connsiteX88" fmla="*/ 4742121 w 6347637"/>
              <a:gd name="connsiteY88" fmla="*/ 1722474 h 1850065"/>
              <a:gd name="connsiteX89" fmla="*/ 4805916 w 6347637"/>
              <a:gd name="connsiteY89" fmla="*/ 1754372 h 1850065"/>
              <a:gd name="connsiteX90" fmla="*/ 4869712 w 6347637"/>
              <a:gd name="connsiteY90" fmla="*/ 1775637 h 1850065"/>
              <a:gd name="connsiteX91" fmla="*/ 4901609 w 6347637"/>
              <a:gd name="connsiteY91" fmla="*/ 1786270 h 1850065"/>
              <a:gd name="connsiteX92" fmla="*/ 4976037 w 6347637"/>
              <a:gd name="connsiteY92" fmla="*/ 1796902 h 1850065"/>
              <a:gd name="connsiteX93" fmla="*/ 5199321 w 6347637"/>
              <a:gd name="connsiteY93" fmla="*/ 1796902 h 1850065"/>
              <a:gd name="connsiteX94" fmla="*/ 5209954 w 6347637"/>
              <a:gd name="connsiteY94" fmla="*/ 1765004 h 1850065"/>
              <a:gd name="connsiteX95" fmla="*/ 5241851 w 6347637"/>
              <a:gd name="connsiteY95" fmla="*/ 1733107 h 1850065"/>
              <a:gd name="connsiteX96" fmla="*/ 5284381 w 6347637"/>
              <a:gd name="connsiteY96" fmla="*/ 1711842 h 1850065"/>
              <a:gd name="connsiteX97" fmla="*/ 5348177 w 6347637"/>
              <a:gd name="connsiteY97" fmla="*/ 1679944 h 1850065"/>
              <a:gd name="connsiteX98" fmla="*/ 5401340 w 6347637"/>
              <a:gd name="connsiteY98" fmla="*/ 1637414 h 1850065"/>
              <a:gd name="connsiteX99" fmla="*/ 5465135 w 6347637"/>
              <a:gd name="connsiteY99" fmla="*/ 1584251 h 1850065"/>
              <a:gd name="connsiteX100" fmla="*/ 5635256 w 6347637"/>
              <a:gd name="connsiteY100" fmla="*/ 1594883 h 1850065"/>
              <a:gd name="connsiteX101" fmla="*/ 5645888 w 6347637"/>
              <a:gd name="connsiteY101" fmla="*/ 1637414 h 1850065"/>
              <a:gd name="connsiteX102" fmla="*/ 5699051 w 6347637"/>
              <a:gd name="connsiteY102" fmla="*/ 1690576 h 1850065"/>
              <a:gd name="connsiteX103" fmla="*/ 5762847 w 6347637"/>
              <a:gd name="connsiteY103" fmla="*/ 1775637 h 1850065"/>
              <a:gd name="connsiteX104" fmla="*/ 5794744 w 6347637"/>
              <a:gd name="connsiteY104" fmla="*/ 1818167 h 1850065"/>
              <a:gd name="connsiteX105" fmla="*/ 5826642 w 6347637"/>
              <a:gd name="connsiteY105" fmla="*/ 1828800 h 1850065"/>
              <a:gd name="connsiteX106" fmla="*/ 5858540 w 6347637"/>
              <a:gd name="connsiteY106" fmla="*/ 1850065 h 1850065"/>
              <a:gd name="connsiteX107" fmla="*/ 5890437 w 6347637"/>
              <a:gd name="connsiteY107" fmla="*/ 1839432 h 1850065"/>
              <a:gd name="connsiteX108" fmla="*/ 5954233 w 6347637"/>
              <a:gd name="connsiteY108" fmla="*/ 1796902 h 1850065"/>
              <a:gd name="connsiteX109" fmla="*/ 6071191 w 6347637"/>
              <a:gd name="connsiteY109" fmla="*/ 1775637 h 1850065"/>
              <a:gd name="connsiteX110" fmla="*/ 6081823 w 6347637"/>
              <a:gd name="connsiteY110" fmla="*/ 1711842 h 1850065"/>
              <a:gd name="connsiteX111" fmla="*/ 6113721 w 6347637"/>
              <a:gd name="connsiteY111" fmla="*/ 1690576 h 1850065"/>
              <a:gd name="connsiteX112" fmla="*/ 6230679 w 6347637"/>
              <a:gd name="connsiteY112" fmla="*/ 1669311 h 1850065"/>
              <a:gd name="connsiteX113" fmla="*/ 6315740 w 6347637"/>
              <a:gd name="connsiteY113" fmla="*/ 1711842 h 1850065"/>
              <a:gd name="connsiteX114" fmla="*/ 6347637 w 6347637"/>
              <a:gd name="connsiteY114" fmla="*/ 1722474 h 1850065"/>
              <a:gd name="connsiteX0" fmla="*/ 0 w 6347637"/>
              <a:gd name="connsiteY0" fmla="*/ 425302 h 1850065"/>
              <a:gd name="connsiteX1" fmla="*/ 95693 w 6347637"/>
              <a:gd name="connsiteY1" fmla="*/ 457200 h 1850065"/>
              <a:gd name="connsiteX2" fmla="*/ 127591 w 6347637"/>
              <a:gd name="connsiteY2" fmla="*/ 467832 h 1850065"/>
              <a:gd name="connsiteX3" fmla="*/ 180754 w 6347637"/>
              <a:gd name="connsiteY3" fmla="*/ 446567 h 1850065"/>
              <a:gd name="connsiteX4" fmla="*/ 233916 w 6347637"/>
              <a:gd name="connsiteY4" fmla="*/ 382772 h 1850065"/>
              <a:gd name="connsiteX5" fmla="*/ 329609 w 6347637"/>
              <a:gd name="connsiteY5" fmla="*/ 361507 h 1850065"/>
              <a:gd name="connsiteX6" fmla="*/ 361507 w 6347637"/>
              <a:gd name="connsiteY6" fmla="*/ 329609 h 1850065"/>
              <a:gd name="connsiteX7" fmla="*/ 404037 w 6347637"/>
              <a:gd name="connsiteY7" fmla="*/ 318976 h 1850065"/>
              <a:gd name="connsiteX8" fmla="*/ 446568 w 6347637"/>
              <a:gd name="connsiteY8" fmla="*/ 297711 h 1850065"/>
              <a:gd name="connsiteX9" fmla="*/ 478465 w 6347637"/>
              <a:gd name="connsiteY9" fmla="*/ 287079 h 1850065"/>
              <a:gd name="connsiteX10" fmla="*/ 595423 w 6347637"/>
              <a:gd name="connsiteY10" fmla="*/ 244549 h 1850065"/>
              <a:gd name="connsiteX11" fmla="*/ 627321 w 6347637"/>
              <a:gd name="connsiteY11" fmla="*/ 223283 h 1850065"/>
              <a:gd name="connsiteX12" fmla="*/ 659219 w 6347637"/>
              <a:gd name="connsiteY12" fmla="*/ 212651 h 1850065"/>
              <a:gd name="connsiteX13" fmla="*/ 723014 w 6347637"/>
              <a:gd name="connsiteY13" fmla="*/ 202018 h 1850065"/>
              <a:gd name="connsiteX14" fmla="*/ 786809 w 6347637"/>
              <a:gd name="connsiteY14" fmla="*/ 180753 h 1850065"/>
              <a:gd name="connsiteX15" fmla="*/ 829340 w 6347637"/>
              <a:gd name="connsiteY15" fmla="*/ 170121 h 1850065"/>
              <a:gd name="connsiteX16" fmla="*/ 871870 w 6347637"/>
              <a:gd name="connsiteY16" fmla="*/ 148856 h 1850065"/>
              <a:gd name="connsiteX17" fmla="*/ 903768 w 6347637"/>
              <a:gd name="connsiteY17" fmla="*/ 127590 h 1850065"/>
              <a:gd name="connsiteX18" fmla="*/ 946298 w 6347637"/>
              <a:gd name="connsiteY18" fmla="*/ 116958 h 1850065"/>
              <a:gd name="connsiteX19" fmla="*/ 1116419 w 6347637"/>
              <a:gd name="connsiteY19" fmla="*/ 85060 h 1850065"/>
              <a:gd name="connsiteX20" fmla="*/ 1148316 w 6347637"/>
              <a:gd name="connsiteY20" fmla="*/ 74428 h 1850065"/>
              <a:gd name="connsiteX21" fmla="*/ 1190847 w 6347637"/>
              <a:gd name="connsiteY21" fmla="*/ 63795 h 1850065"/>
              <a:gd name="connsiteX22" fmla="*/ 1254642 w 6347637"/>
              <a:gd name="connsiteY22" fmla="*/ 21265 h 1850065"/>
              <a:gd name="connsiteX23" fmla="*/ 1318437 w 6347637"/>
              <a:gd name="connsiteY23" fmla="*/ 0 h 1850065"/>
              <a:gd name="connsiteX24" fmla="*/ 1424763 w 6347637"/>
              <a:gd name="connsiteY24" fmla="*/ 10632 h 1850065"/>
              <a:gd name="connsiteX25" fmla="*/ 1456661 w 6347637"/>
              <a:gd name="connsiteY25" fmla="*/ 31897 h 1850065"/>
              <a:gd name="connsiteX26" fmla="*/ 1509823 w 6347637"/>
              <a:gd name="connsiteY26" fmla="*/ 74428 h 1850065"/>
              <a:gd name="connsiteX27" fmla="*/ 1573619 w 6347637"/>
              <a:gd name="connsiteY27" fmla="*/ 95693 h 1850065"/>
              <a:gd name="connsiteX28" fmla="*/ 1648047 w 6347637"/>
              <a:gd name="connsiteY28" fmla="*/ 116958 h 1850065"/>
              <a:gd name="connsiteX29" fmla="*/ 1679944 w 6347637"/>
              <a:gd name="connsiteY29" fmla="*/ 127590 h 1850065"/>
              <a:gd name="connsiteX30" fmla="*/ 1796902 w 6347637"/>
              <a:gd name="connsiteY30" fmla="*/ 138223 h 1850065"/>
              <a:gd name="connsiteX31" fmla="*/ 1828800 w 6347637"/>
              <a:gd name="connsiteY31" fmla="*/ 159488 h 1850065"/>
              <a:gd name="connsiteX32" fmla="*/ 1935126 w 6347637"/>
              <a:gd name="connsiteY32" fmla="*/ 191386 h 1850065"/>
              <a:gd name="connsiteX33" fmla="*/ 2062716 w 6347637"/>
              <a:gd name="connsiteY33" fmla="*/ 170121 h 1850065"/>
              <a:gd name="connsiteX34" fmla="*/ 2126512 w 6347637"/>
              <a:gd name="connsiteY34" fmla="*/ 148856 h 1850065"/>
              <a:gd name="connsiteX35" fmla="*/ 2179674 w 6347637"/>
              <a:gd name="connsiteY35" fmla="*/ 159488 h 1850065"/>
              <a:gd name="connsiteX36" fmla="*/ 2190307 w 6347637"/>
              <a:gd name="connsiteY36" fmla="*/ 191386 h 1850065"/>
              <a:gd name="connsiteX37" fmla="*/ 2211572 w 6347637"/>
              <a:gd name="connsiteY37" fmla="*/ 223283 h 1850065"/>
              <a:gd name="connsiteX38" fmla="*/ 2254102 w 6347637"/>
              <a:gd name="connsiteY38" fmla="*/ 308344 h 1850065"/>
              <a:gd name="connsiteX39" fmla="*/ 2296633 w 6347637"/>
              <a:gd name="connsiteY39" fmla="*/ 318976 h 1850065"/>
              <a:gd name="connsiteX40" fmla="*/ 2360428 w 6347637"/>
              <a:gd name="connsiteY40" fmla="*/ 393404 h 1850065"/>
              <a:gd name="connsiteX41" fmla="*/ 2402958 w 6347637"/>
              <a:gd name="connsiteY41" fmla="*/ 457200 h 1850065"/>
              <a:gd name="connsiteX42" fmla="*/ 2615609 w 6347637"/>
              <a:gd name="connsiteY42" fmla="*/ 435935 h 1850065"/>
              <a:gd name="connsiteX43" fmla="*/ 2647507 w 6347637"/>
              <a:gd name="connsiteY43" fmla="*/ 425302 h 1850065"/>
              <a:gd name="connsiteX44" fmla="*/ 2828261 w 6347637"/>
              <a:gd name="connsiteY44" fmla="*/ 435935 h 1850065"/>
              <a:gd name="connsiteX45" fmla="*/ 2860158 w 6347637"/>
              <a:gd name="connsiteY45" fmla="*/ 446567 h 1850065"/>
              <a:gd name="connsiteX46" fmla="*/ 2923954 w 6347637"/>
              <a:gd name="connsiteY46" fmla="*/ 510363 h 1850065"/>
              <a:gd name="connsiteX47" fmla="*/ 2998381 w 6347637"/>
              <a:gd name="connsiteY47" fmla="*/ 552893 h 1850065"/>
              <a:gd name="connsiteX48" fmla="*/ 3051544 w 6347637"/>
              <a:gd name="connsiteY48" fmla="*/ 584790 h 1850065"/>
              <a:gd name="connsiteX49" fmla="*/ 3072809 w 6347637"/>
              <a:gd name="connsiteY49" fmla="*/ 606056 h 1850065"/>
              <a:gd name="connsiteX50" fmla="*/ 3104707 w 6347637"/>
              <a:gd name="connsiteY50" fmla="*/ 616688 h 1850065"/>
              <a:gd name="connsiteX51" fmla="*/ 3115340 w 6347637"/>
              <a:gd name="connsiteY51" fmla="*/ 659218 h 1850065"/>
              <a:gd name="connsiteX52" fmla="*/ 3147237 w 6347637"/>
              <a:gd name="connsiteY52" fmla="*/ 680483 h 1850065"/>
              <a:gd name="connsiteX53" fmla="*/ 3168502 w 6347637"/>
              <a:gd name="connsiteY53" fmla="*/ 701749 h 1850065"/>
              <a:gd name="connsiteX54" fmla="*/ 3232298 w 6347637"/>
              <a:gd name="connsiteY54" fmla="*/ 744279 h 1850065"/>
              <a:gd name="connsiteX55" fmla="*/ 3264195 w 6347637"/>
              <a:gd name="connsiteY55" fmla="*/ 765544 h 1850065"/>
              <a:gd name="connsiteX56" fmla="*/ 3274828 w 6347637"/>
              <a:gd name="connsiteY56" fmla="*/ 839972 h 1850065"/>
              <a:gd name="connsiteX57" fmla="*/ 3285461 w 6347637"/>
              <a:gd name="connsiteY57" fmla="*/ 871870 h 1850065"/>
              <a:gd name="connsiteX58" fmla="*/ 3327991 w 6347637"/>
              <a:gd name="connsiteY58" fmla="*/ 882502 h 1850065"/>
              <a:gd name="connsiteX59" fmla="*/ 3359888 w 6347637"/>
              <a:gd name="connsiteY59" fmla="*/ 903767 h 1850065"/>
              <a:gd name="connsiteX60" fmla="*/ 3391786 w 6347637"/>
              <a:gd name="connsiteY60" fmla="*/ 935665 h 1850065"/>
              <a:gd name="connsiteX61" fmla="*/ 3423684 w 6347637"/>
              <a:gd name="connsiteY61" fmla="*/ 946297 h 1850065"/>
              <a:gd name="connsiteX62" fmla="*/ 3476847 w 6347637"/>
              <a:gd name="connsiteY62" fmla="*/ 978195 h 1850065"/>
              <a:gd name="connsiteX63" fmla="*/ 3545320 w 6347637"/>
              <a:gd name="connsiteY63" fmla="*/ 1010093 h 1850065"/>
              <a:gd name="connsiteX64" fmla="*/ 3615070 w 6347637"/>
              <a:gd name="connsiteY64" fmla="*/ 1041990 h 1850065"/>
              <a:gd name="connsiteX65" fmla="*/ 3678865 w 6347637"/>
              <a:gd name="connsiteY65" fmla="*/ 1063256 h 1850065"/>
              <a:gd name="connsiteX66" fmla="*/ 3710763 w 6347637"/>
              <a:gd name="connsiteY66" fmla="*/ 1073888 h 1850065"/>
              <a:gd name="connsiteX67" fmla="*/ 3753293 w 6347637"/>
              <a:gd name="connsiteY67" fmla="*/ 1084521 h 1850065"/>
              <a:gd name="connsiteX68" fmla="*/ 3774558 w 6347637"/>
              <a:gd name="connsiteY68" fmla="*/ 1116418 h 1850065"/>
              <a:gd name="connsiteX69" fmla="*/ 3838354 w 6347637"/>
              <a:gd name="connsiteY69" fmla="*/ 1148316 h 1850065"/>
              <a:gd name="connsiteX70" fmla="*/ 3870251 w 6347637"/>
              <a:gd name="connsiteY70" fmla="*/ 1169581 h 1850065"/>
              <a:gd name="connsiteX71" fmla="*/ 3902149 w 6347637"/>
              <a:gd name="connsiteY71" fmla="*/ 1180214 h 1850065"/>
              <a:gd name="connsiteX72" fmla="*/ 3965944 w 6347637"/>
              <a:gd name="connsiteY72" fmla="*/ 1212111 h 1850065"/>
              <a:gd name="connsiteX73" fmla="*/ 4019107 w 6347637"/>
              <a:gd name="connsiteY73" fmla="*/ 1265274 h 1850065"/>
              <a:gd name="connsiteX74" fmla="*/ 4114800 w 6347637"/>
              <a:gd name="connsiteY74" fmla="*/ 1339702 h 1850065"/>
              <a:gd name="connsiteX75" fmla="*/ 4178595 w 6347637"/>
              <a:gd name="connsiteY75" fmla="*/ 1403497 h 1850065"/>
              <a:gd name="connsiteX76" fmla="*/ 4231758 w 6347637"/>
              <a:gd name="connsiteY76" fmla="*/ 1446028 h 1850065"/>
              <a:gd name="connsiteX77" fmla="*/ 4263656 w 6347637"/>
              <a:gd name="connsiteY77" fmla="*/ 1456660 h 1850065"/>
              <a:gd name="connsiteX78" fmla="*/ 4295554 w 6347637"/>
              <a:gd name="connsiteY78" fmla="*/ 1488558 h 1850065"/>
              <a:gd name="connsiteX79" fmla="*/ 4327451 w 6347637"/>
              <a:gd name="connsiteY79" fmla="*/ 1499190 h 1850065"/>
              <a:gd name="connsiteX80" fmla="*/ 4380614 w 6347637"/>
              <a:gd name="connsiteY80" fmla="*/ 1541721 h 1850065"/>
              <a:gd name="connsiteX81" fmla="*/ 4401879 w 6347637"/>
              <a:gd name="connsiteY81" fmla="*/ 1573618 h 1850065"/>
              <a:gd name="connsiteX82" fmla="*/ 4465674 w 6347637"/>
              <a:gd name="connsiteY82" fmla="*/ 1605516 h 1850065"/>
              <a:gd name="connsiteX83" fmla="*/ 4486940 w 6347637"/>
              <a:gd name="connsiteY83" fmla="*/ 1626781 h 1850065"/>
              <a:gd name="connsiteX84" fmla="*/ 4529470 w 6347637"/>
              <a:gd name="connsiteY84" fmla="*/ 1637414 h 1850065"/>
              <a:gd name="connsiteX85" fmla="*/ 4561368 w 6347637"/>
              <a:gd name="connsiteY85" fmla="*/ 1648046 h 1850065"/>
              <a:gd name="connsiteX86" fmla="*/ 4635795 w 6347637"/>
              <a:gd name="connsiteY86" fmla="*/ 1690576 h 1850065"/>
              <a:gd name="connsiteX87" fmla="*/ 4635795 w 6347637"/>
              <a:gd name="connsiteY87" fmla="*/ 1690576 h 1850065"/>
              <a:gd name="connsiteX88" fmla="*/ 4742121 w 6347637"/>
              <a:gd name="connsiteY88" fmla="*/ 1722474 h 1850065"/>
              <a:gd name="connsiteX89" fmla="*/ 4805916 w 6347637"/>
              <a:gd name="connsiteY89" fmla="*/ 1754372 h 1850065"/>
              <a:gd name="connsiteX90" fmla="*/ 4869712 w 6347637"/>
              <a:gd name="connsiteY90" fmla="*/ 1775637 h 1850065"/>
              <a:gd name="connsiteX91" fmla="*/ 4901609 w 6347637"/>
              <a:gd name="connsiteY91" fmla="*/ 1786270 h 1850065"/>
              <a:gd name="connsiteX92" fmla="*/ 4976037 w 6347637"/>
              <a:gd name="connsiteY92" fmla="*/ 1796902 h 1850065"/>
              <a:gd name="connsiteX93" fmla="*/ 5199321 w 6347637"/>
              <a:gd name="connsiteY93" fmla="*/ 1796902 h 1850065"/>
              <a:gd name="connsiteX94" fmla="*/ 5209954 w 6347637"/>
              <a:gd name="connsiteY94" fmla="*/ 1765004 h 1850065"/>
              <a:gd name="connsiteX95" fmla="*/ 5241851 w 6347637"/>
              <a:gd name="connsiteY95" fmla="*/ 1733107 h 1850065"/>
              <a:gd name="connsiteX96" fmla="*/ 5284381 w 6347637"/>
              <a:gd name="connsiteY96" fmla="*/ 1711842 h 1850065"/>
              <a:gd name="connsiteX97" fmla="*/ 5348177 w 6347637"/>
              <a:gd name="connsiteY97" fmla="*/ 1679944 h 1850065"/>
              <a:gd name="connsiteX98" fmla="*/ 5401340 w 6347637"/>
              <a:gd name="connsiteY98" fmla="*/ 1637414 h 1850065"/>
              <a:gd name="connsiteX99" fmla="*/ 5465135 w 6347637"/>
              <a:gd name="connsiteY99" fmla="*/ 1584251 h 1850065"/>
              <a:gd name="connsiteX100" fmla="*/ 5635256 w 6347637"/>
              <a:gd name="connsiteY100" fmla="*/ 1594883 h 1850065"/>
              <a:gd name="connsiteX101" fmla="*/ 5645888 w 6347637"/>
              <a:gd name="connsiteY101" fmla="*/ 1637414 h 1850065"/>
              <a:gd name="connsiteX102" fmla="*/ 5699051 w 6347637"/>
              <a:gd name="connsiteY102" fmla="*/ 1690576 h 1850065"/>
              <a:gd name="connsiteX103" fmla="*/ 5762847 w 6347637"/>
              <a:gd name="connsiteY103" fmla="*/ 1775637 h 1850065"/>
              <a:gd name="connsiteX104" fmla="*/ 5794744 w 6347637"/>
              <a:gd name="connsiteY104" fmla="*/ 1818167 h 1850065"/>
              <a:gd name="connsiteX105" fmla="*/ 5826642 w 6347637"/>
              <a:gd name="connsiteY105" fmla="*/ 1828800 h 1850065"/>
              <a:gd name="connsiteX106" fmla="*/ 5858540 w 6347637"/>
              <a:gd name="connsiteY106" fmla="*/ 1850065 h 1850065"/>
              <a:gd name="connsiteX107" fmla="*/ 5890437 w 6347637"/>
              <a:gd name="connsiteY107" fmla="*/ 1839432 h 1850065"/>
              <a:gd name="connsiteX108" fmla="*/ 5954233 w 6347637"/>
              <a:gd name="connsiteY108" fmla="*/ 1796902 h 1850065"/>
              <a:gd name="connsiteX109" fmla="*/ 6071191 w 6347637"/>
              <a:gd name="connsiteY109" fmla="*/ 1775637 h 1850065"/>
              <a:gd name="connsiteX110" fmla="*/ 6081823 w 6347637"/>
              <a:gd name="connsiteY110" fmla="*/ 1711842 h 1850065"/>
              <a:gd name="connsiteX111" fmla="*/ 6113721 w 6347637"/>
              <a:gd name="connsiteY111" fmla="*/ 1690576 h 1850065"/>
              <a:gd name="connsiteX112" fmla="*/ 6230679 w 6347637"/>
              <a:gd name="connsiteY112" fmla="*/ 1669311 h 1850065"/>
              <a:gd name="connsiteX113" fmla="*/ 6315740 w 6347637"/>
              <a:gd name="connsiteY113" fmla="*/ 1711842 h 1850065"/>
              <a:gd name="connsiteX114" fmla="*/ 6347637 w 6347637"/>
              <a:gd name="connsiteY114" fmla="*/ 1722474 h 1850065"/>
              <a:gd name="connsiteX0" fmla="*/ 0 w 6347637"/>
              <a:gd name="connsiteY0" fmla="*/ 425302 h 1850065"/>
              <a:gd name="connsiteX1" fmla="*/ 95693 w 6347637"/>
              <a:gd name="connsiteY1" fmla="*/ 457200 h 1850065"/>
              <a:gd name="connsiteX2" fmla="*/ 127591 w 6347637"/>
              <a:gd name="connsiteY2" fmla="*/ 467832 h 1850065"/>
              <a:gd name="connsiteX3" fmla="*/ 180754 w 6347637"/>
              <a:gd name="connsiteY3" fmla="*/ 446567 h 1850065"/>
              <a:gd name="connsiteX4" fmla="*/ 233916 w 6347637"/>
              <a:gd name="connsiteY4" fmla="*/ 382772 h 1850065"/>
              <a:gd name="connsiteX5" fmla="*/ 329609 w 6347637"/>
              <a:gd name="connsiteY5" fmla="*/ 361507 h 1850065"/>
              <a:gd name="connsiteX6" fmla="*/ 361507 w 6347637"/>
              <a:gd name="connsiteY6" fmla="*/ 329609 h 1850065"/>
              <a:gd name="connsiteX7" fmla="*/ 404037 w 6347637"/>
              <a:gd name="connsiteY7" fmla="*/ 318976 h 1850065"/>
              <a:gd name="connsiteX8" fmla="*/ 446568 w 6347637"/>
              <a:gd name="connsiteY8" fmla="*/ 297711 h 1850065"/>
              <a:gd name="connsiteX9" fmla="*/ 478465 w 6347637"/>
              <a:gd name="connsiteY9" fmla="*/ 287079 h 1850065"/>
              <a:gd name="connsiteX10" fmla="*/ 595423 w 6347637"/>
              <a:gd name="connsiteY10" fmla="*/ 244549 h 1850065"/>
              <a:gd name="connsiteX11" fmla="*/ 627321 w 6347637"/>
              <a:gd name="connsiteY11" fmla="*/ 223283 h 1850065"/>
              <a:gd name="connsiteX12" fmla="*/ 659219 w 6347637"/>
              <a:gd name="connsiteY12" fmla="*/ 212651 h 1850065"/>
              <a:gd name="connsiteX13" fmla="*/ 723014 w 6347637"/>
              <a:gd name="connsiteY13" fmla="*/ 202018 h 1850065"/>
              <a:gd name="connsiteX14" fmla="*/ 786809 w 6347637"/>
              <a:gd name="connsiteY14" fmla="*/ 180753 h 1850065"/>
              <a:gd name="connsiteX15" fmla="*/ 829340 w 6347637"/>
              <a:gd name="connsiteY15" fmla="*/ 170121 h 1850065"/>
              <a:gd name="connsiteX16" fmla="*/ 871870 w 6347637"/>
              <a:gd name="connsiteY16" fmla="*/ 148856 h 1850065"/>
              <a:gd name="connsiteX17" fmla="*/ 903768 w 6347637"/>
              <a:gd name="connsiteY17" fmla="*/ 127590 h 1850065"/>
              <a:gd name="connsiteX18" fmla="*/ 946298 w 6347637"/>
              <a:gd name="connsiteY18" fmla="*/ 116958 h 1850065"/>
              <a:gd name="connsiteX19" fmla="*/ 1116419 w 6347637"/>
              <a:gd name="connsiteY19" fmla="*/ 85060 h 1850065"/>
              <a:gd name="connsiteX20" fmla="*/ 1148316 w 6347637"/>
              <a:gd name="connsiteY20" fmla="*/ 74428 h 1850065"/>
              <a:gd name="connsiteX21" fmla="*/ 1190847 w 6347637"/>
              <a:gd name="connsiteY21" fmla="*/ 63795 h 1850065"/>
              <a:gd name="connsiteX22" fmla="*/ 1254642 w 6347637"/>
              <a:gd name="connsiteY22" fmla="*/ 21265 h 1850065"/>
              <a:gd name="connsiteX23" fmla="*/ 1318437 w 6347637"/>
              <a:gd name="connsiteY23" fmla="*/ 0 h 1850065"/>
              <a:gd name="connsiteX24" fmla="*/ 1424763 w 6347637"/>
              <a:gd name="connsiteY24" fmla="*/ 10632 h 1850065"/>
              <a:gd name="connsiteX25" fmla="*/ 1456661 w 6347637"/>
              <a:gd name="connsiteY25" fmla="*/ 31897 h 1850065"/>
              <a:gd name="connsiteX26" fmla="*/ 1509823 w 6347637"/>
              <a:gd name="connsiteY26" fmla="*/ 74428 h 1850065"/>
              <a:gd name="connsiteX27" fmla="*/ 1573619 w 6347637"/>
              <a:gd name="connsiteY27" fmla="*/ 95693 h 1850065"/>
              <a:gd name="connsiteX28" fmla="*/ 1648047 w 6347637"/>
              <a:gd name="connsiteY28" fmla="*/ 116958 h 1850065"/>
              <a:gd name="connsiteX29" fmla="*/ 1679944 w 6347637"/>
              <a:gd name="connsiteY29" fmla="*/ 127590 h 1850065"/>
              <a:gd name="connsiteX30" fmla="*/ 1796902 w 6347637"/>
              <a:gd name="connsiteY30" fmla="*/ 138223 h 1850065"/>
              <a:gd name="connsiteX31" fmla="*/ 1828800 w 6347637"/>
              <a:gd name="connsiteY31" fmla="*/ 159488 h 1850065"/>
              <a:gd name="connsiteX32" fmla="*/ 1935126 w 6347637"/>
              <a:gd name="connsiteY32" fmla="*/ 191386 h 1850065"/>
              <a:gd name="connsiteX33" fmla="*/ 2062716 w 6347637"/>
              <a:gd name="connsiteY33" fmla="*/ 170121 h 1850065"/>
              <a:gd name="connsiteX34" fmla="*/ 2126512 w 6347637"/>
              <a:gd name="connsiteY34" fmla="*/ 148856 h 1850065"/>
              <a:gd name="connsiteX35" fmla="*/ 2179674 w 6347637"/>
              <a:gd name="connsiteY35" fmla="*/ 159488 h 1850065"/>
              <a:gd name="connsiteX36" fmla="*/ 2190307 w 6347637"/>
              <a:gd name="connsiteY36" fmla="*/ 191386 h 1850065"/>
              <a:gd name="connsiteX37" fmla="*/ 2211572 w 6347637"/>
              <a:gd name="connsiteY37" fmla="*/ 223283 h 1850065"/>
              <a:gd name="connsiteX38" fmla="*/ 2254102 w 6347637"/>
              <a:gd name="connsiteY38" fmla="*/ 308344 h 1850065"/>
              <a:gd name="connsiteX39" fmla="*/ 2296633 w 6347637"/>
              <a:gd name="connsiteY39" fmla="*/ 318976 h 1850065"/>
              <a:gd name="connsiteX40" fmla="*/ 2360428 w 6347637"/>
              <a:gd name="connsiteY40" fmla="*/ 393404 h 1850065"/>
              <a:gd name="connsiteX41" fmla="*/ 2402958 w 6347637"/>
              <a:gd name="connsiteY41" fmla="*/ 457200 h 1850065"/>
              <a:gd name="connsiteX42" fmla="*/ 2615609 w 6347637"/>
              <a:gd name="connsiteY42" fmla="*/ 435935 h 1850065"/>
              <a:gd name="connsiteX43" fmla="*/ 2647507 w 6347637"/>
              <a:gd name="connsiteY43" fmla="*/ 425302 h 1850065"/>
              <a:gd name="connsiteX44" fmla="*/ 2828261 w 6347637"/>
              <a:gd name="connsiteY44" fmla="*/ 435935 h 1850065"/>
              <a:gd name="connsiteX45" fmla="*/ 2860158 w 6347637"/>
              <a:gd name="connsiteY45" fmla="*/ 446567 h 1850065"/>
              <a:gd name="connsiteX46" fmla="*/ 2923954 w 6347637"/>
              <a:gd name="connsiteY46" fmla="*/ 510363 h 1850065"/>
              <a:gd name="connsiteX47" fmla="*/ 2998381 w 6347637"/>
              <a:gd name="connsiteY47" fmla="*/ 552893 h 1850065"/>
              <a:gd name="connsiteX48" fmla="*/ 3051544 w 6347637"/>
              <a:gd name="connsiteY48" fmla="*/ 584790 h 1850065"/>
              <a:gd name="connsiteX49" fmla="*/ 3072809 w 6347637"/>
              <a:gd name="connsiteY49" fmla="*/ 606056 h 1850065"/>
              <a:gd name="connsiteX50" fmla="*/ 3104707 w 6347637"/>
              <a:gd name="connsiteY50" fmla="*/ 616688 h 1850065"/>
              <a:gd name="connsiteX51" fmla="*/ 3115340 w 6347637"/>
              <a:gd name="connsiteY51" fmla="*/ 659218 h 1850065"/>
              <a:gd name="connsiteX52" fmla="*/ 3147237 w 6347637"/>
              <a:gd name="connsiteY52" fmla="*/ 680483 h 1850065"/>
              <a:gd name="connsiteX53" fmla="*/ 3168502 w 6347637"/>
              <a:gd name="connsiteY53" fmla="*/ 701749 h 1850065"/>
              <a:gd name="connsiteX54" fmla="*/ 3232298 w 6347637"/>
              <a:gd name="connsiteY54" fmla="*/ 744279 h 1850065"/>
              <a:gd name="connsiteX55" fmla="*/ 3264195 w 6347637"/>
              <a:gd name="connsiteY55" fmla="*/ 765544 h 1850065"/>
              <a:gd name="connsiteX56" fmla="*/ 3274828 w 6347637"/>
              <a:gd name="connsiteY56" fmla="*/ 839972 h 1850065"/>
              <a:gd name="connsiteX57" fmla="*/ 3285461 w 6347637"/>
              <a:gd name="connsiteY57" fmla="*/ 871870 h 1850065"/>
              <a:gd name="connsiteX58" fmla="*/ 3327991 w 6347637"/>
              <a:gd name="connsiteY58" fmla="*/ 882502 h 1850065"/>
              <a:gd name="connsiteX59" fmla="*/ 3359888 w 6347637"/>
              <a:gd name="connsiteY59" fmla="*/ 903767 h 1850065"/>
              <a:gd name="connsiteX60" fmla="*/ 3391786 w 6347637"/>
              <a:gd name="connsiteY60" fmla="*/ 935665 h 1850065"/>
              <a:gd name="connsiteX61" fmla="*/ 3423684 w 6347637"/>
              <a:gd name="connsiteY61" fmla="*/ 946297 h 1850065"/>
              <a:gd name="connsiteX62" fmla="*/ 3476847 w 6347637"/>
              <a:gd name="connsiteY62" fmla="*/ 978195 h 1850065"/>
              <a:gd name="connsiteX63" fmla="*/ 3545320 w 6347637"/>
              <a:gd name="connsiteY63" fmla="*/ 1010093 h 1850065"/>
              <a:gd name="connsiteX64" fmla="*/ 3615070 w 6347637"/>
              <a:gd name="connsiteY64" fmla="*/ 1041990 h 1850065"/>
              <a:gd name="connsiteX65" fmla="*/ 3678865 w 6347637"/>
              <a:gd name="connsiteY65" fmla="*/ 1063256 h 1850065"/>
              <a:gd name="connsiteX66" fmla="*/ 3710763 w 6347637"/>
              <a:gd name="connsiteY66" fmla="*/ 1073888 h 1850065"/>
              <a:gd name="connsiteX67" fmla="*/ 3753293 w 6347637"/>
              <a:gd name="connsiteY67" fmla="*/ 1084521 h 1850065"/>
              <a:gd name="connsiteX68" fmla="*/ 3774558 w 6347637"/>
              <a:gd name="connsiteY68" fmla="*/ 1116418 h 1850065"/>
              <a:gd name="connsiteX69" fmla="*/ 3838354 w 6347637"/>
              <a:gd name="connsiteY69" fmla="*/ 1148316 h 1850065"/>
              <a:gd name="connsiteX70" fmla="*/ 3870251 w 6347637"/>
              <a:gd name="connsiteY70" fmla="*/ 1169581 h 1850065"/>
              <a:gd name="connsiteX71" fmla="*/ 3902149 w 6347637"/>
              <a:gd name="connsiteY71" fmla="*/ 1180214 h 1850065"/>
              <a:gd name="connsiteX72" fmla="*/ 3965944 w 6347637"/>
              <a:gd name="connsiteY72" fmla="*/ 1212111 h 1850065"/>
              <a:gd name="connsiteX73" fmla="*/ 4019107 w 6347637"/>
              <a:gd name="connsiteY73" fmla="*/ 1265274 h 1850065"/>
              <a:gd name="connsiteX74" fmla="*/ 4114800 w 6347637"/>
              <a:gd name="connsiteY74" fmla="*/ 1339702 h 1850065"/>
              <a:gd name="connsiteX75" fmla="*/ 4178595 w 6347637"/>
              <a:gd name="connsiteY75" fmla="*/ 1403497 h 1850065"/>
              <a:gd name="connsiteX76" fmla="*/ 4231758 w 6347637"/>
              <a:gd name="connsiteY76" fmla="*/ 1446028 h 1850065"/>
              <a:gd name="connsiteX77" fmla="*/ 4263656 w 6347637"/>
              <a:gd name="connsiteY77" fmla="*/ 1456660 h 1850065"/>
              <a:gd name="connsiteX78" fmla="*/ 4295554 w 6347637"/>
              <a:gd name="connsiteY78" fmla="*/ 1488558 h 1850065"/>
              <a:gd name="connsiteX79" fmla="*/ 4327451 w 6347637"/>
              <a:gd name="connsiteY79" fmla="*/ 1499190 h 1850065"/>
              <a:gd name="connsiteX80" fmla="*/ 4380614 w 6347637"/>
              <a:gd name="connsiteY80" fmla="*/ 1541721 h 1850065"/>
              <a:gd name="connsiteX81" fmla="*/ 4401879 w 6347637"/>
              <a:gd name="connsiteY81" fmla="*/ 1573618 h 1850065"/>
              <a:gd name="connsiteX82" fmla="*/ 4465674 w 6347637"/>
              <a:gd name="connsiteY82" fmla="*/ 1605516 h 1850065"/>
              <a:gd name="connsiteX83" fmla="*/ 4486940 w 6347637"/>
              <a:gd name="connsiteY83" fmla="*/ 1626781 h 1850065"/>
              <a:gd name="connsiteX84" fmla="*/ 4529470 w 6347637"/>
              <a:gd name="connsiteY84" fmla="*/ 1637414 h 1850065"/>
              <a:gd name="connsiteX85" fmla="*/ 4561368 w 6347637"/>
              <a:gd name="connsiteY85" fmla="*/ 1648046 h 1850065"/>
              <a:gd name="connsiteX86" fmla="*/ 4635795 w 6347637"/>
              <a:gd name="connsiteY86" fmla="*/ 1690576 h 1850065"/>
              <a:gd name="connsiteX87" fmla="*/ 4635795 w 6347637"/>
              <a:gd name="connsiteY87" fmla="*/ 1690576 h 1850065"/>
              <a:gd name="connsiteX88" fmla="*/ 4742121 w 6347637"/>
              <a:gd name="connsiteY88" fmla="*/ 1722474 h 1850065"/>
              <a:gd name="connsiteX89" fmla="*/ 4805916 w 6347637"/>
              <a:gd name="connsiteY89" fmla="*/ 1754372 h 1850065"/>
              <a:gd name="connsiteX90" fmla="*/ 4869712 w 6347637"/>
              <a:gd name="connsiteY90" fmla="*/ 1775637 h 1850065"/>
              <a:gd name="connsiteX91" fmla="*/ 4901609 w 6347637"/>
              <a:gd name="connsiteY91" fmla="*/ 1786270 h 1850065"/>
              <a:gd name="connsiteX92" fmla="*/ 4976037 w 6347637"/>
              <a:gd name="connsiteY92" fmla="*/ 1796902 h 1850065"/>
              <a:gd name="connsiteX93" fmla="*/ 5199321 w 6347637"/>
              <a:gd name="connsiteY93" fmla="*/ 1796902 h 1850065"/>
              <a:gd name="connsiteX94" fmla="*/ 5209954 w 6347637"/>
              <a:gd name="connsiteY94" fmla="*/ 1765004 h 1850065"/>
              <a:gd name="connsiteX95" fmla="*/ 5241851 w 6347637"/>
              <a:gd name="connsiteY95" fmla="*/ 1733107 h 1850065"/>
              <a:gd name="connsiteX96" fmla="*/ 5284381 w 6347637"/>
              <a:gd name="connsiteY96" fmla="*/ 1711842 h 1850065"/>
              <a:gd name="connsiteX97" fmla="*/ 5348177 w 6347637"/>
              <a:gd name="connsiteY97" fmla="*/ 1679944 h 1850065"/>
              <a:gd name="connsiteX98" fmla="*/ 5401340 w 6347637"/>
              <a:gd name="connsiteY98" fmla="*/ 1637414 h 1850065"/>
              <a:gd name="connsiteX99" fmla="*/ 5516341 w 6347637"/>
              <a:gd name="connsiteY99" fmla="*/ 1591567 h 1850065"/>
              <a:gd name="connsiteX100" fmla="*/ 5635256 w 6347637"/>
              <a:gd name="connsiteY100" fmla="*/ 1594883 h 1850065"/>
              <a:gd name="connsiteX101" fmla="*/ 5645888 w 6347637"/>
              <a:gd name="connsiteY101" fmla="*/ 1637414 h 1850065"/>
              <a:gd name="connsiteX102" fmla="*/ 5699051 w 6347637"/>
              <a:gd name="connsiteY102" fmla="*/ 1690576 h 1850065"/>
              <a:gd name="connsiteX103" fmla="*/ 5762847 w 6347637"/>
              <a:gd name="connsiteY103" fmla="*/ 1775637 h 1850065"/>
              <a:gd name="connsiteX104" fmla="*/ 5794744 w 6347637"/>
              <a:gd name="connsiteY104" fmla="*/ 1818167 h 1850065"/>
              <a:gd name="connsiteX105" fmla="*/ 5826642 w 6347637"/>
              <a:gd name="connsiteY105" fmla="*/ 1828800 h 1850065"/>
              <a:gd name="connsiteX106" fmla="*/ 5858540 w 6347637"/>
              <a:gd name="connsiteY106" fmla="*/ 1850065 h 1850065"/>
              <a:gd name="connsiteX107" fmla="*/ 5890437 w 6347637"/>
              <a:gd name="connsiteY107" fmla="*/ 1839432 h 1850065"/>
              <a:gd name="connsiteX108" fmla="*/ 5954233 w 6347637"/>
              <a:gd name="connsiteY108" fmla="*/ 1796902 h 1850065"/>
              <a:gd name="connsiteX109" fmla="*/ 6071191 w 6347637"/>
              <a:gd name="connsiteY109" fmla="*/ 1775637 h 1850065"/>
              <a:gd name="connsiteX110" fmla="*/ 6081823 w 6347637"/>
              <a:gd name="connsiteY110" fmla="*/ 1711842 h 1850065"/>
              <a:gd name="connsiteX111" fmla="*/ 6113721 w 6347637"/>
              <a:gd name="connsiteY111" fmla="*/ 1690576 h 1850065"/>
              <a:gd name="connsiteX112" fmla="*/ 6230679 w 6347637"/>
              <a:gd name="connsiteY112" fmla="*/ 1669311 h 1850065"/>
              <a:gd name="connsiteX113" fmla="*/ 6315740 w 6347637"/>
              <a:gd name="connsiteY113" fmla="*/ 1711842 h 1850065"/>
              <a:gd name="connsiteX114" fmla="*/ 6347637 w 6347637"/>
              <a:gd name="connsiteY114" fmla="*/ 1722474 h 1850065"/>
              <a:gd name="connsiteX0" fmla="*/ 0 w 6347637"/>
              <a:gd name="connsiteY0" fmla="*/ 425302 h 1850065"/>
              <a:gd name="connsiteX1" fmla="*/ 95693 w 6347637"/>
              <a:gd name="connsiteY1" fmla="*/ 457200 h 1850065"/>
              <a:gd name="connsiteX2" fmla="*/ 127591 w 6347637"/>
              <a:gd name="connsiteY2" fmla="*/ 467832 h 1850065"/>
              <a:gd name="connsiteX3" fmla="*/ 180754 w 6347637"/>
              <a:gd name="connsiteY3" fmla="*/ 446567 h 1850065"/>
              <a:gd name="connsiteX4" fmla="*/ 233916 w 6347637"/>
              <a:gd name="connsiteY4" fmla="*/ 382772 h 1850065"/>
              <a:gd name="connsiteX5" fmla="*/ 329609 w 6347637"/>
              <a:gd name="connsiteY5" fmla="*/ 361507 h 1850065"/>
              <a:gd name="connsiteX6" fmla="*/ 361507 w 6347637"/>
              <a:gd name="connsiteY6" fmla="*/ 329609 h 1850065"/>
              <a:gd name="connsiteX7" fmla="*/ 404037 w 6347637"/>
              <a:gd name="connsiteY7" fmla="*/ 318976 h 1850065"/>
              <a:gd name="connsiteX8" fmla="*/ 446568 w 6347637"/>
              <a:gd name="connsiteY8" fmla="*/ 297711 h 1850065"/>
              <a:gd name="connsiteX9" fmla="*/ 478465 w 6347637"/>
              <a:gd name="connsiteY9" fmla="*/ 287079 h 1850065"/>
              <a:gd name="connsiteX10" fmla="*/ 595423 w 6347637"/>
              <a:gd name="connsiteY10" fmla="*/ 244549 h 1850065"/>
              <a:gd name="connsiteX11" fmla="*/ 627321 w 6347637"/>
              <a:gd name="connsiteY11" fmla="*/ 223283 h 1850065"/>
              <a:gd name="connsiteX12" fmla="*/ 659219 w 6347637"/>
              <a:gd name="connsiteY12" fmla="*/ 212651 h 1850065"/>
              <a:gd name="connsiteX13" fmla="*/ 723014 w 6347637"/>
              <a:gd name="connsiteY13" fmla="*/ 202018 h 1850065"/>
              <a:gd name="connsiteX14" fmla="*/ 786809 w 6347637"/>
              <a:gd name="connsiteY14" fmla="*/ 180753 h 1850065"/>
              <a:gd name="connsiteX15" fmla="*/ 829340 w 6347637"/>
              <a:gd name="connsiteY15" fmla="*/ 170121 h 1850065"/>
              <a:gd name="connsiteX16" fmla="*/ 871870 w 6347637"/>
              <a:gd name="connsiteY16" fmla="*/ 148856 h 1850065"/>
              <a:gd name="connsiteX17" fmla="*/ 903768 w 6347637"/>
              <a:gd name="connsiteY17" fmla="*/ 127590 h 1850065"/>
              <a:gd name="connsiteX18" fmla="*/ 946298 w 6347637"/>
              <a:gd name="connsiteY18" fmla="*/ 116958 h 1850065"/>
              <a:gd name="connsiteX19" fmla="*/ 1116419 w 6347637"/>
              <a:gd name="connsiteY19" fmla="*/ 85060 h 1850065"/>
              <a:gd name="connsiteX20" fmla="*/ 1148316 w 6347637"/>
              <a:gd name="connsiteY20" fmla="*/ 74428 h 1850065"/>
              <a:gd name="connsiteX21" fmla="*/ 1190847 w 6347637"/>
              <a:gd name="connsiteY21" fmla="*/ 63795 h 1850065"/>
              <a:gd name="connsiteX22" fmla="*/ 1254642 w 6347637"/>
              <a:gd name="connsiteY22" fmla="*/ 21265 h 1850065"/>
              <a:gd name="connsiteX23" fmla="*/ 1318437 w 6347637"/>
              <a:gd name="connsiteY23" fmla="*/ 0 h 1850065"/>
              <a:gd name="connsiteX24" fmla="*/ 1424763 w 6347637"/>
              <a:gd name="connsiteY24" fmla="*/ 10632 h 1850065"/>
              <a:gd name="connsiteX25" fmla="*/ 1456661 w 6347637"/>
              <a:gd name="connsiteY25" fmla="*/ 31897 h 1850065"/>
              <a:gd name="connsiteX26" fmla="*/ 1509823 w 6347637"/>
              <a:gd name="connsiteY26" fmla="*/ 74428 h 1850065"/>
              <a:gd name="connsiteX27" fmla="*/ 1573619 w 6347637"/>
              <a:gd name="connsiteY27" fmla="*/ 95693 h 1850065"/>
              <a:gd name="connsiteX28" fmla="*/ 1648047 w 6347637"/>
              <a:gd name="connsiteY28" fmla="*/ 116958 h 1850065"/>
              <a:gd name="connsiteX29" fmla="*/ 1679944 w 6347637"/>
              <a:gd name="connsiteY29" fmla="*/ 127590 h 1850065"/>
              <a:gd name="connsiteX30" fmla="*/ 1796902 w 6347637"/>
              <a:gd name="connsiteY30" fmla="*/ 138223 h 1850065"/>
              <a:gd name="connsiteX31" fmla="*/ 1828800 w 6347637"/>
              <a:gd name="connsiteY31" fmla="*/ 159488 h 1850065"/>
              <a:gd name="connsiteX32" fmla="*/ 1935126 w 6347637"/>
              <a:gd name="connsiteY32" fmla="*/ 191386 h 1850065"/>
              <a:gd name="connsiteX33" fmla="*/ 2062716 w 6347637"/>
              <a:gd name="connsiteY33" fmla="*/ 170121 h 1850065"/>
              <a:gd name="connsiteX34" fmla="*/ 2126512 w 6347637"/>
              <a:gd name="connsiteY34" fmla="*/ 148856 h 1850065"/>
              <a:gd name="connsiteX35" fmla="*/ 2179674 w 6347637"/>
              <a:gd name="connsiteY35" fmla="*/ 159488 h 1850065"/>
              <a:gd name="connsiteX36" fmla="*/ 2190307 w 6347637"/>
              <a:gd name="connsiteY36" fmla="*/ 191386 h 1850065"/>
              <a:gd name="connsiteX37" fmla="*/ 2211572 w 6347637"/>
              <a:gd name="connsiteY37" fmla="*/ 223283 h 1850065"/>
              <a:gd name="connsiteX38" fmla="*/ 2254102 w 6347637"/>
              <a:gd name="connsiteY38" fmla="*/ 308344 h 1850065"/>
              <a:gd name="connsiteX39" fmla="*/ 2296633 w 6347637"/>
              <a:gd name="connsiteY39" fmla="*/ 318976 h 1850065"/>
              <a:gd name="connsiteX40" fmla="*/ 2360428 w 6347637"/>
              <a:gd name="connsiteY40" fmla="*/ 393404 h 1850065"/>
              <a:gd name="connsiteX41" fmla="*/ 2402958 w 6347637"/>
              <a:gd name="connsiteY41" fmla="*/ 457200 h 1850065"/>
              <a:gd name="connsiteX42" fmla="*/ 2615609 w 6347637"/>
              <a:gd name="connsiteY42" fmla="*/ 435935 h 1850065"/>
              <a:gd name="connsiteX43" fmla="*/ 2647507 w 6347637"/>
              <a:gd name="connsiteY43" fmla="*/ 425302 h 1850065"/>
              <a:gd name="connsiteX44" fmla="*/ 2828261 w 6347637"/>
              <a:gd name="connsiteY44" fmla="*/ 435935 h 1850065"/>
              <a:gd name="connsiteX45" fmla="*/ 2860158 w 6347637"/>
              <a:gd name="connsiteY45" fmla="*/ 446567 h 1850065"/>
              <a:gd name="connsiteX46" fmla="*/ 2923954 w 6347637"/>
              <a:gd name="connsiteY46" fmla="*/ 510363 h 1850065"/>
              <a:gd name="connsiteX47" fmla="*/ 2998381 w 6347637"/>
              <a:gd name="connsiteY47" fmla="*/ 552893 h 1850065"/>
              <a:gd name="connsiteX48" fmla="*/ 3051544 w 6347637"/>
              <a:gd name="connsiteY48" fmla="*/ 584790 h 1850065"/>
              <a:gd name="connsiteX49" fmla="*/ 3072809 w 6347637"/>
              <a:gd name="connsiteY49" fmla="*/ 606056 h 1850065"/>
              <a:gd name="connsiteX50" fmla="*/ 3104707 w 6347637"/>
              <a:gd name="connsiteY50" fmla="*/ 616688 h 1850065"/>
              <a:gd name="connsiteX51" fmla="*/ 3115340 w 6347637"/>
              <a:gd name="connsiteY51" fmla="*/ 659218 h 1850065"/>
              <a:gd name="connsiteX52" fmla="*/ 3147237 w 6347637"/>
              <a:gd name="connsiteY52" fmla="*/ 680483 h 1850065"/>
              <a:gd name="connsiteX53" fmla="*/ 3168502 w 6347637"/>
              <a:gd name="connsiteY53" fmla="*/ 701749 h 1850065"/>
              <a:gd name="connsiteX54" fmla="*/ 3232298 w 6347637"/>
              <a:gd name="connsiteY54" fmla="*/ 744279 h 1850065"/>
              <a:gd name="connsiteX55" fmla="*/ 3264195 w 6347637"/>
              <a:gd name="connsiteY55" fmla="*/ 765544 h 1850065"/>
              <a:gd name="connsiteX56" fmla="*/ 3274828 w 6347637"/>
              <a:gd name="connsiteY56" fmla="*/ 839972 h 1850065"/>
              <a:gd name="connsiteX57" fmla="*/ 3285461 w 6347637"/>
              <a:gd name="connsiteY57" fmla="*/ 871870 h 1850065"/>
              <a:gd name="connsiteX58" fmla="*/ 3327991 w 6347637"/>
              <a:gd name="connsiteY58" fmla="*/ 882502 h 1850065"/>
              <a:gd name="connsiteX59" fmla="*/ 3359888 w 6347637"/>
              <a:gd name="connsiteY59" fmla="*/ 903767 h 1850065"/>
              <a:gd name="connsiteX60" fmla="*/ 3391786 w 6347637"/>
              <a:gd name="connsiteY60" fmla="*/ 935665 h 1850065"/>
              <a:gd name="connsiteX61" fmla="*/ 3423684 w 6347637"/>
              <a:gd name="connsiteY61" fmla="*/ 946297 h 1850065"/>
              <a:gd name="connsiteX62" fmla="*/ 3476847 w 6347637"/>
              <a:gd name="connsiteY62" fmla="*/ 978195 h 1850065"/>
              <a:gd name="connsiteX63" fmla="*/ 3545320 w 6347637"/>
              <a:gd name="connsiteY63" fmla="*/ 1010093 h 1850065"/>
              <a:gd name="connsiteX64" fmla="*/ 3615070 w 6347637"/>
              <a:gd name="connsiteY64" fmla="*/ 1041990 h 1850065"/>
              <a:gd name="connsiteX65" fmla="*/ 3678865 w 6347637"/>
              <a:gd name="connsiteY65" fmla="*/ 1063256 h 1850065"/>
              <a:gd name="connsiteX66" fmla="*/ 3710763 w 6347637"/>
              <a:gd name="connsiteY66" fmla="*/ 1073888 h 1850065"/>
              <a:gd name="connsiteX67" fmla="*/ 3753293 w 6347637"/>
              <a:gd name="connsiteY67" fmla="*/ 1084521 h 1850065"/>
              <a:gd name="connsiteX68" fmla="*/ 3774558 w 6347637"/>
              <a:gd name="connsiteY68" fmla="*/ 1116418 h 1850065"/>
              <a:gd name="connsiteX69" fmla="*/ 3838354 w 6347637"/>
              <a:gd name="connsiteY69" fmla="*/ 1148316 h 1850065"/>
              <a:gd name="connsiteX70" fmla="*/ 3870251 w 6347637"/>
              <a:gd name="connsiteY70" fmla="*/ 1169581 h 1850065"/>
              <a:gd name="connsiteX71" fmla="*/ 3902149 w 6347637"/>
              <a:gd name="connsiteY71" fmla="*/ 1180214 h 1850065"/>
              <a:gd name="connsiteX72" fmla="*/ 3965944 w 6347637"/>
              <a:gd name="connsiteY72" fmla="*/ 1212111 h 1850065"/>
              <a:gd name="connsiteX73" fmla="*/ 4019107 w 6347637"/>
              <a:gd name="connsiteY73" fmla="*/ 1265274 h 1850065"/>
              <a:gd name="connsiteX74" fmla="*/ 4114800 w 6347637"/>
              <a:gd name="connsiteY74" fmla="*/ 1339702 h 1850065"/>
              <a:gd name="connsiteX75" fmla="*/ 4178595 w 6347637"/>
              <a:gd name="connsiteY75" fmla="*/ 1403497 h 1850065"/>
              <a:gd name="connsiteX76" fmla="*/ 4231758 w 6347637"/>
              <a:gd name="connsiteY76" fmla="*/ 1446028 h 1850065"/>
              <a:gd name="connsiteX77" fmla="*/ 4263656 w 6347637"/>
              <a:gd name="connsiteY77" fmla="*/ 1456660 h 1850065"/>
              <a:gd name="connsiteX78" fmla="*/ 4295554 w 6347637"/>
              <a:gd name="connsiteY78" fmla="*/ 1488558 h 1850065"/>
              <a:gd name="connsiteX79" fmla="*/ 4327451 w 6347637"/>
              <a:gd name="connsiteY79" fmla="*/ 1499190 h 1850065"/>
              <a:gd name="connsiteX80" fmla="*/ 4380614 w 6347637"/>
              <a:gd name="connsiteY80" fmla="*/ 1541721 h 1850065"/>
              <a:gd name="connsiteX81" fmla="*/ 4401879 w 6347637"/>
              <a:gd name="connsiteY81" fmla="*/ 1573618 h 1850065"/>
              <a:gd name="connsiteX82" fmla="*/ 4465674 w 6347637"/>
              <a:gd name="connsiteY82" fmla="*/ 1605516 h 1850065"/>
              <a:gd name="connsiteX83" fmla="*/ 4486940 w 6347637"/>
              <a:gd name="connsiteY83" fmla="*/ 1626781 h 1850065"/>
              <a:gd name="connsiteX84" fmla="*/ 4529470 w 6347637"/>
              <a:gd name="connsiteY84" fmla="*/ 1637414 h 1850065"/>
              <a:gd name="connsiteX85" fmla="*/ 4561368 w 6347637"/>
              <a:gd name="connsiteY85" fmla="*/ 1648046 h 1850065"/>
              <a:gd name="connsiteX86" fmla="*/ 4635795 w 6347637"/>
              <a:gd name="connsiteY86" fmla="*/ 1690576 h 1850065"/>
              <a:gd name="connsiteX87" fmla="*/ 4635795 w 6347637"/>
              <a:gd name="connsiteY87" fmla="*/ 1690576 h 1850065"/>
              <a:gd name="connsiteX88" fmla="*/ 4742121 w 6347637"/>
              <a:gd name="connsiteY88" fmla="*/ 1722474 h 1850065"/>
              <a:gd name="connsiteX89" fmla="*/ 4805916 w 6347637"/>
              <a:gd name="connsiteY89" fmla="*/ 1754372 h 1850065"/>
              <a:gd name="connsiteX90" fmla="*/ 4869712 w 6347637"/>
              <a:gd name="connsiteY90" fmla="*/ 1775637 h 1850065"/>
              <a:gd name="connsiteX91" fmla="*/ 4901609 w 6347637"/>
              <a:gd name="connsiteY91" fmla="*/ 1786270 h 1850065"/>
              <a:gd name="connsiteX92" fmla="*/ 4976037 w 6347637"/>
              <a:gd name="connsiteY92" fmla="*/ 1796902 h 1850065"/>
              <a:gd name="connsiteX93" fmla="*/ 5199321 w 6347637"/>
              <a:gd name="connsiteY93" fmla="*/ 1796902 h 1850065"/>
              <a:gd name="connsiteX94" fmla="*/ 5209954 w 6347637"/>
              <a:gd name="connsiteY94" fmla="*/ 1765004 h 1850065"/>
              <a:gd name="connsiteX95" fmla="*/ 5241851 w 6347637"/>
              <a:gd name="connsiteY95" fmla="*/ 1762367 h 1850065"/>
              <a:gd name="connsiteX96" fmla="*/ 5284381 w 6347637"/>
              <a:gd name="connsiteY96" fmla="*/ 1711842 h 1850065"/>
              <a:gd name="connsiteX97" fmla="*/ 5348177 w 6347637"/>
              <a:gd name="connsiteY97" fmla="*/ 1679944 h 1850065"/>
              <a:gd name="connsiteX98" fmla="*/ 5401340 w 6347637"/>
              <a:gd name="connsiteY98" fmla="*/ 1637414 h 1850065"/>
              <a:gd name="connsiteX99" fmla="*/ 5516341 w 6347637"/>
              <a:gd name="connsiteY99" fmla="*/ 1591567 h 1850065"/>
              <a:gd name="connsiteX100" fmla="*/ 5635256 w 6347637"/>
              <a:gd name="connsiteY100" fmla="*/ 1594883 h 1850065"/>
              <a:gd name="connsiteX101" fmla="*/ 5645888 w 6347637"/>
              <a:gd name="connsiteY101" fmla="*/ 1637414 h 1850065"/>
              <a:gd name="connsiteX102" fmla="*/ 5699051 w 6347637"/>
              <a:gd name="connsiteY102" fmla="*/ 1690576 h 1850065"/>
              <a:gd name="connsiteX103" fmla="*/ 5762847 w 6347637"/>
              <a:gd name="connsiteY103" fmla="*/ 1775637 h 1850065"/>
              <a:gd name="connsiteX104" fmla="*/ 5794744 w 6347637"/>
              <a:gd name="connsiteY104" fmla="*/ 1818167 h 1850065"/>
              <a:gd name="connsiteX105" fmla="*/ 5826642 w 6347637"/>
              <a:gd name="connsiteY105" fmla="*/ 1828800 h 1850065"/>
              <a:gd name="connsiteX106" fmla="*/ 5858540 w 6347637"/>
              <a:gd name="connsiteY106" fmla="*/ 1850065 h 1850065"/>
              <a:gd name="connsiteX107" fmla="*/ 5890437 w 6347637"/>
              <a:gd name="connsiteY107" fmla="*/ 1839432 h 1850065"/>
              <a:gd name="connsiteX108" fmla="*/ 5954233 w 6347637"/>
              <a:gd name="connsiteY108" fmla="*/ 1796902 h 1850065"/>
              <a:gd name="connsiteX109" fmla="*/ 6071191 w 6347637"/>
              <a:gd name="connsiteY109" fmla="*/ 1775637 h 1850065"/>
              <a:gd name="connsiteX110" fmla="*/ 6081823 w 6347637"/>
              <a:gd name="connsiteY110" fmla="*/ 1711842 h 1850065"/>
              <a:gd name="connsiteX111" fmla="*/ 6113721 w 6347637"/>
              <a:gd name="connsiteY111" fmla="*/ 1690576 h 1850065"/>
              <a:gd name="connsiteX112" fmla="*/ 6230679 w 6347637"/>
              <a:gd name="connsiteY112" fmla="*/ 1669311 h 1850065"/>
              <a:gd name="connsiteX113" fmla="*/ 6315740 w 6347637"/>
              <a:gd name="connsiteY113" fmla="*/ 1711842 h 1850065"/>
              <a:gd name="connsiteX114" fmla="*/ 6347637 w 6347637"/>
              <a:gd name="connsiteY114" fmla="*/ 1722474 h 1850065"/>
              <a:gd name="connsiteX0" fmla="*/ 0 w 6347637"/>
              <a:gd name="connsiteY0" fmla="*/ 425302 h 1850065"/>
              <a:gd name="connsiteX1" fmla="*/ 95693 w 6347637"/>
              <a:gd name="connsiteY1" fmla="*/ 457200 h 1850065"/>
              <a:gd name="connsiteX2" fmla="*/ 127591 w 6347637"/>
              <a:gd name="connsiteY2" fmla="*/ 467832 h 1850065"/>
              <a:gd name="connsiteX3" fmla="*/ 180754 w 6347637"/>
              <a:gd name="connsiteY3" fmla="*/ 446567 h 1850065"/>
              <a:gd name="connsiteX4" fmla="*/ 233916 w 6347637"/>
              <a:gd name="connsiteY4" fmla="*/ 382772 h 1850065"/>
              <a:gd name="connsiteX5" fmla="*/ 329609 w 6347637"/>
              <a:gd name="connsiteY5" fmla="*/ 361507 h 1850065"/>
              <a:gd name="connsiteX6" fmla="*/ 361507 w 6347637"/>
              <a:gd name="connsiteY6" fmla="*/ 329609 h 1850065"/>
              <a:gd name="connsiteX7" fmla="*/ 404037 w 6347637"/>
              <a:gd name="connsiteY7" fmla="*/ 318976 h 1850065"/>
              <a:gd name="connsiteX8" fmla="*/ 446568 w 6347637"/>
              <a:gd name="connsiteY8" fmla="*/ 297711 h 1850065"/>
              <a:gd name="connsiteX9" fmla="*/ 478465 w 6347637"/>
              <a:gd name="connsiteY9" fmla="*/ 287079 h 1850065"/>
              <a:gd name="connsiteX10" fmla="*/ 595423 w 6347637"/>
              <a:gd name="connsiteY10" fmla="*/ 244549 h 1850065"/>
              <a:gd name="connsiteX11" fmla="*/ 627321 w 6347637"/>
              <a:gd name="connsiteY11" fmla="*/ 223283 h 1850065"/>
              <a:gd name="connsiteX12" fmla="*/ 659219 w 6347637"/>
              <a:gd name="connsiteY12" fmla="*/ 212651 h 1850065"/>
              <a:gd name="connsiteX13" fmla="*/ 723014 w 6347637"/>
              <a:gd name="connsiteY13" fmla="*/ 202018 h 1850065"/>
              <a:gd name="connsiteX14" fmla="*/ 786809 w 6347637"/>
              <a:gd name="connsiteY14" fmla="*/ 180753 h 1850065"/>
              <a:gd name="connsiteX15" fmla="*/ 829340 w 6347637"/>
              <a:gd name="connsiteY15" fmla="*/ 170121 h 1850065"/>
              <a:gd name="connsiteX16" fmla="*/ 871870 w 6347637"/>
              <a:gd name="connsiteY16" fmla="*/ 148856 h 1850065"/>
              <a:gd name="connsiteX17" fmla="*/ 903768 w 6347637"/>
              <a:gd name="connsiteY17" fmla="*/ 127590 h 1850065"/>
              <a:gd name="connsiteX18" fmla="*/ 946298 w 6347637"/>
              <a:gd name="connsiteY18" fmla="*/ 116958 h 1850065"/>
              <a:gd name="connsiteX19" fmla="*/ 1116419 w 6347637"/>
              <a:gd name="connsiteY19" fmla="*/ 85060 h 1850065"/>
              <a:gd name="connsiteX20" fmla="*/ 1148316 w 6347637"/>
              <a:gd name="connsiteY20" fmla="*/ 74428 h 1850065"/>
              <a:gd name="connsiteX21" fmla="*/ 1190847 w 6347637"/>
              <a:gd name="connsiteY21" fmla="*/ 63795 h 1850065"/>
              <a:gd name="connsiteX22" fmla="*/ 1254642 w 6347637"/>
              <a:gd name="connsiteY22" fmla="*/ 21265 h 1850065"/>
              <a:gd name="connsiteX23" fmla="*/ 1318437 w 6347637"/>
              <a:gd name="connsiteY23" fmla="*/ 0 h 1850065"/>
              <a:gd name="connsiteX24" fmla="*/ 1424763 w 6347637"/>
              <a:gd name="connsiteY24" fmla="*/ 10632 h 1850065"/>
              <a:gd name="connsiteX25" fmla="*/ 1456661 w 6347637"/>
              <a:gd name="connsiteY25" fmla="*/ 31897 h 1850065"/>
              <a:gd name="connsiteX26" fmla="*/ 1509823 w 6347637"/>
              <a:gd name="connsiteY26" fmla="*/ 74428 h 1850065"/>
              <a:gd name="connsiteX27" fmla="*/ 1573619 w 6347637"/>
              <a:gd name="connsiteY27" fmla="*/ 95693 h 1850065"/>
              <a:gd name="connsiteX28" fmla="*/ 1648047 w 6347637"/>
              <a:gd name="connsiteY28" fmla="*/ 116958 h 1850065"/>
              <a:gd name="connsiteX29" fmla="*/ 1679944 w 6347637"/>
              <a:gd name="connsiteY29" fmla="*/ 127590 h 1850065"/>
              <a:gd name="connsiteX30" fmla="*/ 1796902 w 6347637"/>
              <a:gd name="connsiteY30" fmla="*/ 138223 h 1850065"/>
              <a:gd name="connsiteX31" fmla="*/ 1828800 w 6347637"/>
              <a:gd name="connsiteY31" fmla="*/ 159488 h 1850065"/>
              <a:gd name="connsiteX32" fmla="*/ 1935126 w 6347637"/>
              <a:gd name="connsiteY32" fmla="*/ 191386 h 1850065"/>
              <a:gd name="connsiteX33" fmla="*/ 2062716 w 6347637"/>
              <a:gd name="connsiteY33" fmla="*/ 170121 h 1850065"/>
              <a:gd name="connsiteX34" fmla="*/ 2126512 w 6347637"/>
              <a:gd name="connsiteY34" fmla="*/ 148856 h 1850065"/>
              <a:gd name="connsiteX35" fmla="*/ 2179674 w 6347637"/>
              <a:gd name="connsiteY35" fmla="*/ 159488 h 1850065"/>
              <a:gd name="connsiteX36" fmla="*/ 2190307 w 6347637"/>
              <a:gd name="connsiteY36" fmla="*/ 191386 h 1850065"/>
              <a:gd name="connsiteX37" fmla="*/ 2211572 w 6347637"/>
              <a:gd name="connsiteY37" fmla="*/ 223283 h 1850065"/>
              <a:gd name="connsiteX38" fmla="*/ 2254102 w 6347637"/>
              <a:gd name="connsiteY38" fmla="*/ 308344 h 1850065"/>
              <a:gd name="connsiteX39" fmla="*/ 2296633 w 6347637"/>
              <a:gd name="connsiteY39" fmla="*/ 318976 h 1850065"/>
              <a:gd name="connsiteX40" fmla="*/ 2360428 w 6347637"/>
              <a:gd name="connsiteY40" fmla="*/ 393404 h 1850065"/>
              <a:gd name="connsiteX41" fmla="*/ 2402958 w 6347637"/>
              <a:gd name="connsiteY41" fmla="*/ 457200 h 1850065"/>
              <a:gd name="connsiteX42" fmla="*/ 2615609 w 6347637"/>
              <a:gd name="connsiteY42" fmla="*/ 435935 h 1850065"/>
              <a:gd name="connsiteX43" fmla="*/ 2647507 w 6347637"/>
              <a:gd name="connsiteY43" fmla="*/ 425302 h 1850065"/>
              <a:gd name="connsiteX44" fmla="*/ 2828261 w 6347637"/>
              <a:gd name="connsiteY44" fmla="*/ 435935 h 1850065"/>
              <a:gd name="connsiteX45" fmla="*/ 2860158 w 6347637"/>
              <a:gd name="connsiteY45" fmla="*/ 446567 h 1850065"/>
              <a:gd name="connsiteX46" fmla="*/ 2923954 w 6347637"/>
              <a:gd name="connsiteY46" fmla="*/ 510363 h 1850065"/>
              <a:gd name="connsiteX47" fmla="*/ 2998381 w 6347637"/>
              <a:gd name="connsiteY47" fmla="*/ 552893 h 1850065"/>
              <a:gd name="connsiteX48" fmla="*/ 3051544 w 6347637"/>
              <a:gd name="connsiteY48" fmla="*/ 584790 h 1850065"/>
              <a:gd name="connsiteX49" fmla="*/ 3072809 w 6347637"/>
              <a:gd name="connsiteY49" fmla="*/ 606056 h 1850065"/>
              <a:gd name="connsiteX50" fmla="*/ 3104707 w 6347637"/>
              <a:gd name="connsiteY50" fmla="*/ 616688 h 1850065"/>
              <a:gd name="connsiteX51" fmla="*/ 3115340 w 6347637"/>
              <a:gd name="connsiteY51" fmla="*/ 659218 h 1850065"/>
              <a:gd name="connsiteX52" fmla="*/ 3147237 w 6347637"/>
              <a:gd name="connsiteY52" fmla="*/ 680483 h 1850065"/>
              <a:gd name="connsiteX53" fmla="*/ 3168502 w 6347637"/>
              <a:gd name="connsiteY53" fmla="*/ 701749 h 1850065"/>
              <a:gd name="connsiteX54" fmla="*/ 3232298 w 6347637"/>
              <a:gd name="connsiteY54" fmla="*/ 744279 h 1850065"/>
              <a:gd name="connsiteX55" fmla="*/ 3264195 w 6347637"/>
              <a:gd name="connsiteY55" fmla="*/ 765544 h 1850065"/>
              <a:gd name="connsiteX56" fmla="*/ 3274828 w 6347637"/>
              <a:gd name="connsiteY56" fmla="*/ 839972 h 1850065"/>
              <a:gd name="connsiteX57" fmla="*/ 3285461 w 6347637"/>
              <a:gd name="connsiteY57" fmla="*/ 871870 h 1850065"/>
              <a:gd name="connsiteX58" fmla="*/ 3327991 w 6347637"/>
              <a:gd name="connsiteY58" fmla="*/ 882502 h 1850065"/>
              <a:gd name="connsiteX59" fmla="*/ 3359888 w 6347637"/>
              <a:gd name="connsiteY59" fmla="*/ 903767 h 1850065"/>
              <a:gd name="connsiteX60" fmla="*/ 3391786 w 6347637"/>
              <a:gd name="connsiteY60" fmla="*/ 935665 h 1850065"/>
              <a:gd name="connsiteX61" fmla="*/ 3423684 w 6347637"/>
              <a:gd name="connsiteY61" fmla="*/ 946297 h 1850065"/>
              <a:gd name="connsiteX62" fmla="*/ 3476847 w 6347637"/>
              <a:gd name="connsiteY62" fmla="*/ 978195 h 1850065"/>
              <a:gd name="connsiteX63" fmla="*/ 3545320 w 6347637"/>
              <a:gd name="connsiteY63" fmla="*/ 1010093 h 1850065"/>
              <a:gd name="connsiteX64" fmla="*/ 3615070 w 6347637"/>
              <a:gd name="connsiteY64" fmla="*/ 1041990 h 1850065"/>
              <a:gd name="connsiteX65" fmla="*/ 3678865 w 6347637"/>
              <a:gd name="connsiteY65" fmla="*/ 1063256 h 1850065"/>
              <a:gd name="connsiteX66" fmla="*/ 3710763 w 6347637"/>
              <a:gd name="connsiteY66" fmla="*/ 1073888 h 1850065"/>
              <a:gd name="connsiteX67" fmla="*/ 3753293 w 6347637"/>
              <a:gd name="connsiteY67" fmla="*/ 1084521 h 1850065"/>
              <a:gd name="connsiteX68" fmla="*/ 3774558 w 6347637"/>
              <a:gd name="connsiteY68" fmla="*/ 1116418 h 1850065"/>
              <a:gd name="connsiteX69" fmla="*/ 3838354 w 6347637"/>
              <a:gd name="connsiteY69" fmla="*/ 1148316 h 1850065"/>
              <a:gd name="connsiteX70" fmla="*/ 3870251 w 6347637"/>
              <a:gd name="connsiteY70" fmla="*/ 1169581 h 1850065"/>
              <a:gd name="connsiteX71" fmla="*/ 3902149 w 6347637"/>
              <a:gd name="connsiteY71" fmla="*/ 1180214 h 1850065"/>
              <a:gd name="connsiteX72" fmla="*/ 3965944 w 6347637"/>
              <a:gd name="connsiteY72" fmla="*/ 1212111 h 1850065"/>
              <a:gd name="connsiteX73" fmla="*/ 4019107 w 6347637"/>
              <a:gd name="connsiteY73" fmla="*/ 1265274 h 1850065"/>
              <a:gd name="connsiteX74" fmla="*/ 4114800 w 6347637"/>
              <a:gd name="connsiteY74" fmla="*/ 1339702 h 1850065"/>
              <a:gd name="connsiteX75" fmla="*/ 4178595 w 6347637"/>
              <a:gd name="connsiteY75" fmla="*/ 1403497 h 1850065"/>
              <a:gd name="connsiteX76" fmla="*/ 4231758 w 6347637"/>
              <a:gd name="connsiteY76" fmla="*/ 1446028 h 1850065"/>
              <a:gd name="connsiteX77" fmla="*/ 4263656 w 6347637"/>
              <a:gd name="connsiteY77" fmla="*/ 1456660 h 1850065"/>
              <a:gd name="connsiteX78" fmla="*/ 4295554 w 6347637"/>
              <a:gd name="connsiteY78" fmla="*/ 1488558 h 1850065"/>
              <a:gd name="connsiteX79" fmla="*/ 4312821 w 6347637"/>
              <a:gd name="connsiteY79" fmla="*/ 1499190 h 1850065"/>
              <a:gd name="connsiteX80" fmla="*/ 4380614 w 6347637"/>
              <a:gd name="connsiteY80" fmla="*/ 1541721 h 1850065"/>
              <a:gd name="connsiteX81" fmla="*/ 4401879 w 6347637"/>
              <a:gd name="connsiteY81" fmla="*/ 1573618 h 1850065"/>
              <a:gd name="connsiteX82" fmla="*/ 4465674 w 6347637"/>
              <a:gd name="connsiteY82" fmla="*/ 1605516 h 1850065"/>
              <a:gd name="connsiteX83" fmla="*/ 4486940 w 6347637"/>
              <a:gd name="connsiteY83" fmla="*/ 1626781 h 1850065"/>
              <a:gd name="connsiteX84" fmla="*/ 4529470 w 6347637"/>
              <a:gd name="connsiteY84" fmla="*/ 1637414 h 1850065"/>
              <a:gd name="connsiteX85" fmla="*/ 4561368 w 6347637"/>
              <a:gd name="connsiteY85" fmla="*/ 1648046 h 1850065"/>
              <a:gd name="connsiteX86" fmla="*/ 4635795 w 6347637"/>
              <a:gd name="connsiteY86" fmla="*/ 1690576 h 1850065"/>
              <a:gd name="connsiteX87" fmla="*/ 4635795 w 6347637"/>
              <a:gd name="connsiteY87" fmla="*/ 1690576 h 1850065"/>
              <a:gd name="connsiteX88" fmla="*/ 4742121 w 6347637"/>
              <a:gd name="connsiteY88" fmla="*/ 1722474 h 1850065"/>
              <a:gd name="connsiteX89" fmla="*/ 4805916 w 6347637"/>
              <a:gd name="connsiteY89" fmla="*/ 1754372 h 1850065"/>
              <a:gd name="connsiteX90" fmla="*/ 4869712 w 6347637"/>
              <a:gd name="connsiteY90" fmla="*/ 1775637 h 1850065"/>
              <a:gd name="connsiteX91" fmla="*/ 4901609 w 6347637"/>
              <a:gd name="connsiteY91" fmla="*/ 1786270 h 1850065"/>
              <a:gd name="connsiteX92" fmla="*/ 4976037 w 6347637"/>
              <a:gd name="connsiteY92" fmla="*/ 1796902 h 1850065"/>
              <a:gd name="connsiteX93" fmla="*/ 5199321 w 6347637"/>
              <a:gd name="connsiteY93" fmla="*/ 1796902 h 1850065"/>
              <a:gd name="connsiteX94" fmla="*/ 5209954 w 6347637"/>
              <a:gd name="connsiteY94" fmla="*/ 1765004 h 1850065"/>
              <a:gd name="connsiteX95" fmla="*/ 5241851 w 6347637"/>
              <a:gd name="connsiteY95" fmla="*/ 1762367 h 1850065"/>
              <a:gd name="connsiteX96" fmla="*/ 5284381 w 6347637"/>
              <a:gd name="connsiteY96" fmla="*/ 1711842 h 1850065"/>
              <a:gd name="connsiteX97" fmla="*/ 5348177 w 6347637"/>
              <a:gd name="connsiteY97" fmla="*/ 1679944 h 1850065"/>
              <a:gd name="connsiteX98" fmla="*/ 5401340 w 6347637"/>
              <a:gd name="connsiteY98" fmla="*/ 1637414 h 1850065"/>
              <a:gd name="connsiteX99" fmla="*/ 5516341 w 6347637"/>
              <a:gd name="connsiteY99" fmla="*/ 1591567 h 1850065"/>
              <a:gd name="connsiteX100" fmla="*/ 5635256 w 6347637"/>
              <a:gd name="connsiteY100" fmla="*/ 1594883 h 1850065"/>
              <a:gd name="connsiteX101" fmla="*/ 5645888 w 6347637"/>
              <a:gd name="connsiteY101" fmla="*/ 1637414 h 1850065"/>
              <a:gd name="connsiteX102" fmla="*/ 5699051 w 6347637"/>
              <a:gd name="connsiteY102" fmla="*/ 1690576 h 1850065"/>
              <a:gd name="connsiteX103" fmla="*/ 5762847 w 6347637"/>
              <a:gd name="connsiteY103" fmla="*/ 1775637 h 1850065"/>
              <a:gd name="connsiteX104" fmla="*/ 5794744 w 6347637"/>
              <a:gd name="connsiteY104" fmla="*/ 1818167 h 1850065"/>
              <a:gd name="connsiteX105" fmla="*/ 5826642 w 6347637"/>
              <a:gd name="connsiteY105" fmla="*/ 1828800 h 1850065"/>
              <a:gd name="connsiteX106" fmla="*/ 5858540 w 6347637"/>
              <a:gd name="connsiteY106" fmla="*/ 1850065 h 1850065"/>
              <a:gd name="connsiteX107" fmla="*/ 5890437 w 6347637"/>
              <a:gd name="connsiteY107" fmla="*/ 1839432 h 1850065"/>
              <a:gd name="connsiteX108" fmla="*/ 5954233 w 6347637"/>
              <a:gd name="connsiteY108" fmla="*/ 1796902 h 1850065"/>
              <a:gd name="connsiteX109" fmla="*/ 6071191 w 6347637"/>
              <a:gd name="connsiteY109" fmla="*/ 1775637 h 1850065"/>
              <a:gd name="connsiteX110" fmla="*/ 6081823 w 6347637"/>
              <a:gd name="connsiteY110" fmla="*/ 1711842 h 1850065"/>
              <a:gd name="connsiteX111" fmla="*/ 6113721 w 6347637"/>
              <a:gd name="connsiteY111" fmla="*/ 1690576 h 1850065"/>
              <a:gd name="connsiteX112" fmla="*/ 6230679 w 6347637"/>
              <a:gd name="connsiteY112" fmla="*/ 1669311 h 1850065"/>
              <a:gd name="connsiteX113" fmla="*/ 6315740 w 6347637"/>
              <a:gd name="connsiteY113" fmla="*/ 1711842 h 1850065"/>
              <a:gd name="connsiteX114" fmla="*/ 6347637 w 6347637"/>
              <a:gd name="connsiteY114" fmla="*/ 1722474 h 1850065"/>
              <a:gd name="connsiteX0" fmla="*/ 0 w 6347637"/>
              <a:gd name="connsiteY0" fmla="*/ 425302 h 1850065"/>
              <a:gd name="connsiteX1" fmla="*/ 95693 w 6347637"/>
              <a:gd name="connsiteY1" fmla="*/ 457200 h 1850065"/>
              <a:gd name="connsiteX2" fmla="*/ 127591 w 6347637"/>
              <a:gd name="connsiteY2" fmla="*/ 467832 h 1850065"/>
              <a:gd name="connsiteX3" fmla="*/ 180754 w 6347637"/>
              <a:gd name="connsiteY3" fmla="*/ 446567 h 1850065"/>
              <a:gd name="connsiteX4" fmla="*/ 233916 w 6347637"/>
              <a:gd name="connsiteY4" fmla="*/ 382772 h 1850065"/>
              <a:gd name="connsiteX5" fmla="*/ 329609 w 6347637"/>
              <a:gd name="connsiteY5" fmla="*/ 361507 h 1850065"/>
              <a:gd name="connsiteX6" fmla="*/ 361507 w 6347637"/>
              <a:gd name="connsiteY6" fmla="*/ 329609 h 1850065"/>
              <a:gd name="connsiteX7" fmla="*/ 404037 w 6347637"/>
              <a:gd name="connsiteY7" fmla="*/ 318976 h 1850065"/>
              <a:gd name="connsiteX8" fmla="*/ 446568 w 6347637"/>
              <a:gd name="connsiteY8" fmla="*/ 297711 h 1850065"/>
              <a:gd name="connsiteX9" fmla="*/ 478465 w 6347637"/>
              <a:gd name="connsiteY9" fmla="*/ 287079 h 1850065"/>
              <a:gd name="connsiteX10" fmla="*/ 595423 w 6347637"/>
              <a:gd name="connsiteY10" fmla="*/ 244549 h 1850065"/>
              <a:gd name="connsiteX11" fmla="*/ 627321 w 6347637"/>
              <a:gd name="connsiteY11" fmla="*/ 223283 h 1850065"/>
              <a:gd name="connsiteX12" fmla="*/ 659219 w 6347637"/>
              <a:gd name="connsiteY12" fmla="*/ 212651 h 1850065"/>
              <a:gd name="connsiteX13" fmla="*/ 723014 w 6347637"/>
              <a:gd name="connsiteY13" fmla="*/ 202018 h 1850065"/>
              <a:gd name="connsiteX14" fmla="*/ 786809 w 6347637"/>
              <a:gd name="connsiteY14" fmla="*/ 180753 h 1850065"/>
              <a:gd name="connsiteX15" fmla="*/ 829340 w 6347637"/>
              <a:gd name="connsiteY15" fmla="*/ 170121 h 1850065"/>
              <a:gd name="connsiteX16" fmla="*/ 871870 w 6347637"/>
              <a:gd name="connsiteY16" fmla="*/ 148856 h 1850065"/>
              <a:gd name="connsiteX17" fmla="*/ 903768 w 6347637"/>
              <a:gd name="connsiteY17" fmla="*/ 127590 h 1850065"/>
              <a:gd name="connsiteX18" fmla="*/ 946298 w 6347637"/>
              <a:gd name="connsiteY18" fmla="*/ 116958 h 1850065"/>
              <a:gd name="connsiteX19" fmla="*/ 1116419 w 6347637"/>
              <a:gd name="connsiteY19" fmla="*/ 85060 h 1850065"/>
              <a:gd name="connsiteX20" fmla="*/ 1148316 w 6347637"/>
              <a:gd name="connsiteY20" fmla="*/ 74428 h 1850065"/>
              <a:gd name="connsiteX21" fmla="*/ 1190847 w 6347637"/>
              <a:gd name="connsiteY21" fmla="*/ 63795 h 1850065"/>
              <a:gd name="connsiteX22" fmla="*/ 1254642 w 6347637"/>
              <a:gd name="connsiteY22" fmla="*/ 21265 h 1850065"/>
              <a:gd name="connsiteX23" fmla="*/ 1318437 w 6347637"/>
              <a:gd name="connsiteY23" fmla="*/ 0 h 1850065"/>
              <a:gd name="connsiteX24" fmla="*/ 1424763 w 6347637"/>
              <a:gd name="connsiteY24" fmla="*/ 10632 h 1850065"/>
              <a:gd name="connsiteX25" fmla="*/ 1456661 w 6347637"/>
              <a:gd name="connsiteY25" fmla="*/ 31897 h 1850065"/>
              <a:gd name="connsiteX26" fmla="*/ 1509823 w 6347637"/>
              <a:gd name="connsiteY26" fmla="*/ 74428 h 1850065"/>
              <a:gd name="connsiteX27" fmla="*/ 1573619 w 6347637"/>
              <a:gd name="connsiteY27" fmla="*/ 95693 h 1850065"/>
              <a:gd name="connsiteX28" fmla="*/ 1648047 w 6347637"/>
              <a:gd name="connsiteY28" fmla="*/ 116958 h 1850065"/>
              <a:gd name="connsiteX29" fmla="*/ 1679944 w 6347637"/>
              <a:gd name="connsiteY29" fmla="*/ 127590 h 1850065"/>
              <a:gd name="connsiteX30" fmla="*/ 1796902 w 6347637"/>
              <a:gd name="connsiteY30" fmla="*/ 138223 h 1850065"/>
              <a:gd name="connsiteX31" fmla="*/ 1828800 w 6347637"/>
              <a:gd name="connsiteY31" fmla="*/ 159488 h 1850065"/>
              <a:gd name="connsiteX32" fmla="*/ 1935126 w 6347637"/>
              <a:gd name="connsiteY32" fmla="*/ 191386 h 1850065"/>
              <a:gd name="connsiteX33" fmla="*/ 2062716 w 6347637"/>
              <a:gd name="connsiteY33" fmla="*/ 170121 h 1850065"/>
              <a:gd name="connsiteX34" fmla="*/ 2126512 w 6347637"/>
              <a:gd name="connsiteY34" fmla="*/ 148856 h 1850065"/>
              <a:gd name="connsiteX35" fmla="*/ 2179674 w 6347637"/>
              <a:gd name="connsiteY35" fmla="*/ 159488 h 1850065"/>
              <a:gd name="connsiteX36" fmla="*/ 2190307 w 6347637"/>
              <a:gd name="connsiteY36" fmla="*/ 191386 h 1850065"/>
              <a:gd name="connsiteX37" fmla="*/ 2211572 w 6347637"/>
              <a:gd name="connsiteY37" fmla="*/ 223283 h 1850065"/>
              <a:gd name="connsiteX38" fmla="*/ 2254102 w 6347637"/>
              <a:gd name="connsiteY38" fmla="*/ 308344 h 1850065"/>
              <a:gd name="connsiteX39" fmla="*/ 2296633 w 6347637"/>
              <a:gd name="connsiteY39" fmla="*/ 318976 h 1850065"/>
              <a:gd name="connsiteX40" fmla="*/ 2360428 w 6347637"/>
              <a:gd name="connsiteY40" fmla="*/ 393404 h 1850065"/>
              <a:gd name="connsiteX41" fmla="*/ 2402958 w 6347637"/>
              <a:gd name="connsiteY41" fmla="*/ 457200 h 1850065"/>
              <a:gd name="connsiteX42" fmla="*/ 2615609 w 6347637"/>
              <a:gd name="connsiteY42" fmla="*/ 435935 h 1850065"/>
              <a:gd name="connsiteX43" fmla="*/ 2647507 w 6347637"/>
              <a:gd name="connsiteY43" fmla="*/ 425302 h 1850065"/>
              <a:gd name="connsiteX44" fmla="*/ 2828261 w 6347637"/>
              <a:gd name="connsiteY44" fmla="*/ 435935 h 1850065"/>
              <a:gd name="connsiteX45" fmla="*/ 2860158 w 6347637"/>
              <a:gd name="connsiteY45" fmla="*/ 446567 h 1850065"/>
              <a:gd name="connsiteX46" fmla="*/ 2923954 w 6347637"/>
              <a:gd name="connsiteY46" fmla="*/ 510363 h 1850065"/>
              <a:gd name="connsiteX47" fmla="*/ 2998381 w 6347637"/>
              <a:gd name="connsiteY47" fmla="*/ 552893 h 1850065"/>
              <a:gd name="connsiteX48" fmla="*/ 3051544 w 6347637"/>
              <a:gd name="connsiteY48" fmla="*/ 584790 h 1850065"/>
              <a:gd name="connsiteX49" fmla="*/ 3072809 w 6347637"/>
              <a:gd name="connsiteY49" fmla="*/ 606056 h 1850065"/>
              <a:gd name="connsiteX50" fmla="*/ 3104707 w 6347637"/>
              <a:gd name="connsiteY50" fmla="*/ 616688 h 1850065"/>
              <a:gd name="connsiteX51" fmla="*/ 3115340 w 6347637"/>
              <a:gd name="connsiteY51" fmla="*/ 659218 h 1850065"/>
              <a:gd name="connsiteX52" fmla="*/ 3147237 w 6347637"/>
              <a:gd name="connsiteY52" fmla="*/ 680483 h 1850065"/>
              <a:gd name="connsiteX53" fmla="*/ 3168502 w 6347637"/>
              <a:gd name="connsiteY53" fmla="*/ 701749 h 1850065"/>
              <a:gd name="connsiteX54" fmla="*/ 3232298 w 6347637"/>
              <a:gd name="connsiteY54" fmla="*/ 744279 h 1850065"/>
              <a:gd name="connsiteX55" fmla="*/ 3264195 w 6347637"/>
              <a:gd name="connsiteY55" fmla="*/ 765544 h 1850065"/>
              <a:gd name="connsiteX56" fmla="*/ 3274828 w 6347637"/>
              <a:gd name="connsiteY56" fmla="*/ 839972 h 1850065"/>
              <a:gd name="connsiteX57" fmla="*/ 3285461 w 6347637"/>
              <a:gd name="connsiteY57" fmla="*/ 871870 h 1850065"/>
              <a:gd name="connsiteX58" fmla="*/ 3327991 w 6347637"/>
              <a:gd name="connsiteY58" fmla="*/ 882502 h 1850065"/>
              <a:gd name="connsiteX59" fmla="*/ 3359888 w 6347637"/>
              <a:gd name="connsiteY59" fmla="*/ 903767 h 1850065"/>
              <a:gd name="connsiteX60" fmla="*/ 3391786 w 6347637"/>
              <a:gd name="connsiteY60" fmla="*/ 935665 h 1850065"/>
              <a:gd name="connsiteX61" fmla="*/ 3423684 w 6347637"/>
              <a:gd name="connsiteY61" fmla="*/ 946297 h 1850065"/>
              <a:gd name="connsiteX62" fmla="*/ 3476847 w 6347637"/>
              <a:gd name="connsiteY62" fmla="*/ 978195 h 1850065"/>
              <a:gd name="connsiteX63" fmla="*/ 3545320 w 6347637"/>
              <a:gd name="connsiteY63" fmla="*/ 1010093 h 1850065"/>
              <a:gd name="connsiteX64" fmla="*/ 3615070 w 6347637"/>
              <a:gd name="connsiteY64" fmla="*/ 1041990 h 1850065"/>
              <a:gd name="connsiteX65" fmla="*/ 3678865 w 6347637"/>
              <a:gd name="connsiteY65" fmla="*/ 1063256 h 1850065"/>
              <a:gd name="connsiteX66" fmla="*/ 3710763 w 6347637"/>
              <a:gd name="connsiteY66" fmla="*/ 1073888 h 1850065"/>
              <a:gd name="connsiteX67" fmla="*/ 3753293 w 6347637"/>
              <a:gd name="connsiteY67" fmla="*/ 1084521 h 1850065"/>
              <a:gd name="connsiteX68" fmla="*/ 3774558 w 6347637"/>
              <a:gd name="connsiteY68" fmla="*/ 1116418 h 1850065"/>
              <a:gd name="connsiteX69" fmla="*/ 3838354 w 6347637"/>
              <a:gd name="connsiteY69" fmla="*/ 1148316 h 1850065"/>
              <a:gd name="connsiteX70" fmla="*/ 3870251 w 6347637"/>
              <a:gd name="connsiteY70" fmla="*/ 1169581 h 1850065"/>
              <a:gd name="connsiteX71" fmla="*/ 3902149 w 6347637"/>
              <a:gd name="connsiteY71" fmla="*/ 1180214 h 1850065"/>
              <a:gd name="connsiteX72" fmla="*/ 3965944 w 6347637"/>
              <a:gd name="connsiteY72" fmla="*/ 1212111 h 1850065"/>
              <a:gd name="connsiteX73" fmla="*/ 4019107 w 6347637"/>
              <a:gd name="connsiteY73" fmla="*/ 1265274 h 1850065"/>
              <a:gd name="connsiteX74" fmla="*/ 4114800 w 6347637"/>
              <a:gd name="connsiteY74" fmla="*/ 1339702 h 1850065"/>
              <a:gd name="connsiteX75" fmla="*/ 4178595 w 6347637"/>
              <a:gd name="connsiteY75" fmla="*/ 1403497 h 1850065"/>
              <a:gd name="connsiteX76" fmla="*/ 4231758 w 6347637"/>
              <a:gd name="connsiteY76" fmla="*/ 1446028 h 1850065"/>
              <a:gd name="connsiteX77" fmla="*/ 4263656 w 6347637"/>
              <a:gd name="connsiteY77" fmla="*/ 1456660 h 1850065"/>
              <a:gd name="connsiteX78" fmla="*/ 4295554 w 6347637"/>
              <a:gd name="connsiteY78" fmla="*/ 1488558 h 1850065"/>
              <a:gd name="connsiteX79" fmla="*/ 4349397 w 6347637"/>
              <a:gd name="connsiteY79" fmla="*/ 1513820 h 1850065"/>
              <a:gd name="connsiteX80" fmla="*/ 4380614 w 6347637"/>
              <a:gd name="connsiteY80" fmla="*/ 1541721 h 1850065"/>
              <a:gd name="connsiteX81" fmla="*/ 4401879 w 6347637"/>
              <a:gd name="connsiteY81" fmla="*/ 1573618 h 1850065"/>
              <a:gd name="connsiteX82" fmla="*/ 4465674 w 6347637"/>
              <a:gd name="connsiteY82" fmla="*/ 1605516 h 1850065"/>
              <a:gd name="connsiteX83" fmla="*/ 4486940 w 6347637"/>
              <a:gd name="connsiteY83" fmla="*/ 1626781 h 1850065"/>
              <a:gd name="connsiteX84" fmla="*/ 4529470 w 6347637"/>
              <a:gd name="connsiteY84" fmla="*/ 1637414 h 1850065"/>
              <a:gd name="connsiteX85" fmla="*/ 4561368 w 6347637"/>
              <a:gd name="connsiteY85" fmla="*/ 1648046 h 1850065"/>
              <a:gd name="connsiteX86" fmla="*/ 4635795 w 6347637"/>
              <a:gd name="connsiteY86" fmla="*/ 1690576 h 1850065"/>
              <a:gd name="connsiteX87" fmla="*/ 4635795 w 6347637"/>
              <a:gd name="connsiteY87" fmla="*/ 1690576 h 1850065"/>
              <a:gd name="connsiteX88" fmla="*/ 4742121 w 6347637"/>
              <a:gd name="connsiteY88" fmla="*/ 1722474 h 1850065"/>
              <a:gd name="connsiteX89" fmla="*/ 4805916 w 6347637"/>
              <a:gd name="connsiteY89" fmla="*/ 1754372 h 1850065"/>
              <a:gd name="connsiteX90" fmla="*/ 4869712 w 6347637"/>
              <a:gd name="connsiteY90" fmla="*/ 1775637 h 1850065"/>
              <a:gd name="connsiteX91" fmla="*/ 4901609 w 6347637"/>
              <a:gd name="connsiteY91" fmla="*/ 1786270 h 1850065"/>
              <a:gd name="connsiteX92" fmla="*/ 4976037 w 6347637"/>
              <a:gd name="connsiteY92" fmla="*/ 1796902 h 1850065"/>
              <a:gd name="connsiteX93" fmla="*/ 5199321 w 6347637"/>
              <a:gd name="connsiteY93" fmla="*/ 1796902 h 1850065"/>
              <a:gd name="connsiteX94" fmla="*/ 5209954 w 6347637"/>
              <a:gd name="connsiteY94" fmla="*/ 1765004 h 1850065"/>
              <a:gd name="connsiteX95" fmla="*/ 5241851 w 6347637"/>
              <a:gd name="connsiteY95" fmla="*/ 1762367 h 1850065"/>
              <a:gd name="connsiteX96" fmla="*/ 5284381 w 6347637"/>
              <a:gd name="connsiteY96" fmla="*/ 1711842 h 1850065"/>
              <a:gd name="connsiteX97" fmla="*/ 5348177 w 6347637"/>
              <a:gd name="connsiteY97" fmla="*/ 1679944 h 1850065"/>
              <a:gd name="connsiteX98" fmla="*/ 5401340 w 6347637"/>
              <a:gd name="connsiteY98" fmla="*/ 1637414 h 1850065"/>
              <a:gd name="connsiteX99" fmla="*/ 5516341 w 6347637"/>
              <a:gd name="connsiteY99" fmla="*/ 1591567 h 1850065"/>
              <a:gd name="connsiteX100" fmla="*/ 5635256 w 6347637"/>
              <a:gd name="connsiteY100" fmla="*/ 1594883 h 1850065"/>
              <a:gd name="connsiteX101" fmla="*/ 5645888 w 6347637"/>
              <a:gd name="connsiteY101" fmla="*/ 1637414 h 1850065"/>
              <a:gd name="connsiteX102" fmla="*/ 5699051 w 6347637"/>
              <a:gd name="connsiteY102" fmla="*/ 1690576 h 1850065"/>
              <a:gd name="connsiteX103" fmla="*/ 5762847 w 6347637"/>
              <a:gd name="connsiteY103" fmla="*/ 1775637 h 1850065"/>
              <a:gd name="connsiteX104" fmla="*/ 5794744 w 6347637"/>
              <a:gd name="connsiteY104" fmla="*/ 1818167 h 1850065"/>
              <a:gd name="connsiteX105" fmla="*/ 5826642 w 6347637"/>
              <a:gd name="connsiteY105" fmla="*/ 1828800 h 1850065"/>
              <a:gd name="connsiteX106" fmla="*/ 5858540 w 6347637"/>
              <a:gd name="connsiteY106" fmla="*/ 1850065 h 1850065"/>
              <a:gd name="connsiteX107" fmla="*/ 5890437 w 6347637"/>
              <a:gd name="connsiteY107" fmla="*/ 1839432 h 1850065"/>
              <a:gd name="connsiteX108" fmla="*/ 5954233 w 6347637"/>
              <a:gd name="connsiteY108" fmla="*/ 1796902 h 1850065"/>
              <a:gd name="connsiteX109" fmla="*/ 6071191 w 6347637"/>
              <a:gd name="connsiteY109" fmla="*/ 1775637 h 1850065"/>
              <a:gd name="connsiteX110" fmla="*/ 6081823 w 6347637"/>
              <a:gd name="connsiteY110" fmla="*/ 1711842 h 1850065"/>
              <a:gd name="connsiteX111" fmla="*/ 6113721 w 6347637"/>
              <a:gd name="connsiteY111" fmla="*/ 1690576 h 1850065"/>
              <a:gd name="connsiteX112" fmla="*/ 6230679 w 6347637"/>
              <a:gd name="connsiteY112" fmla="*/ 1669311 h 1850065"/>
              <a:gd name="connsiteX113" fmla="*/ 6315740 w 6347637"/>
              <a:gd name="connsiteY113" fmla="*/ 1711842 h 1850065"/>
              <a:gd name="connsiteX114" fmla="*/ 6347637 w 6347637"/>
              <a:gd name="connsiteY114" fmla="*/ 1722474 h 1850065"/>
              <a:gd name="connsiteX0" fmla="*/ 0 w 6347637"/>
              <a:gd name="connsiteY0" fmla="*/ 425302 h 1850065"/>
              <a:gd name="connsiteX1" fmla="*/ 95693 w 6347637"/>
              <a:gd name="connsiteY1" fmla="*/ 457200 h 1850065"/>
              <a:gd name="connsiteX2" fmla="*/ 127591 w 6347637"/>
              <a:gd name="connsiteY2" fmla="*/ 467832 h 1850065"/>
              <a:gd name="connsiteX3" fmla="*/ 180754 w 6347637"/>
              <a:gd name="connsiteY3" fmla="*/ 446567 h 1850065"/>
              <a:gd name="connsiteX4" fmla="*/ 233916 w 6347637"/>
              <a:gd name="connsiteY4" fmla="*/ 382772 h 1850065"/>
              <a:gd name="connsiteX5" fmla="*/ 329609 w 6347637"/>
              <a:gd name="connsiteY5" fmla="*/ 361507 h 1850065"/>
              <a:gd name="connsiteX6" fmla="*/ 361507 w 6347637"/>
              <a:gd name="connsiteY6" fmla="*/ 329609 h 1850065"/>
              <a:gd name="connsiteX7" fmla="*/ 404037 w 6347637"/>
              <a:gd name="connsiteY7" fmla="*/ 318976 h 1850065"/>
              <a:gd name="connsiteX8" fmla="*/ 446568 w 6347637"/>
              <a:gd name="connsiteY8" fmla="*/ 297711 h 1850065"/>
              <a:gd name="connsiteX9" fmla="*/ 478465 w 6347637"/>
              <a:gd name="connsiteY9" fmla="*/ 287079 h 1850065"/>
              <a:gd name="connsiteX10" fmla="*/ 595423 w 6347637"/>
              <a:gd name="connsiteY10" fmla="*/ 244549 h 1850065"/>
              <a:gd name="connsiteX11" fmla="*/ 627321 w 6347637"/>
              <a:gd name="connsiteY11" fmla="*/ 223283 h 1850065"/>
              <a:gd name="connsiteX12" fmla="*/ 659219 w 6347637"/>
              <a:gd name="connsiteY12" fmla="*/ 212651 h 1850065"/>
              <a:gd name="connsiteX13" fmla="*/ 723014 w 6347637"/>
              <a:gd name="connsiteY13" fmla="*/ 202018 h 1850065"/>
              <a:gd name="connsiteX14" fmla="*/ 786809 w 6347637"/>
              <a:gd name="connsiteY14" fmla="*/ 180753 h 1850065"/>
              <a:gd name="connsiteX15" fmla="*/ 829340 w 6347637"/>
              <a:gd name="connsiteY15" fmla="*/ 170121 h 1850065"/>
              <a:gd name="connsiteX16" fmla="*/ 871870 w 6347637"/>
              <a:gd name="connsiteY16" fmla="*/ 148856 h 1850065"/>
              <a:gd name="connsiteX17" fmla="*/ 903768 w 6347637"/>
              <a:gd name="connsiteY17" fmla="*/ 127590 h 1850065"/>
              <a:gd name="connsiteX18" fmla="*/ 946298 w 6347637"/>
              <a:gd name="connsiteY18" fmla="*/ 116958 h 1850065"/>
              <a:gd name="connsiteX19" fmla="*/ 1116419 w 6347637"/>
              <a:gd name="connsiteY19" fmla="*/ 85060 h 1850065"/>
              <a:gd name="connsiteX20" fmla="*/ 1148316 w 6347637"/>
              <a:gd name="connsiteY20" fmla="*/ 74428 h 1850065"/>
              <a:gd name="connsiteX21" fmla="*/ 1190847 w 6347637"/>
              <a:gd name="connsiteY21" fmla="*/ 63795 h 1850065"/>
              <a:gd name="connsiteX22" fmla="*/ 1254642 w 6347637"/>
              <a:gd name="connsiteY22" fmla="*/ 21265 h 1850065"/>
              <a:gd name="connsiteX23" fmla="*/ 1318437 w 6347637"/>
              <a:gd name="connsiteY23" fmla="*/ 0 h 1850065"/>
              <a:gd name="connsiteX24" fmla="*/ 1424763 w 6347637"/>
              <a:gd name="connsiteY24" fmla="*/ 10632 h 1850065"/>
              <a:gd name="connsiteX25" fmla="*/ 1456661 w 6347637"/>
              <a:gd name="connsiteY25" fmla="*/ 31897 h 1850065"/>
              <a:gd name="connsiteX26" fmla="*/ 1509823 w 6347637"/>
              <a:gd name="connsiteY26" fmla="*/ 74428 h 1850065"/>
              <a:gd name="connsiteX27" fmla="*/ 1573619 w 6347637"/>
              <a:gd name="connsiteY27" fmla="*/ 95693 h 1850065"/>
              <a:gd name="connsiteX28" fmla="*/ 1648047 w 6347637"/>
              <a:gd name="connsiteY28" fmla="*/ 116958 h 1850065"/>
              <a:gd name="connsiteX29" fmla="*/ 1679944 w 6347637"/>
              <a:gd name="connsiteY29" fmla="*/ 127590 h 1850065"/>
              <a:gd name="connsiteX30" fmla="*/ 1796902 w 6347637"/>
              <a:gd name="connsiteY30" fmla="*/ 138223 h 1850065"/>
              <a:gd name="connsiteX31" fmla="*/ 1828800 w 6347637"/>
              <a:gd name="connsiteY31" fmla="*/ 159488 h 1850065"/>
              <a:gd name="connsiteX32" fmla="*/ 1935126 w 6347637"/>
              <a:gd name="connsiteY32" fmla="*/ 191386 h 1850065"/>
              <a:gd name="connsiteX33" fmla="*/ 2062716 w 6347637"/>
              <a:gd name="connsiteY33" fmla="*/ 170121 h 1850065"/>
              <a:gd name="connsiteX34" fmla="*/ 2126512 w 6347637"/>
              <a:gd name="connsiteY34" fmla="*/ 148856 h 1850065"/>
              <a:gd name="connsiteX35" fmla="*/ 2179674 w 6347637"/>
              <a:gd name="connsiteY35" fmla="*/ 159488 h 1850065"/>
              <a:gd name="connsiteX36" fmla="*/ 2190307 w 6347637"/>
              <a:gd name="connsiteY36" fmla="*/ 191386 h 1850065"/>
              <a:gd name="connsiteX37" fmla="*/ 2211572 w 6347637"/>
              <a:gd name="connsiteY37" fmla="*/ 223283 h 1850065"/>
              <a:gd name="connsiteX38" fmla="*/ 2254102 w 6347637"/>
              <a:gd name="connsiteY38" fmla="*/ 308344 h 1850065"/>
              <a:gd name="connsiteX39" fmla="*/ 2296633 w 6347637"/>
              <a:gd name="connsiteY39" fmla="*/ 318976 h 1850065"/>
              <a:gd name="connsiteX40" fmla="*/ 2360428 w 6347637"/>
              <a:gd name="connsiteY40" fmla="*/ 393404 h 1850065"/>
              <a:gd name="connsiteX41" fmla="*/ 2402958 w 6347637"/>
              <a:gd name="connsiteY41" fmla="*/ 457200 h 1850065"/>
              <a:gd name="connsiteX42" fmla="*/ 2615609 w 6347637"/>
              <a:gd name="connsiteY42" fmla="*/ 435935 h 1850065"/>
              <a:gd name="connsiteX43" fmla="*/ 2647507 w 6347637"/>
              <a:gd name="connsiteY43" fmla="*/ 425302 h 1850065"/>
              <a:gd name="connsiteX44" fmla="*/ 2828261 w 6347637"/>
              <a:gd name="connsiteY44" fmla="*/ 435935 h 1850065"/>
              <a:gd name="connsiteX45" fmla="*/ 2860158 w 6347637"/>
              <a:gd name="connsiteY45" fmla="*/ 446567 h 1850065"/>
              <a:gd name="connsiteX46" fmla="*/ 2923954 w 6347637"/>
              <a:gd name="connsiteY46" fmla="*/ 510363 h 1850065"/>
              <a:gd name="connsiteX47" fmla="*/ 2998381 w 6347637"/>
              <a:gd name="connsiteY47" fmla="*/ 552893 h 1850065"/>
              <a:gd name="connsiteX48" fmla="*/ 3051544 w 6347637"/>
              <a:gd name="connsiteY48" fmla="*/ 584790 h 1850065"/>
              <a:gd name="connsiteX49" fmla="*/ 3072809 w 6347637"/>
              <a:gd name="connsiteY49" fmla="*/ 606056 h 1850065"/>
              <a:gd name="connsiteX50" fmla="*/ 3104707 w 6347637"/>
              <a:gd name="connsiteY50" fmla="*/ 616688 h 1850065"/>
              <a:gd name="connsiteX51" fmla="*/ 3115340 w 6347637"/>
              <a:gd name="connsiteY51" fmla="*/ 659218 h 1850065"/>
              <a:gd name="connsiteX52" fmla="*/ 3147237 w 6347637"/>
              <a:gd name="connsiteY52" fmla="*/ 680483 h 1850065"/>
              <a:gd name="connsiteX53" fmla="*/ 3168502 w 6347637"/>
              <a:gd name="connsiteY53" fmla="*/ 701749 h 1850065"/>
              <a:gd name="connsiteX54" fmla="*/ 3232298 w 6347637"/>
              <a:gd name="connsiteY54" fmla="*/ 744279 h 1850065"/>
              <a:gd name="connsiteX55" fmla="*/ 3264195 w 6347637"/>
              <a:gd name="connsiteY55" fmla="*/ 765544 h 1850065"/>
              <a:gd name="connsiteX56" fmla="*/ 3274828 w 6347637"/>
              <a:gd name="connsiteY56" fmla="*/ 839972 h 1850065"/>
              <a:gd name="connsiteX57" fmla="*/ 3285461 w 6347637"/>
              <a:gd name="connsiteY57" fmla="*/ 871870 h 1850065"/>
              <a:gd name="connsiteX58" fmla="*/ 3327991 w 6347637"/>
              <a:gd name="connsiteY58" fmla="*/ 882502 h 1850065"/>
              <a:gd name="connsiteX59" fmla="*/ 3359888 w 6347637"/>
              <a:gd name="connsiteY59" fmla="*/ 903767 h 1850065"/>
              <a:gd name="connsiteX60" fmla="*/ 3391786 w 6347637"/>
              <a:gd name="connsiteY60" fmla="*/ 935665 h 1850065"/>
              <a:gd name="connsiteX61" fmla="*/ 3423684 w 6347637"/>
              <a:gd name="connsiteY61" fmla="*/ 946297 h 1850065"/>
              <a:gd name="connsiteX62" fmla="*/ 3476847 w 6347637"/>
              <a:gd name="connsiteY62" fmla="*/ 978195 h 1850065"/>
              <a:gd name="connsiteX63" fmla="*/ 3545320 w 6347637"/>
              <a:gd name="connsiteY63" fmla="*/ 1010093 h 1850065"/>
              <a:gd name="connsiteX64" fmla="*/ 3615070 w 6347637"/>
              <a:gd name="connsiteY64" fmla="*/ 1041990 h 1850065"/>
              <a:gd name="connsiteX65" fmla="*/ 3678865 w 6347637"/>
              <a:gd name="connsiteY65" fmla="*/ 1063256 h 1850065"/>
              <a:gd name="connsiteX66" fmla="*/ 3710763 w 6347637"/>
              <a:gd name="connsiteY66" fmla="*/ 1073888 h 1850065"/>
              <a:gd name="connsiteX67" fmla="*/ 3753293 w 6347637"/>
              <a:gd name="connsiteY67" fmla="*/ 1084521 h 1850065"/>
              <a:gd name="connsiteX68" fmla="*/ 3774558 w 6347637"/>
              <a:gd name="connsiteY68" fmla="*/ 1116418 h 1850065"/>
              <a:gd name="connsiteX69" fmla="*/ 3838354 w 6347637"/>
              <a:gd name="connsiteY69" fmla="*/ 1148316 h 1850065"/>
              <a:gd name="connsiteX70" fmla="*/ 3870251 w 6347637"/>
              <a:gd name="connsiteY70" fmla="*/ 1169581 h 1850065"/>
              <a:gd name="connsiteX71" fmla="*/ 3902149 w 6347637"/>
              <a:gd name="connsiteY71" fmla="*/ 1180214 h 1850065"/>
              <a:gd name="connsiteX72" fmla="*/ 3965944 w 6347637"/>
              <a:gd name="connsiteY72" fmla="*/ 1212111 h 1850065"/>
              <a:gd name="connsiteX73" fmla="*/ 4019107 w 6347637"/>
              <a:gd name="connsiteY73" fmla="*/ 1265274 h 1850065"/>
              <a:gd name="connsiteX74" fmla="*/ 4114800 w 6347637"/>
              <a:gd name="connsiteY74" fmla="*/ 1339702 h 1850065"/>
              <a:gd name="connsiteX75" fmla="*/ 4178595 w 6347637"/>
              <a:gd name="connsiteY75" fmla="*/ 1403497 h 1850065"/>
              <a:gd name="connsiteX76" fmla="*/ 4231758 w 6347637"/>
              <a:gd name="connsiteY76" fmla="*/ 1446028 h 1850065"/>
              <a:gd name="connsiteX77" fmla="*/ 4263656 w 6347637"/>
              <a:gd name="connsiteY77" fmla="*/ 1456660 h 1850065"/>
              <a:gd name="connsiteX78" fmla="*/ 4295554 w 6347637"/>
              <a:gd name="connsiteY78" fmla="*/ 1488558 h 1850065"/>
              <a:gd name="connsiteX79" fmla="*/ 4349397 w 6347637"/>
              <a:gd name="connsiteY79" fmla="*/ 1513820 h 1850065"/>
              <a:gd name="connsiteX80" fmla="*/ 4380614 w 6347637"/>
              <a:gd name="connsiteY80" fmla="*/ 1541721 h 1850065"/>
              <a:gd name="connsiteX81" fmla="*/ 4401879 w 6347637"/>
              <a:gd name="connsiteY81" fmla="*/ 1573618 h 1850065"/>
              <a:gd name="connsiteX82" fmla="*/ 4465674 w 6347637"/>
              <a:gd name="connsiteY82" fmla="*/ 1605516 h 1850065"/>
              <a:gd name="connsiteX83" fmla="*/ 4486940 w 6347637"/>
              <a:gd name="connsiteY83" fmla="*/ 1626781 h 1850065"/>
              <a:gd name="connsiteX84" fmla="*/ 4529470 w 6347637"/>
              <a:gd name="connsiteY84" fmla="*/ 1637414 h 1850065"/>
              <a:gd name="connsiteX85" fmla="*/ 4561368 w 6347637"/>
              <a:gd name="connsiteY85" fmla="*/ 1648046 h 1850065"/>
              <a:gd name="connsiteX86" fmla="*/ 4635795 w 6347637"/>
              <a:gd name="connsiteY86" fmla="*/ 1690576 h 1850065"/>
              <a:gd name="connsiteX87" fmla="*/ 4635795 w 6347637"/>
              <a:gd name="connsiteY87" fmla="*/ 1690576 h 1850065"/>
              <a:gd name="connsiteX88" fmla="*/ 4742121 w 6347637"/>
              <a:gd name="connsiteY88" fmla="*/ 1722474 h 1850065"/>
              <a:gd name="connsiteX89" fmla="*/ 4805916 w 6347637"/>
              <a:gd name="connsiteY89" fmla="*/ 1754372 h 1850065"/>
              <a:gd name="connsiteX90" fmla="*/ 4869712 w 6347637"/>
              <a:gd name="connsiteY90" fmla="*/ 1775637 h 1850065"/>
              <a:gd name="connsiteX91" fmla="*/ 4901609 w 6347637"/>
              <a:gd name="connsiteY91" fmla="*/ 1786270 h 1850065"/>
              <a:gd name="connsiteX92" fmla="*/ 4976037 w 6347637"/>
              <a:gd name="connsiteY92" fmla="*/ 1796902 h 1850065"/>
              <a:gd name="connsiteX93" fmla="*/ 5199321 w 6347637"/>
              <a:gd name="connsiteY93" fmla="*/ 1796902 h 1850065"/>
              <a:gd name="connsiteX94" fmla="*/ 5209954 w 6347637"/>
              <a:gd name="connsiteY94" fmla="*/ 1765004 h 1850065"/>
              <a:gd name="connsiteX95" fmla="*/ 5241851 w 6347637"/>
              <a:gd name="connsiteY95" fmla="*/ 1762367 h 1850065"/>
              <a:gd name="connsiteX96" fmla="*/ 5284381 w 6347637"/>
              <a:gd name="connsiteY96" fmla="*/ 1711842 h 1850065"/>
              <a:gd name="connsiteX97" fmla="*/ 5348177 w 6347637"/>
              <a:gd name="connsiteY97" fmla="*/ 1679944 h 1850065"/>
              <a:gd name="connsiteX98" fmla="*/ 5401340 w 6347637"/>
              <a:gd name="connsiteY98" fmla="*/ 1637414 h 1850065"/>
              <a:gd name="connsiteX99" fmla="*/ 5516341 w 6347637"/>
              <a:gd name="connsiteY99" fmla="*/ 1591567 h 1850065"/>
              <a:gd name="connsiteX100" fmla="*/ 5635256 w 6347637"/>
              <a:gd name="connsiteY100" fmla="*/ 1594883 h 1850065"/>
              <a:gd name="connsiteX101" fmla="*/ 5645888 w 6347637"/>
              <a:gd name="connsiteY101" fmla="*/ 1637414 h 1850065"/>
              <a:gd name="connsiteX102" fmla="*/ 5699051 w 6347637"/>
              <a:gd name="connsiteY102" fmla="*/ 1690576 h 1850065"/>
              <a:gd name="connsiteX103" fmla="*/ 5762847 w 6347637"/>
              <a:gd name="connsiteY103" fmla="*/ 1775637 h 1850065"/>
              <a:gd name="connsiteX104" fmla="*/ 5831320 w 6347637"/>
              <a:gd name="connsiteY104" fmla="*/ 1818167 h 1850065"/>
              <a:gd name="connsiteX105" fmla="*/ 5826642 w 6347637"/>
              <a:gd name="connsiteY105" fmla="*/ 1828800 h 1850065"/>
              <a:gd name="connsiteX106" fmla="*/ 5858540 w 6347637"/>
              <a:gd name="connsiteY106" fmla="*/ 1850065 h 1850065"/>
              <a:gd name="connsiteX107" fmla="*/ 5890437 w 6347637"/>
              <a:gd name="connsiteY107" fmla="*/ 1839432 h 1850065"/>
              <a:gd name="connsiteX108" fmla="*/ 5954233 w 6347637"/>
              <a:gd name="connsiteY108" fmla="*/ 1796902 h 1850065"/>
              <a:gd name="connsiteX109" fmla="*/ 6071191 w 6347637"/>
              <a:gd name="connsiteY109" fmla="*/ 1775637 h 1850065"/>
              <a:gd name="connsiteX110" fmla="*/ 6081823 w 6347637"/>
              <a:gd name="connsiteY110" fmla="*/ 1711842 h 1850065"/>
              <a:gd name="connsiteX111" fmla="*/ 6113721 w 6347637"/>
              <a:gd name="connsiteY111" fmla="*/ 1690576 h 1850065"/>
              <a:gd name="connsiteX112" fmla="*/ 6230679 w 6347637"/>
              <a:gd name="connsiteY112" fmla="*/ 1669311 h 1850065"/>
              <a:gd name="connsiteX113" fmla="*/ 6315740 w 6347637"/>
              <a:gd name="connsiteY113" fmla="*/ 1711842 h 1850065"/>
              <a:gd name="connsiteX114" fmla="*/ 6347637 w 6347637"/>
              <a:gd name="connsiteY114" fmla="*/ 1722474 h 1850065"/>
              <a:gd name="connsiteX0" fmla="*/ 0 w 6347637"/>
              <a:gd name="connsiteY0" fmla="*/ 425302 h 1840954"/>
              <a:gd name="connsiteX1" fmla="*/ 95693 w 6347637"/>
              <a:gd name="connsiteY1" fmla="*/ 457200 h 1840954"/>
              <a:gd name="connsiteX2" fmla="*/ 127591 w 6347637"/>
              <a:gd name="connsiteY2" fmla="*/ 467832 h 1840954"/>
              <a:gd name="connsiteX3" fmla="*/ 180754 w 6347637"/>
              <a:gd name="connsiteY3" fmla="*/ 446567 h 1840954"/>
              <a:gd name="connsiteX4" fmla="*/ 233916 w 6347637"/>
              <a:gd name="connsiteY4" fmla="*/ 382772 h 1840954"/>
              <a:gd name="connsiteX5" fmla="*/ 329609 w 6347637"/>
              <a:gd name="connsiteY5" fmla="*/ 361507 h 1840954"/>
              <a:gd name="connsiteX6" fmla="*/ 361507 w 6347637"/>
              <a:gd name="connsiteY6" fmla="*/ 329609 h 1840954"/>
              <a:gd name="connsiteX7" fmla="*/ 404037 w 6347637"/>
              <a:gd name="connsiteY7" fmla="*/ 318976 h 1840954"/>
              <a:gd name="connsiteX8" fmla="*/ 446568 w 6347637"/>
              <a:gd name="connsiteY8" fmla="*/ 297711 h 1840954"/>
              <a:gd name="connsiteX9" fmla="*/ 478465 w 6347637"/>
              <a:gd name="connsiteY9" fmla="*/ 287079 h 1840954"/>
              <a:gd name="connsiteX10" fmla="*/ 595423 w 6347637"/>
              <a:gd name="connsiteY10" fmla="*/ 244549 h 1840954"/>
              <a:gd name="connsiteX11" fmla="*/ 627321 w 6347637"/>
              <a:gd name="connsiteY11" fmla="*/ 223283 h 1840954"/>
              <a:gd name="connsiteX12" fmla="*/ 659219 w 6347637"/>
              <a:gd name="connsiteY12" fmla="*/ 212651 h 1840954"/>
              <a:gd name="connsiteX13" fmla="*/ 723014 w 6347637"/>
              <a:gd name="connsiteY13" fmla="*/ 202018 h 1840954"/>
              <a:gd name="connsiteX14" fmla="*/ 786809 w 6347637"/>
              <a:gd name="connsiteY14" fmla="*/ 180753 h 1840954"/>
              <a:gd name="connsiteX15" fmla="*/ 829340 w 6347637"/>
              <a:gd name="connsiteY15" fmla="*/ 170121 h 1840954"/>
              <a:gd name="connsiteX16" fmla="*/ 871870 w 6347637"/>
              <a:gd name="connsiteY16" fmla="*/ 148856 h 1840954"/>
              <a:gd name="connsiteX17" fmla="*/ 903768 w 6347637"/>
              <a:gd name="connsiteY17" fmla="*/ 127590 h 1840954"/>
              <a:gd name="connsiteX18" fmla="*/ 946298 w 6347637"/>
              <a:gd name="connsiteY18" fmla="*/ 116958 h 1840954"/>
              <a:gd name="connsiteX19" fmla="*/ 1116419 w 6347637"/>
              <a:gd name="connsiteY19" fmla="*/ 85060 h 1840954"/>
              <a:gd name="connsiteX20" fmla="*/ 1148316 w 6347637"/>
              <a:gd name="connsiteY20" fmla="*/ 74428 h 1840954"/>
              <a:gd name="connsiteX21" fmla="*/ 1190847 w 6347637"/>
              <a:gd name="connsiteY21" fmla="*/ 63795 h 1840954"/>
              <a:gd name="connsiteX22" fmla="*/ 1254642 w 6347637"/>
              <a:gd name="connsiteY22" fmla="*/ 21265 h 1840954"/>
              <a:gd name="connsiteX23" fmla="*/ 1318437 w 6347637"/>
              <a:gd name="connsiteY23" fmla="*/ 0 h 1840954"/>
              <a:gd name="connsiteX24" fmla="*/ 1424763 w 6347637"/>
              <a:gd name="connsiteY24" fmla="*/ 10632 h 1840954"/>
              <a:gd name="connsiteX25" fmla="*/ 1456661 w 6347637"/>
              <a:gd name="connsiteY25" fmla="*/ 31897 h 1840954"/>
              <a:gd name="connsiteX26" fmla="*/ 1509823 w 6347637"/>
              <a:gd name="connsiteY26" fmla="*/ 74428 h 1840954"/>
              <a:gd name="connsiteX27" fmla="*/ 1573619 w 6347637"/>
              <a:gd name="connsiteY27" fmla="*/ 95693 h 1840954"/>
              <a:gd name="connsiteX28" fmla="*/ 1648047 w 6347637"/>
              <a:gd name="connsiteY28" fmla="*/ 116958 h 1840954"/>
              <a:gd name="connsiteX29" fmla="*/ 1679944 w 6347637"/>
              <a:gd name="connsiteY29" fmla="*/ 127590 h 1840954"/>
              <a:gd name="connsiteX30" fmla="*/ 1796902 w 6347637"/>
              <a:gd name="connsiteY30" fmla="*/ 138223 h 1840954"/>
              <a:gd name="connsiteX31" fmla="*/ 1828800 w 6347637"/>
              <a:gd name="connsiteY31" fmla="*/ 159488 h 1840954"/>
              <a:gd name="connsiteX32" fmla="*/ 1935126 w 6347637"/>
              <a:gd name="connsiteY32" fmla="*/ 191386 h 1840954"/>
              <a:gd name="connsiteX33" fmla="*/ 2062716 w 6347637"/>
              <a:gd name="connsiteY33" fmla="*/ 170121 h 1840954"/>
              <a:gd name="connsiteX34" fmla="*/ 2126512 w 6347637"/>
              <a:gd name="connsiteY34" fmla="*/ 148856 h 1840954"/>
              <a:gd name="connsiteX35" fmla="*/ 2179674 w 6347637"/>
              <a:gd name="connsiteY35" fmla="*/ 159488 h 1840954"/>
              <a:gd name="connsiteX36" fmla="*/ 2190307 w 6347637"/>
              <a:gd name="connsiteY36" fmla="*/ 191386 h 1840954"/>
              <a:gd name="connsiteX37" fmla="*/ 2211572 w 6347637"/>
              <a:gd name="connsiteY37" fmla="*/ 223283 h 1840954"/>
              <a:gd name="connsiteX38" fmla="*/ 2254102 w 6347637"/>
              <a:gd name="connsiteY38" fmla="*/ 308344 h 1840954"/>
              <a:gd name="connsiteX39" fmla="*/ 2296633 w 6347637"/>
              <a:gd name="connsiteY39" fmla="*/ 318976 h 1840954"/>
              <a:gd name="connsiteX40" fmla="*/ 2360428 w 6347637"/>
              <a:gd name="connsiteY40" fmla="*/ 393404 h 1840954"/>
              <a:gd name="connsiteX41" fmla="*/ 2402958 w 6347637"/>
              <a:gd name="connsiteY41" fmla="*/ 457200 h 1840954"/>
              <a:gd name="connsiteX42" fmla="*/ 2615609 w 6347637"/>
              <a:gd name="connsiteY42" fmla="*/ 435935 h 1840954"/>
              <a:gd name="connsiteX43" fmla="*/ 2647507 w 6347637"/>
              <a:gd name="connsiteY43" fmla="*/ 425302 h 1840954"/>
              <a:gd name="connsiteX44" fmla="*/ 2828261 w 6347637"/>
              <a:gd name="connsiteY44" fmla="*/ 435935 h 1840954"/>
              <a:gd name="connsiteX45" fmla="*/ 2860158 w 6347637"/>
              <a:gd name="connsiteY45" fmla="*/ 446567 h 1840954"/>
              <a:gd name="connsiteX46" fmla="*/ 2923954 w 6347637"/>
              <a:gd name="connsiteY46" fmla="*/ 510363 h 1840954"/>
              <a:gd name="connsiteX47" fmla="*/ 2998381 w 6347637"/>
              <a:gd name="connsiteY47" fmla="*/ 552893 h 1840954"/>
              <a:gd name="connsiteX48" fmla="*/ 3051544 w 6347637"/>
              <a:gd name="connsiteY48" fmla="*/ 584790 h 1840954"/>
              <a:gd name="connsiteX49" fmla="*/ 3072809 w 6347637"/>
              <a:gd name="connsiteY49" fmla="*/ 606056 h 1840954"/>
              <a:gd name="connsiteX50" fmla="*/ 3104707 w 6347637"/>
              <a:gd name="connsiteY50" fmla="*/ 616688 h 1840954"/>
              <a:gd name="connsiteX51" fmla="*/ 3115340 w 6347637"/>
              <a:gd name="connsiteY51" fmla="*/ 659218 h 1840954"/>
              <a:gd name="connsiteX52" fmla="*/ 3147237 w 6347637"/>
              <a:gd name="connsiteY52" fmla="*/ 680483 h 1840954"/>
              <a:gd name="connsiteX53" fmla="*/ 3168502 w 6347637"/>
              <a:gd name="connsiteY53" fmla="*/ 701749 h 1840954"/>
              <a:gd name="connsiteX54" fmla="*/ 3232298 w 6347637"/>
              <a:gd name="connsiteY54" fmla="*/ 744279 h 1840954"/>
              <a:gd name="connsiteX55" fmla="*/ 3264195 w 6347637"/>
              <a:gd name="connsiteY55" fmla="*/ 765544 h 1840954"/>
              <a:gd name="connsiteX56" fmla="*/ 3274828 w 6347637"/>
              <a:gd name="connsiteY56" fmla="*/ 839972 h 1840954"/>
              <a:gd name="connsiteX57" fmla="*/ 3285461 w 6347637"/>
              <a:gd name="connsiteY57" fmla="*/ 871870 h 1840954"/>
              <a:gd name="connsiteX58" fmla="*/ 3327991 w 6347637"/>
              <a:gd name="connsiteY58" fmla="*/ 882502 h 1840954"/>
              <a:gd name="connsiteX59" fmla="*/ 3359888 w 6347637"/>
              <a:gd name="connsiteY59" fmla="*/ 903767 h 1840954"/>
              <a:gd name="connsiteX60" fmla="*/ 3391786 w 6347637"/>
              <a:gd name="connsiteY60" fmla="*/ 935665 h 1840954"/>
              <a:gd name="connsiteX61" fmla="*/ 3423684 w 6347637"/>
              <a:gd name="connsiteY61" fmla="*/ 946297 h 1840954"/>
              <a:gd name="connsiteX62" fmla="*/ 3476847 w 6347637"/>
              <a:gd name="connsiteY62" fmla="*/ 978195 h 1840954"/>
              <a:gd name="connsiteX63" fmla="*/ 3545320 w 6347637"/>
              <a:gd name="connsiteY63" fmla="*/ 1010093 h 1840954"/>
              <a:gd name="connsiteX64" fmla="*/ 3615070 w 6347637"/>
              <a:gd name="connsiteY64" fmla="*/ 1041990 h 1840954"/>
              <a:gd name="connsiteX65" fmla="*/ 3678865 w 6347637"/>
              <a:gd name="connsiteY65" fmla="*/ 1063256 h 1840954"/>
              <a:gd name="connsiteX66" fmla="*/ 3710763 w 6347637"/>
              <a:gd name="connsiteY66" fmla="*/ 1073888 h 1840954"/>
              <a:gd name="connsiteX67" fmla="*/ 3753293 w 6347637"/>
              <a:gd name="connsiteY67" fmla="*/ 1084521 h 1840954"/>
              <a:gd name="connsiteX68" fmla="*/ 3774558 w 6347637"/>
              <a:gd name="connsiteY68" fmla="*/ 1116418 h 1840954"/>
              <a:gd name="connsiteX69" fmla="*/ 3838354 w 6347637"/>
              <a:gd name="connsiteY69" fmla="*/ 1148316 h 1840954"/>
              <a:gd name="connsiteX70" fmla="*/ 3870251 w 6347637"/>
              <a:gd name="connsiteY70" fmla="*/ 1169581 h 1840954"/>
              <a:gd name="connsiteX71" fmla="*/ 3902149 w 6347637"/>
              <a:gd name="connsiteY71" fmla="*/ 1180214 h 1840954"/>
              <a:gd name="connsiteX72" fmla="*/ 3965944 w 6347637"/>
              <a:gd name="connsiteY72" fmla="*/ 1212111 h 1840954"/>
              <a:gd name="connsiteX73" fmla="*/ 4019107 w 6347637"/>
              <a:gd name="connsiteY73" fmla="*/ 1265274 h 1840954"/>
              <a:gd name="connsiteX74" fmla="*/ 4114800 w 6347637"/>
              <a:gd name="connsiteY74" fmla="*/ 1339702 h 1840954"/>
              <a:gd name="connsiteX75" fmla="*/ 4178595 w 6347637"/>
              <a:gd name="connsiteY75" fmla="*/ 1403497 h 1840954"/>
              <a:gd name="connsiteX76" fmla="*/ 4231758 w 6347637"/>
              <a:gd name="connsiteY76" fmla="*/ 1446028 h 1840954"/>
              <a:gd name="connsiteX77" fmla="*/ 4263656 w 6347637"/>
              <a:gd name="connsiteY77" fmla="*/ 1456660 h 1840954"/>
              <a:gd name="connsiteX78" fmla="*/ 4295554 w 6347637"/>
              <a:gd name="connsiteY78" fmla="*/ 1488558 h 1840954"/>
              <a:gd name="connsiteX79" fmla="*/ 4349397 w 6347637"/>
              <a:gd name="connsiteY79" fmla="*/ 1513820 h 1840954"/>
              <a:gd name="connsiteX80" fmla="*/ 4380614 w 6347637"/>
              <a:gd name="connsiteY80" fmla="*/ 1541721 h 1840954"/>
              <a:gd name="connsiteX81" fmla="*/ 4401879 w 6347637"/>
              <a:gd name="connsiteY81" fmla="*/ 1573618 h 1840954"/>
              <a:gd name="connsiteX82" fmla="*/ 4465674 w 6347637"/>
              <a:gd name="connsiteY82" fmla="*/ 1605516 h 1840954"/>
              <a:gd name="connsiteX83" fmla="*/ 4486940 w 6347637"/>
              <a:gd name="connsiteY83" fmla="*/ 1626781 h 1840954"/>
              <a:gd name="connsiteX84" fmla="*/ 4529470 w 6347637"/>
              <a:gd name="connsiteY84" fmla="*/ 1637414 h 1840954"/>
              <a:gd name="connsiteX85" fmla="*/ 4561368 w 6347637"/>
              <a:gd name="connsiteY85" fmla="*/ 1648046 h 1840954"/>
              <a:gd name="connsiteX86" fmla="*/ 4635795 w 6347637"/>
              <a:gd name="connsiteY86" fmla="*/ 1690576 h 1840954"/>
              <a:gd name="connsiteX87" fmla="*/ 4635795 w 6347637"/>
              <a:gd name="connsiteY87" fmla="*/ 1690576 h 1840954"/>
              <a:gd name="connsiteX88" fmla="*/ 4742121 w 6347637"/>
              <a:gd name="connsiteY88" fmla="*/ 1722474 h 1840954"/>
              <a:gd name="connsiteX89" fmla="*/ 4805916 w 6347637"/>
              <a:gd name="connsiteY89" fmla="*/ 1754372 h 1840954"/>
              <a:gd name="connsiteX90" fmla="*/ 4869712 w 6347637"/>
              <a:gd name="connsiteY90" fmla="*/ 1775637 h 1840954"/>
              <a:gd name="connsiteX91" fmla="*/ 4901609 w 6347637"/>
              <a:gd name="connsiteY91" fmla="*/ 1786270 h 1840954"/>
              <a:gd name="connsiteX92" fmla="*/ 4976037 w 6347637"/>
              <a:gd name="connsiteY92" fmla="*/ 1796902 h 1840954"/>
              <a:gd name="connsiteX93" fmla="*/ 5199321 w 6347637"/>
              <a:gd name="connsiteY93" fmla="*/ 1796902 h 1840954"/>
              <a:gd name="connsiteX94" fmla="*/ 5209954 w 6347637"/>
              <a:gd name="connsiteY94" fmla="*/ 1765004 h 1840954"/>
              <a:gd name="connsiteX95" fmla="*/ 5241851 w 6347637"/>
              <a:gd name="connsiteY95" fmla="*/ 1762367 h 1840954"/>
              <a:gd name="connsiteX96" fmla="*/ 5284381 w 6347637"/>
              <a:gd name="connsiteY96" fmla="*/ 1711842 h 1840954"/>
              <a:gd name="connsiteX97" fmla="*/ 5348177 w 6347637"/>
              <a:gd name="connsiteY97" fmla="*/ 1679944 h 1840954"/>
              <a:gd name="connsiteX98" fmla="*/ 5401340 w 6347637"/>
              <a:gd name="connsiteY98" fmla="*/ 1637414 h 1840954"/>
              <a:gd name="connsiteX99" fmla="*/ 5516341 w 6347637"/>
              <a:gd name="connsiteY99" fmla="*/ 1591567 h 1840954"/>
              <a:gd name="connsiteX100" fmla="*/ 5635256 w 6347637"/>
              <a:gd name="connsiteY100" fmla="*/ 1594883 h 1840954"/>
              <a:gd name="connsiteX101" fmla="*/ 5645888 w 6347637"/>
              <a:gd name="connsiteY101" fmla="*/ 1637414 h 1840954"/>
              <a:gd name="connsiteX102" fmla="*/ 5699051 w 6347637"/>
              <a:gd name="connsiteY102" fmla="*/ 1690576 h 1840954"/>
              <a:gd name="connsiteX103" fmla="*/ 5762847 w 6347637"/>
              <a:gd name="connsiteY103" fmla="*/ 1775637 h 1840954"/>
              <a:gd name="connsiteX104" fmla="*/ 5831320 w 6347637"/>
              <a:gd name="connsiteY104" fmla="*/ 1818167 h 1840954"/>
              <a:gd name="connsiteX105" fmla="*/ 5826642 w 6347637"/>
              <a:gd name="connsiteY105" fmla="*/ 1828800 h 1840954"/>
              <a:gd name="connsiteX106" fmla="*/ 5898297 w 6347637"/>
              <a:gd name="connsiteY106" fmla="*/ 1834162 h 1840954"/>
              <a:gd name="connsiteX107" fmla="*/ 5890437 w 6347637"/>
              <a:gd name="connsiteY107" fmla="*/ 1839432 h 1840954"/>
              <a:gd name="connsiteX108" fmla="*/ 5954233 w 6347637"/>
              <a:gd name="connsiteY108" fmla="*/ 1796902 h 1840954"/>
              <a:gd name="connsiteX109" fmla="*/ 6071191 w 6347637"/>
              <a:gd name="connsiteY109" fmla="*/ 1775637 h 1840954"/>
              <a:gd name="connsiteX110" fmla="*/ 6081823 w 6347637"/>
              <a:gd name="connsiteY110" fmla="*/ 1711842 h 1840954"/>
              <a:gd name="connsiteX111" fmla="*/ 6113721 w 6347637"/>
              <a:gd name="connsiteY111" fmla="*/ 1690576 h 1840954"/>
              <a:gd name="connsiteX112" fmla="*/ 6230679 w 6347637"/>
              <a:gd name="connsiteY112" fmla="*/ 1669311 h 1840954"/>
              <a:gd name="connsiteX113" fmla="*/ 6315740 w 6347637"/>
              <a:gd name="connsiteY113" fmla="*/ 1711842 h 1840954"/>
              <a:gd name="connsiteX114" fmla="*/ 6347637 w 6347637"/>
              <a:gd name="connsiteY114" fmla="*/ 1722474 h 1840954"/>
              <a:gd name="connsiteX0" fmla="*/ 0 w 6347637"/>
              <a:gd name="connsiteY0" fmla="*/ 425302 h 1840954"/>
              <a:gd name="connsiteX1" fmla="*/ 95693 w 6347637"/>
              <a:gd name="connsiteY1" fmla="*/ 457200 h 1840954"/>
              <a:gd name="connsiteX2" fmla="*/ 127591 w 6347637"/>
              <a:gd name="connsiteY2" fmla="*/ 467832 h 1840954"/>
              <a:gd name="connsiteX3" fmla="*/ 180754 w 6347637"/>
              <a:gd name="connsiteY3" fmla="*/ 446567 h 1840954"/>
              <a:gd name="connsiteX4" fmla="*/ 233916 w 6347637"/>
              <a:gd name="connsiteY4" fmla="*/ 382772 h 1840954"/>
              <a:gd name="connsiteX5" fmla="*/ 329609 w 6347637"/>
              <a:gd name="connsiteY5" fmla="*/ 361507 h 1840954"/>
              <a:gd name="connsiteX6" fmla="*/ 361507 w 6347637"/>
              <a:gd name="connsiteY6" fmla="*/ 329609 h 1840954"/>
              <a:gd name="connsiteX7" fmla="*/ 404037 w 6347637"/>
              <a:gd name="connsiteY7" fmla="*/ 318976 h 1840954"/>
              <a:gd name="connsiteX8" fmla="*/ 446568 w 6347637"/>
              <a:gd name="connsiteY8" fmla="*/ 297711 h 1840954"/>
              <a:gd name="connsiteX9" fmla="*/ 478465 w 6347637"/>
              <a:gd name="connsiteY9" fmla="*/ 287079 h 1840954"/>
              <a:gd name="connsiteX10" fmla="*/ 595423 w 6347637"/>
              <a:gd name="connsiteY10" fmla="*/ 244549 h 1840954"/>
              <a:gd name="connsiteX11" fmla="*/ 627321 w 6347637"/>
              <a:gd name="connsiteY11" fmla="*/ 223283 h 1840954"/>
              <a:gd name="connsiteX12" fmla="*/ 659219 w 6347637"/>
              <a:gd name="connsiteY12" fmla="*/ 212651 h 1840954"/>
              <a:gd name="connsiteX13" fmla="*/ 723014 w 6347637"/>
              <a:gd name="connsiteY13" fmla="*/ 202018 h 1840954"/>
              <a:gd name="connsiteX14" fmla="*/ 786809 w 6347637"/>
              <a:gd name="connsiteY14" fmla="*/ 180753 h 1840954"/>
              <a:gd name="connsiteX15" fmla="*/ 829340 w 6347637"/>
              <a:gd name="connsiteY15" fmla="*/ 170121 h 1840954"/>
              <a:gd name="connsiteX16" fmla="*/ 871870 w 6347637"/>
              <a:gd name="connsiteY16" fmla="*/ 148856 h 1840954"/>
              <a:gd name="connsiteX17" fmla="*/ 903768 w 6347637"/>
              <a:gd name="connsiteY17" fmla="*/ 127590 h 1840954"/>
              <a:gd name="connsiteX18" fmla="*/ 946298 w 6347637"/>
              <a:gd name="connsiteY18" fmla="*/ 116958 h 1840954"/>
              <a:gd name="connsiteX19" fmla="*/ 1116419 w 6347637"/>
              <a:gd name="connsiteY19" fmla="*/ 85060 h 1840954"/>
              <a:gd name="connsiteX20" fmla="*/ 1148316 w 6347637"/>
              <a:gd name="connsiteY20" fmla="*/ 74428 h 1840954"/>
              <a:gd name="connsiteX21" fmla="*/ 1190847 w 6347637"/>
              <a:gd name="connsiteY21" fmla="*/ 63795 h 1840954"/>
              <a:gd name="connsiteX22" fmla="*/ 1254642 w 6347637"/>
              <a:gd name="connsiteY22" fmla="*/ 21265 h 1840954"/>
              <a:gd name="connsiteX23" fmla="*/ 1318437 w 6347637"/>
              <a:gd name="connsiteY23" fmla="*/ 0 h 1840954"/>
              <a:gd name="connsiteX24" fmla="*/ 1424763 w 6347637"/>
              <a:gd name="connsiteY24" fmla="*/ 10632 h 1840954"/>
              <a:gd name="connsiteX25" fmla="*/ 1456661 w 6347637"/>
              <a:gd name="connsiteY25" fmla="*/ 31897 h 1840954"/>
              <a:gd name="connsiteX26" fmla="*/ 1509823 w 6347637"/>
              <a:gd name="connsiteY26" fmla="*/ 74428 h 1840954"/>
              <a:gd name="connsiteX27" fmla="*/ 1573619 w 6347637"/>
              <a:gd name="connsiteY27" fmla="*/ 95693 h 1840954"/>
              <a:gd name="connsiteX28" fmla="*/ 1648047 w 6347637"/>
              <a:gd name="connsiteY28" fmla="*/ 116958 h 1840954"/>
              <a:gd name="connsiteX29" fmla="*/ 1679944 w 6347637"/>
              <a:gd name="connsiteY29" fmla="*/ 127590 h 1840954"/>
              <a:gd name="connsiteX30" fmla="*/ 1796902 w 6347637"/>
              <a:gd name="connsiteY30" fmla="*/ 138223 h 1840954"/>
              <a:gd name="connsiteX31" fmla="*/ 1828800 w 6347637"/>
              <a:gd name="connsiteY31" fmla="*/ 159488 h 1840954"/>
              <a:gd name="connsiteX32" fmla="*/ 1935126 w 6347637"/>
              <a:gd name="connsiteY32" fmla="*/ 191386 h 1840954"/>
              <a:gd name="connsiteX33" fmla="*/ 2062716 w 6347637"/>
              <a:gd name="connsiteY33" fmla="*/ 170121 h 1840954"/>
              <a:gd name="connsiteX34" fmla="*/ 2126512 w 6347637"/>
              <a:gd name="connsiteY34" fmla="*/ 148856 h 1840954"/>
              <a:gd name="connsiteX35" fmla="*/ 2179674 w 6347637"/>
              <a:gd name="connsiteY35" fmla="*/ 159488 h 1840954"/>
              <a:gd name="connsiteX36" fmla="*/ 2190307 w 6347637"/>
              <a:gd name="connsiteY36" fmla="*/ 191386 h 1840954"/>
              <a:gd name="connsiteX37" fmla="*/ 2211572 w 6347637"/>
              <a:gd name="connsiteY37" fmla="*/ 223283 h 1840954"/>
              <a:gd name="connsiteX38" fmla="*/ 2254102 w 6347637"/>
              <a:gd name="connsiteY38" fmla="*/ 308344 h 1840954"/>
              <a:gd name="connsiteX39" fmla="*/ 2296633 w 6347637"/>
              <a:gd name="connsiteY39" fmla="*/ 318976 h 1840954"/>
              <a:gd name="connsiteX40" fmla="*/ 2360428 w 6347637"/>
              <a:gd name="connsiteY40" fmla="*/ 393404 h 1840954"/>
              <a:gd name="connsiteX41" fmla="*/ 2402958 w 6347637"/>
              <a:gd name="connsiteY41" fmla="*/ 457200 h 1840954"/>
              <a:gd name="connsiteX42" fmla="*/ 2615609 w 6347637"/>
              <a:gd name="connsiteY42" fmla="*/ 435935 h 1840954"/>
              <a:gd name="connsiteX43" fmla="*/ 2647507 w 6347637"/>
              <a:gd name="connsiteY43" fmla="*/ 425302 h 1840954"/>
              <a:gd name="connsiteX44" fmla="*/ 2828261 w 6347637"/>
              <a:gd name="connsiteY44" fmla="*/ 435935 h 1840954"/>
              <a:gd name="connsiteX45" fmla="*/ 2860158 w 6347637"/>
              <a:gd name="connsiteY45" fmla="*/ 446567 h 1840954"/>
              <a:gd name="connsiteX46" fmla="*/ 2923954 w 6347637"/>
              <a:gd name="connsiteY46" fmla="*/ 510363 h 1840954"/>
              <a:gd name="connsiteX47" fmla="*/ 2998381 w 6347637"/>
              <a:gd name="connsiteY47" fmla="*/ 552893 h 1840954"/>
              <a:gd name="connsiteX48" fmla="*/ 3051544 w 6347637"/>
              <a:gd name="connsiteY48" fmla="*/ 584790 h 1840954"/>
              <a:gd name="connsiteX49" fmla="*/ 3072809 w 6347637"/>
              <a:gd name="connsiteY49" fmla="*/ 606056 h 1840954"/>
              <a:gd name="connsiteX50" fmla="*/ 3104707 w 6347637"/>
              <a:gd name="connsiteY50" fmla="*/ 616688 h 1840954"/>
              <a:gd name="connsiteX51" fmla="*/ 3115340 w 6347637"/>
              <a:gd name="connsiteY51" fmla="*/ 659218 h 1840954"/>
              <a:gd name="connsiteX52" fmla="*/ 3147237 w 6347637"/>
              <a:gd name="connsiteY52" fmla="*/ 680483 h 1840954"/>
              <a:gd name="connsiteX53" fmla="*/ 3168502 w 6347637"/>
              <a:gd name="connsiteY53" fmla="*/ 701749 h 1840954"/>
              <a:gd name="connsiteX54" fmla="*/ 3232298 w 6347637"/>
              <a:gd name="connsiteY54" fmla="*/ 744279 h 1840954"/>
              <a:gd name="connsiteX55" fmla="*/ 3264195 w 6347637"/>
              <a:gd name="connsiteY55" fmla="*/ 765544 h 1840954"/>
              <a:gd name="connsiteX56" fmla="*/ 3274828 w 6347637"/>
              <a:gd name="connsiteY56" fmla="*/ 839972 h 1840954"/>
              <a:gd name="connsiteX57" fmla="*/ 3285461 w 6347637"/>
              <a:gd name="connsiteY57" fmla="*/ 871870 h 1840954"/>
              <a:gd name="connsiteX58" fmla="*/ 3327991 w 6347637"/>
              <a:gd name="connsiteY58" fmla="*/ 882502 h 1840954"/>
              <a:gd name="connsiteX59" fmla="*/ 3359888 w 6347637"/>
              <a:gd name="connsiteY59" fmla="*/ 903767 h 1840954"/>
              <a:gd name="connsiteX60" fmla="*/ 3391786 w 6347637"/>
              <a:gd name="connsiteY60" fmla="*/ 935665 h 1840954"/>
              <a:gd name="connsiteX61" fmla="*/ 3423684 w 6347637"/>
              <a:gd name="connsiteY61" fmla="*/ 946297 h 1840954"/>
              <a:gd name="connsiteX62" fmla="*/ 3476847 w 6347637"/>
              <a:gd name="connsiteY62" fmla="*/ 978195 h 1840954"/>
              <a:gd name="connsiteX63" fmla="*/ 3545320 w 6347637"/>
              <a:gd name="connsiteY63" fmla="*/ 1010093 h 1840954"/>
              <a:gd name="connsiteX64" fmla="*/ 3615070 w 6347637"/>
              <a:gd name="connsiteY64" fmla="*/ 1041990 h 1840954"/>
              <a:gd name="connsiteX65" fmla="*/ 3678865 w 6347637"/>
              <a:gd name="connsiteY65" fmla="*/ 1063256 h 1840954"/>
              <a:gd name="connsiteX66" fmla="*/ 3710763 w 6347637"/>
              <a:gd name="connsiteY66" fmla="*/ 1073888 h 1840954"/>
              <a:gd name="connsiteX67" fmla="*/ 3753293 w 6347637"/>
              <a:gd name="connsiteY67" fmla="*/ 1084521 h 1840954"/>
              <a:gd name="connsiteX68" fmla="*/ 3774558 w 6347637"/>
              <a:gd name="connsiteY68" fmla="*/ 1116418 h 1840954"/>
              <a:gd name="connsiteX69" fmla="*/ 3838354 w 6347637"/>
              <a:gd name="connsiteY69" fmla="*/ 1148316 h 1840954"/>
              <a:gd name="connsiteX70" fmla="*/ 3870251 w 6347637"/>
              <a:gd name="connsiteY70" fmla="*/ 1169581 h 1840954"/>
              <a:gd name="connsiteX71" fmla="*/ 3902149 w 6347637"/>
              <a:gd name="connsiteY71" fmla="*/ 1180214 h 1840954"/>
              <a:gd name="connsiteX72" fmla="*/ 3965944 w 6347637"/>
              <a:gd name="connsiteY72" fmla="*/ 1212111 h 1840954"/>
              <a:gd name="connsiteX73" fmla="*/ 4019107 w 6347637"/>
              <a:gd name="connsiteY73" fmla="*/ 1265274 h 1840954"/>
              <a:gd name="connsiteX74" fmla="*/ 4114800 w 6347637"/>
              <a:gd name="connsiteY74" fmla="*/ 1339702 h 1840954"/>
              <a:gd name="connsiteX75" fmla="*/ 4178595 w 6347637"/>
              <a:gd name="connsiteY75" fmla="*/ 1403497 h 1840954"/>
              <a:gd name="connsiteX76" fmla="*/ 4231758 w 6347637"/>
              <a:gd name="connsiteY76" fmla="*/ 1446028 h 1840954"/>
              <a:gd name="connsiteX77" fmla="*/ 4263656 w 6347637"/>
              <a:gd name="connsiteY77" fmla="*/ 1456660 h 1840954"/>
              <a:gd name="connsiteX78" fmla="*/ 4295554 w 6347637"/>
              <a:gd name="connsiteY78" fmla="*/ 1488558 h 1840954"/>
              <a:gd name="connsiteX79" fmla="*/ 4349397 w 6347637"/>
              <a:gd name="connsiteY79" fmla="*/ 1513820 h 1840954"/>
              <a:gd name="connsiteX80" fmla="*/ 4380614 w 6347637"/>
              <a:gd name="connsiteY80" fmla="*/ 1541721 h 1840954"/>
              <a:gd name="connsiteX81" fmla="*/ 4401879 w 6347637"/>
              <a:gd name="connsiteY81" fmla="*/ 1573618 h 1840954"/>
              <a:gd name="connsiteX82" fmla="*/ 4465674 w 6347637"/>
              <a:gd name="connsiteY82" fmla="*/ 1605516 h 1840954"/>
              <a:gd name="connsiteX83" fmla="*/ 4486940 w 6347637"/>
              <a:gd name="connsiteY83" fmla="*/ 1626781 h 1840954"/>
              <a:gd name="connsiteX84" fmla="*/ 4529470 w 6347637"/>
              <a:gd name="connsiteY84" fmla="*/ 1637414 h 1840954"/>
              <a:gd name="connsiteX85" fmla="*/ 4561368 w 6347637"/>
              <a:gd name="connsiteY85" fmla="*/ 1648046 h 1840954"/>
              <a:gd name="connsiteX86" fmla="*/ 4635795 w 6347637"/>
              <a:gd name="connsiteY86" fmla="*/ 1690576 h 1840954"/>
              <a:gd name="connsiteX87" fmla="*/ 4635795 w 6347637"/>
              <a:gd name="connsiteY87" fmla="*/ 1690576 h 1840954"/>
              <a:gd name="connsiteX88" fmla="*/ 4742121 w 6347637"/>
              <a:gd name="connsiteY88" fmla="*/ 1722474 h 1840954"/>
              <a:gd name="connsiteX89" fmla="*/ 4805916 w 6347637"/>
              <a:gd name="connsiteY89" fmla="*/ 1754372 h 1840954"/>
              <a:gd name="connsiteX90" fmla="*/ 4869712 w 6347637"/>
              <a:gd name="connsiteY90" fmla="*/ 1775637 h 1840954"/>
              <a:gd name="connsiteX91" fmla="*/ 4901609 w 6347637"/>
              <a:gd name="connsiteY91" fmla="*/ 1786270 h 1840954"/>
              <a:gd name="connsiteX92" fmla="*/ 4976037 w 6347637"/>
              <a:gd name="connsiteY92" fmla="*/ 1796902 h 1840954"/>
              <a:gd name="connsiteX93" fmla="*/ 5199321 w 6347637"/>
              <a:gd name="connsiteY93" fmla="*/ 1796902 h 1840954"/>
              <a:gd name="connsiteX94" fmla="*/ 5209954 w 6347637"/>
              <a:gd name="connsiteY94" fmla="*/ 1765004 h 1840954"/>
              <a:gd name="connsiteX95" fmla="*/ 5241851 w 6347637"/>
              <a:gd name="connsiteY95" fmla="*/ 1762367 h 1840954"/>
              <a:gd name="connsiteX96" fmla="*/ 5284381 w 6347637"/>
              <a:gd name="connsiteY96" fmla="*/ 1711842 h 1840954"/>
              <a:gd name="connsiteX97" fmla="*/ 5348177 w 6347637"/>
              <a:gd name="connsiteY97" fmla="*/ 1679944 h 1840954"/>
              <a:gd name="connsiteX98" fmla="*/ 5401340 w 6347637"/>
              <a:gd name="connsiteY98" fmla="*/ 1637414 h 1840954"/>
              <a:gd name="connsiteX99" fmla="*/ 5516341 w 6347637"/>
              <a:gd name="connsiteY99" fmla="*/ 1591567 h 1840954"/>
              <a:gd name="connsiteX100" fmla="*/ 5635256 w 6347637"/>
              <a:gd name="connsiteY100" fmla="*/ 1594883 h 1840954"/>
              <a:gd name="connsiteX101" fmla="*/ 5645888 w 6347637"/>
              <a:gd name="connsiteY101" fmla="*/ 1637414 h 1840954"/>
              <a:gd name="connsiteX102" fmla="*/ 5699051 w 6347637"/>
              <a:gd name="connsiteY102" fmla="*/ 1690576 h 1840954"/>
              <a:gd name="connsiteX103" fmla="*/ 5762847 w 6347637"/>
              <a:gd name="connsiteY103" fmla="*/ 1775637 h 1840954"/>
              <a:gd name="connsiteX104" fmla="*/ 5831320 w 6347637"/>
              <a:gd name="connsiteY104" fmla="*/ 1818167 h 1840954"/>
              <a:gd name="connsiteX105" fmla="*/ 5826642 w 6347637"/>
              <a:gd name="connsiteY105" fmla="*/ 1804946 h 1840954"/>
              <a:gd name="connsiteX106" fmla="*/ 5898297 w 6347637"/>
              <a:gd name="connsiteY106" fmla="*/ 1834162 h 1840954"/>
              <a:gd name="connsiteX107" fmla="*/ 5890437 w 6347637"/>
              <a:gd name="connsiteY107" fmla="*/ 1839432 h 1840954"/>
              <a:gd name="connsiteX108" fmla="*/ 5954233 w 6347637"/>
              <a:gd name="connsiteY108" fmla="*/ 1796902 h 1840954"/>
              <a:gd name="connsiteX109" fmla="*/ 6071191 w 6347637"/>
              <a:gd name="connsiteY109" fmla="*/ 1775637 h 1840954"/>
              <a:gd name="connsiteX110" fmla="*/ 6081823 w 6347637"/>
              <a:gd name="connsiteY110" fmla="*/ 1711842 h 1840954"/>
              <a:gd name="connsiteX111" fmla="*/ 6113721 w 6347637"/>
              <a:gd name="connsiteY111" fmla="*/ 1690576 h 1840954"/>
              <a:gd name="connsiteX112" fmla="*/ 6230679 w 6347637"/>
              <a:gd name="connsiteY112" fmla="*/ 1669311 h 1840954"/>
              <a:gd name="connsiteX113" fmla="*/ 6315740 w 6347637"/>
              <a:gd name="connsiteY113" fmla="*/ 1711842 h 1840954"/>
              <a:gd name="connsiteX114" fmla="*/ 6347637 w 6347637"/>
              <a:gd name="connsiteY114" fmla="*/ 1722474 h 1840954"/>
              <a:gd name="connsiteX0" fmla="*/ 0 w 6347637"/>
              <a:gd name="connsiteY0" fmla="*/ 425302 h 1834162"/>
              <a:gd name="connsiteX1" fmla="*/ 95693 w 6347637"/>
              <a:gd name="connsiteY1" fmla="*/ 457200 h 1834162"/>
              <a:gd name="connsiteX2" fmla="*/ 127591 w 6347637"/>
              <a:gd name="connsiteY2" fmla="*/ 467832 h 1834162"/>
              <a:gd name="connsiteX3" fmla="*/ 180754 w 6347637"/>
              <a:gd name="connsiteY3" fmla="*/ 446567 h 1834162"/>
              <a:gd name="connsiteX4" fmla="*/ 233916 w 6347637"/>
              <a:gd name="connsiteY4" fmla="*/ 382772 h 1834162"/>
              <a:gd name="connsiteX5" fmla="*/ 329609 w 6347637"/>
              <a:gd name="connsiteY5" fmla="*/ 361507 h 1834162"/>
              <a:gd name="connsiteX6" fmla="*/ 361507 w 6347637"/>
              <a:gd name="connsiteY6" fmla="*/ 329609 h 1834162"/>
              <a:gd name="connsiteX7" fmla="*/ 404037 w 6347637"/>
              <a:gd name="connsiteY7" fmla="*/ 318976 h 1834162"/>
              <a:gd name="connsiteX8" fmla="*/ 446568 w 6347637"/>
              <a:gd name="connsiteY8" fmla="*/ 297711 h 1834162"/>
              <a:gd name="connsiteX9" fmla="*/ 478465 w 6347637"/>
              <a:gd name="connsiteY9" fmla="*/ 287079 h 1834162"/>
              <a:gd name="connsiteX10" fmla="*/ 595423 w 6347637"/>
              <a:gd name="connsiteY10" fmla="*/ 244549 h 1834162"/>
              <a:gd name="connsiteX11" fmla="*/ 627321 w 6347637"/>
              <a:gd name="connsiteY11" fmla="*/ 223283 h 1834162"/>
              <a:gd name="connsiteX12" fmla="*/ 659219 w 6347637"/>
              <a:gd name="connsiteY12" fmla="*/ 212651 h 1834162"/>
              <a:gd name="connsiteX13" fmla="*/ 723014 w 6347637"/>
              <a:gd name="connsiteY13" fmla="*/ 202018 h 1834162"/>
              <a:gd name="connsiteX14" fmla="*/ 786809 w 6347637"/>
              <a:gd name="connsiteY14" fmla="*/ 180753 h 1834162"/>
              <a:gd name="connsiteX15" fmla="*/ 829340 w 6347637"/>
              <a:gd name="connsiteY15" fmla="*/ 170121 h 1834162"/>
              <a:gd name="connsiteX16" fmla="*/ 871870 w 6347637"/>
              <a:gd name="connsiteY16" fmla="*/ 148856 h 1834162"/>
              <a:gd name="connsiteX17" fmla="*/ 903768 w 6347637"/>
              <a:gd name="connsiteY17" fmla="*/ 127590 h 1834162"/>
              <a:gd name="connsiteX18" fmla="*/ 946298 w 6347637"/>
              <a:gd name="connsiteY18" fmla="*/ 116958 h 1834162"/>
              <a:gd name="connsiteX19" fmla="*/ 1116419 w 6347637"/>
              <a:gd name="connsiteY19" fmla="*/ 85060 h 1834162"/>
              <a:gd name="connsiteX20" fmla="*/ 1148316 w 6347637"/>
              <a:gd name="connsiteY20" fmla="*/ 74428 h 1834162"/>
              <a:gd name="connsiteX21" fmla="*/ 1190847 w 6347637"/>
              <a:gd name="connsiteY21" fmla="*/ 63795 h 1834162"/>
              <a:gd name="connsiteX22" fmla="*/ 1254642 w 6347637"/>
              <a:gd name="connsiteY22" fmla="*/ 21265 h 1834162"/>
              <a:gd name="connsiteX23" fmla="*/ 1318437 w 6347637"/>
              <a:gd name="connsiteY23" fmla="*/ 0 h 1834162"/>
              <a:gd name="connsiteX24" fmla="*/ 1424763 w 6347637"/>
              <a:gd name="connsiteY24" fmla="*/ 10632 h 1834162"/>
              <a:gd name="connsiteX25" fmla="*/ 1456661 w 6347637"/>
              <a:gd name="connsiteY25" fmla="*/ 31897 h 1834162"/>
              <a:gd name="connsiteX26" fmla="*/ 1509823 w 6347637"/>
              <a:gd name="connsiteY26" fmla="*/ 74428 h 1834162"/>
              <a:gd name="connsiteX27" fmla="*/ 1573619 w 6347637"/>
              <a:gd name="connsiteY27" fmla="*/ 95693 h 1834162"/>
              <a:gd name="connsiteX28" fmla="*/ 1648047 w 6347637"/>
              <a:gd name="connsiteY28" fmla="*/ 116958 h 1834162"/>
              <a:gd name="connsiteX29" fmla="*/ 1679944 w 6347637"/>
              <a:gd name="connsiteY29" fmla="*/ 127590 h 1834162"/>
              <a:gd name="connsiteX30" fmla="*/ 1796902 w 6347637"/>
              <a:gd name="connsiteY30" fmla="*/ 138223 h 1834162"/>
              <a:gd name="connsiteX31" fmla="*/ 1828800 w 6347637"/>
              <a:gd name="connsiteY31" fmla="*/ 159488 h 1834162"/>
              <a:gd name="connsiteX32" fmla="*/ 1935126 w 6347637"/>
              <a:gd name="connsiteY32" fmla="*/ 191386 h 1834162"/>
              <a:gd name="connsiteX33" fmla="*/ 2062716 w 6347637"/>
              <a:gd name="connsiteY33" fmla="*/ 170121 h 1834162"/>
              <a:gd name="connsiteX34" fmla="*/ 2126512 w 6347637"/>
              <a:gd name="connsiteY34" fmla="*/ 148856 h 1834162"/>
              <a:gd name="connsiteX35" fmla="*/ 2179674 w 6347637"/>
              <a:gd name="connsiteY35" fmla="*/ 159488 h 1834162"/>
              <a:gd name="connsiteX36" fmla="*/ 2190307 w 6347637"/>
              <a:gd name="connsiteY36" fmla="*/ 191386 h 1834162"/>
              <a:gd name="connsiteX37" fmla="*/ 2211572 w 6347637"/>
              <a:gd name="connsiteY37" fmla="*/ 223283 h 1834162"/>
              <a:gd name="connsiteX38" fmla="*/ 2254102 w 6347637"/>
              <a:gd name="connsiteY38" fmla="*/ 308344 h 1834162"/>
              <a:gd name="connsiteX39" fmla="*/ 2296633 w 6347637"/>
              <a:gd name="connsiteY39" fmla="*/ 318976 h 1834162"/>
              <a:gd name="connsiteX40" fmla="*/ 2360428 w 6347637"/>
              <a:gd name="connsiteY40" fmla="*/ 393404 h 1834162"/>
              <a:gd name="connsiteX41" fmla="*/ 2402958 w 6347637"/>
              <a:gd name="connsiteY41" fmla="*/ 457200 h 1834162"/>
              <a:gd name="connsiteX42" fmla="*/ 2615609 w 6347637"/>
              <a:gd name="connsiteY42" fmla="*/ 435935 h 1834162"/>
              <a:gd name="connsiteX43" fmla="*/ 2647507 w 6347637"/>
              <a:gd name="connsiteY43" fmla="*/ 425302 h 1834162"/>
              <a:gd name="connsiteX44" fmla="*/ 2828261 w 6347637"/>
              <a:gd name="connsiteY44" fmla="*/ 435935 h 1834162"/>
              <a:gd name="connsiteX45" fmla="*/ 2860158 w 6347637"/>
              <a:gd name="connsiteY45" fmla="*/ 446567 h 1834162"/>
              <a:gd name="connsiteX46" fmla="*/ 2923954 w 6347637"/>
              <a:gd name="connsiteY46" fmla="*/ 510363 h 1834162"/>
              <a:gd name="connsiteX47" fmla="*/ 2998381 w 6347637"/>
              <a:gd name="connsiteY47" fmla="*/ 552893 h 1834162"/>
              <a:gd name="connsiteX48" fmla="*/ 3051544 w 6347637"/>
              <a:gd name="connsiteY48" fmla="*/ 584790 h 1834162"/>
              <a:gd name="connsiteX49" fmla="*/ 3072809 w 6347637"/>
              <a:gd name="connsiteY49" fmla="*/ 606056 h 1834162"/>
              <a:gd name="connsiteX50" fmla="*/ 3104707 w 6347637"/>
              <a:gd name="connsiteY50" fmla="*/ 616688 h 1834162"/>
              <a:gd name="connsiteX51" fmla="*/ 3115340 w 6347637"/>
              <a:gd name="connsiteY51" fmla="*/ 659218 h 1834162"/>
              <a:gd name="connsiteX52" fmla="*/ 3147237 w 6347637"/>
              <a:gd name="connsiteY52" fmla="*/ 680483 h 1834162"/>
              <a:gd name="connsiteX53" fmla="*/ 3168502 w 6347637"/>
              <a:gd name="connsiteY53" fmla="*/ 701749 h 1834162"/>
              <a:gd name="connsiteX54" fmla="*/ 3232298 w 6347637"/>
              <a:gd name="connsiteY54" fmla="*/ 744279 h 1834162"/>
              <a:gd name="connsiteX55" fmla="*/ 3264195 w 6347637"/>
              <a:gd name="connsiteY55" fmla="*/ 765544 h 1834162"/>
              <a:gd name="connsiteX56" fmla="*/ 3274828 w 6347637"/>
              <a:gd name="connsiteY56" fmla="*/ 839972 h 1834162"/>
              <a:gd name="connsiteX57" fmla="*/ 3285461 w 6347637"/>
              <a:gd name="connsiteY57" fmla="*/ 871870 h 1834162"/>
              <a:gd name="connsiteX58" fmla="*/ 3327991 w 6347637"/>
              <a:gd name="connsiteY58" fmla="*/ 882502 h 1834162"/>
              <a:gd name="connsiteX59" fmla="*/ 3359888 w 6347637"/>
              <a:gd name="connsiteY59" fmla="*/ 903767 h 1834162"/>
              <a:gd name="connsiteX60" fmla="*/ 3391786 w 6347637"/>
              <a:gd name="connsiteY60" fmla="*/ 935665 h 1834162"/>
              <a:gd name="connsiteX61" fmla="*/ 3423684 w 6347637"/>
              <a:gd name="connsiteY61" fmla="*/ 946297 h 1834162"/>
              <a:gd name="connsiteX62" fmla="*/ 3476847 w 6347637"/>
              <a:gd name="connsiteY62" fmla="*/ 978195 h 1834162"/>
              <a:gd name="connsiteX63" fmla="*/ 3545320 w 6347637"/>
              <a:gd name="connsiteY63" fmla="*/ 1010093 h 1834162"/>
              <a:gd name="connsiteX64" fmla="*/ 3615070 w 6347637"/>
              <a:gd name="connsiteY64" fmla="*/ 1041990 h 1834162"/>
              <a:gd name="connsiteX65" fmla="*/ 3678865 w 6347637"/>
              <a:gd name="connsiteY65" fmla="*/ 1063256 h 1834162"/>
              <a:gd name="connsiteX66" fmla="*/ 3710763 w 6347637"/>
              <a:gd name="connsiteY66" fmla="*/ 1073888 h 1834162"/>
              <a:gd name="connsiteX67" fmla="*/ 3753293 w 6347637"/>
              <a:gd name="connsiteY67" fmla="*/ 1084521 h 1834162"/>
              <a:gd name="connsiteX68" fmla="*/ 3774558 w 6347637"/>
              <a:gd name="connsiteY68" fmla="*/ 1116418 h 1834162"/>
              <a:gd name="connsiteX69" fmla="*/ 3838354 w 6347637"/>
              <a:gd name="connsiteY69" fmla="*/ 1148316 h 1834162"/>
              <a:gd name="connsiteX70" fmla="*/ 3870251 w 6347637"/>
              <a:gd name="connsiteY70" fmla="*/ 1169581 h 1834162"/>
              <a:gd name="connsiteX71" fmla="*/ 3902149 w 6347637"/>
              <a:gd name="connsiteY71" fmla="*/ 1180214 h 1834162"/>
              <a:gd name="connsiteX72" fmla="*/ 3965944 w 6347637"/>
              <a:gd name="connsiteY72" fmla="*/ 1212111 h 1834162"/>
              <a:gd name="connsiteX73" fmla="*/ 4019107 w 6347637"/>
              <a:gd name="connsiteY73" fmla="*/ 1265274 h 1834162"/>
              <a:gd name="connsiteX74" fmla="*/ 4114800 w 6347637"/>
              <a:gd name="connsiteY74" fmla="*/ 1339702 h 1834162"/>
              <a:gd name="connsiteX75" fmla="*/ 4178595 w 6347637"/>
              <a:gd name="connsiteY75" fmla="*/ 1403497 h 1834162"/>
              <a:gd name="connsiteX76" fmla="*/ 4231758 w 6347637"/>
              <a:gd name="connsiteY76" fmla="*/ 1446028 h 1834162"/>
              <a:gd name="connsiteX77" fmla="*/ 4263656 w 6347637"/>
              <a:gd name="connsiteY77" fmla="*/ 1456660 h 1834162"/>
              <a:gd name="connsiteX78" fmla="*/ 4295554 w 6347637"/>
              <a:gd name="connsiteY78" fmla="*/ 1488558 h 1834162"/>
              <a:gd name="connsiteX79" fmla="*/ 4349397 w 6347637"/>
              <a:gd name="connsiteY79" fmla="*/ 1513820 h 1834162"/>
              <a:gd name="connsiteX80" fmla="*/ 4380614 w 6347637"/>
              <a:gd name="connsiteY80" fmla="*/ 1541721 h 1834162"/>
              <a:gd name="connsiteX81" fmla="*/ 4401879 w 6347637"/>
              <a:gd name="connsiteY81" fmla="*/ 1573618 h 1834162"/>
              <a:gd name="connsiteX82" fmla="*/ 4465674 w 6347637"/>
              <a:gd name="connsiteY82" fmla="*/ 1605516 h 1834162"/>
              <a:gd name="connsiteX83" fmla="*/ 4486940 w 6347637"/>
              <a:gd name="connsiteY83" fmla="*/ 1626781 h 1834162"/>
              <a:gd name="connsiteX84" fmla="*/ 4529470 w 6347637"/>
              <a:gd name="connsiteY84" fmla="*/ 1637414 h 1834162"/>
              <a:gd name="connsiteX85" fmla="*/ 4561368 w 6347637"/>
              <a:gd name="connsiteY85" fmla="*/ 1648046 h 1834162"/>
              <a:gd name="connsiteX86" fmla="*/ 4635795 w 6347637"/>
              <a:gd name="connsiteY86" fmla="*/ 1690576 h 1834162"/>
              <a:gd name="connsiteX87" fmla="*/ 4635795 w 6347637"/>
              <a:gd name="connsiteY87" fmla="*/ 1690576 h 1834162"/>
              <a:gd name="connsiteX88" fmla="*/ 4742121 w 6347637"/>
              <a:gd name="connsiteY88" fmla="*/ 1722474 h 1834162"/>
              <a:gd name="connsiteX89" fmla="*/ 4805916 w 6347637"/>
              <a:gd name="connsiteY89" fmla="*/ 1754372 h 1834162"/>
              <a:gd name="connsiteX90" fmla="*/ 4869712 w 6347637"/>
              <a:gd name="connsiteY90" fmla="*/ 1775637 h 1834162"/>
              <a:gd name="connsiteX91" fmla="*/ 4901609 w 6347637"/>
              <a:gd name="connsiteY91" fmla="*/ 1786270 h 1834162"/>
              <a:gd name="connsiteX92" fmla="*/ 4976037 w 6347637"/>
              <a:gd name="connsiteY92" fmla="*/ 1796902 h 1834162"/>
              <a:gd name="connsiteX93" fmla="*/ 5199321 w 6347637"/>
              <a:gd name="connsiteY93" fmla="*/ 1796902 h 1834162"/>
              <a:gd name="connsiteX94" fmla="*/ 5209954 w 6347637"/>
              <a:gd name="connsiteY94" fmla="*/ 1765004 h 1834162"/>
              <a:gd name="connsiteX95" fmla="*/ 5241851 w 6347637"/>
              <a:gd name="connsiteY95" fmla="*/ 1762367 h 1834162"/>
              <a:gd name="connsiteX96" fmla="*/ 5284381 w 6347637"/>
              <a:gd name="connsiteY96" fmla="*/ 1711842 h 1834162"/>
              <a:gd name="connsiteX97" fmla="*/ 5348177 w 6347637"/>
              <a:gd name="connsiteY97" fmla="*/ 1679944 h 1834162"/>
              <a:gd name="connsiteX98" fmla="*/ 5401340 w 6347637"/>
              <a:gd name="connsiteY98" fmla="*/ 1637414 h 1834162"/>
              <a:gd name="connsiteX99" fmla="*/ 5516341 w 6347637"/>
              <a:gd name="connsiteY99" fmla="*/ 1591567 h 1834162"/>
              <a:gd name="connsiteX100" fmla="*/ 5635256 w 6347637"/>
              <a:gd name="connsiteY100" fmla="*/ 1594883 h 1834162"/>
              <a:gd name="connsiteX101" fmla="*/ 5645888 w 6347637"/>
              <a:gd name="connsiteY101" fmla="*/ 1637414 h 1834162"/>
              <a:gd name="connsiteX102" fmla="*/ 5699051 w 6347637"/>
              <a:gd name="connsiteY102" fmla="*/ 1690576 h 1834162"/>
              <a:gd name="connsiteX103" fmla="*/ 5762847 w 6347637"/>
              <a:gd name="connsiteY103" fmla="*/ 1775637 h 1834162"/>
              <a:gd name="connsiteX104" fmla="*/ 5831320 w 6347637"/>
              <a:gd name="connsiteY104" fmla="*/ 1818167 h 1834162"/>
              <a:gd name="connsiteX105" fmla="*/ 5826642 w 6347637"/>
              <a:gd name="connsiteY105" fmla="*/ 1804946 h 1834162"/>
              <a:gd name="connsiteX106" fmla="*/ 5898297 w 6347637"/>
              <a:gd name="connsiteY106" fmla="*/ 1834162 h 1834162"/>
              <a:gd name="connsiteX107" fmla="*/ 5871387 w 6347637"/>
              <a:gd name="connsiteY107" fmla="*/ 1810857 h 1834162"/>
              <a:gd name="connsiteX108" fmla="*/ 5954233 w 6347637"/>
              <a:gd name="connsiteY108" fmla="*/ 1796902 h 1834162"/>
              <a:gd name="connsiteX109" fmla="*/ 6071191 w 6347637"/>
              <a:gd name="connsiteY109" fmla="*/ 1775637 h 1834162"/>
              <a:gd name="connsiteX110" fmla="*/ 6081823 w 6347637"/>
              <a:gd name="connsiteY110" fmla="*/ 1711842 h 1834162"/>
              <a:gd name="connsiteX111" fmla="*/ 6113721 w 6347637"/>
              <a:gd name="connsiteY111" fmla="*/ 1690576 h 1834162"/>
              <a:gd name="connsiteX112" fmla="*/ 6230679 w 6347637"/>
              <a:gd name="connsiteY112" fmla="*/ 1669311 h 1834162"/>
              <a:gd name="connsiteX113" fmla="*/ 6315740 w 6347637"/>
              <a:gd name="connsiteY113" fmla="*/ 1711842 h 1834162"/>
              <a:gd name="connsiteX114" fmla="*/ 6347637 w 6347637"/>
              <a:gd name="connsiteY114" fmla="*/ 1722474 h 1834162"/>
              <a:gd name="connsiteX0" fmla="*/ 0 w 6347637"/>
              <a:gd name="connsiteY0" fmla="*/ 425302 h 1834162"/>
              <a:gd name="connsiteX1" fmla="*/ 95693 w 6347637"/>
              <a:gd name="connsiteY1" fmla="*/ 457200 h 1834162"/>
              <a:gd name="connsiteX2" fmla="*/ 127591 w 6347637"/>
              <a:gd name="connsiteY2" fmla="*/ 467832 h 1834162"/>
              <a:gd name="connsiteX3" fmla="*/ 180754 w 6347637"/>
              <a:gd name="connsiteY3" fmla="*/ 446567 h 1834162"/>
              <a:gd name="connsiteX4" fmla="*/ 233916 w 6347637"/>
              <a:gd name="connsiteY4" fmla="*/ 382772 h 1834162"/>
              <a:gd name="connsiteX5" fmla="*/ 329609 w 6347637"/>
              <a:gd name="connsiteY5" fmla="*/ 361507 h 1834162"/>
              <a:gd name="connsiteX6" fmla="*/ 361507 w 6347637"/>
              <a:gd name="connsiteY6" fmla="*/ 329609 h 1834162"/>
              <a:gd name="connsiteX7" fmla="*/ 404037 w 6347637"/>
              <a:gd name="connsiteY7" fmla="*/ 318976 h 1834162"/>
              <a:gd name="connsiteX8" fmla="*/ 446568 w 6347637"/>
              <a:gd name="connsiteY8" fmla="*/ 297711 h 1834162"/>
              <a:gd name="connsiteX9" fmla="*/ 478465 w 6347637"/>
              <a:gd name="connsiteY9" fmla="*/ 287079 h 1834162"/>
              <a:gd name="connsiteX10" fmla="*/ 595423 w 6347637"/>
              <a:gd name="connsiteY10" fmla="*/ 244549 h 1834162"/>
              <a:gd name="connsiteX11" fmla="*/ 627321 w 6347637"/>
              <a:gd name="connsiteY11" fmla="*/ 223283 h 1834162"/>
              <a:gd name="connsiteX12" fmla="*/ 659219 w 6347637"/>
              <a:gd name="connsiteY12" fmla="*/ 212651 h 1834162"/>
              <a:gd name="connsiteX13" fmla="*/ 723014 w 6347637"/>
              <a:gd name="connsiteY13" fmla="*/ 202018 h 1834162"/>
              <a:gd name="connsiteX14" fmla="*/ 786809 w 6347637"/>
              <a:gd name="connsiteY14" fmla="*/ 180753 h 1834162"/>
              <a:gd name="connsiteX15" fmla="*/ 829340 w 6347637"/>
              <a:gd name="connsiteY15" fmla="*/ 170121 h 1834162"/>
              <a:gd name="connsiteX16" fmla="*/ 871870 w 6347637"/>
              <a:gd name="connsiteY16" fmla="*/ 148856 h 1834162"/>
              <a:gd name="connsiteX17" fmla="*/ 903768 w 6347637"/>
              <a:gd name="connsiteY17" fmla="*/ 127590 h 1834162"/>
              <a:gd name="connsiteX18" fmla="*/ 946298 w 6347637"/>
              <a:gd name="connsiteY18" fmla="*/ 116958 h 1834162"/>
              <a:gd name="connsiteX19" fmla="*/ 1116419 w 6347637"/>
              <a:gd name="connsiteY19" fmla="*/ 85060 h 1834162"/>
              <a:gd name="connsiteX20" fmla="*/ 1148316 w 6347637"/>
              <a:gd name="connsiteY20" fmla="*/ 74428 h 1834162"/>
              <a:gd name="connsiteX21" fmla="*/ 1190847 w 6347637"/>
              <a:gd name="connsiteY21" fmla="*/ 63795 h 1834162"/>
              <a:gd name="connsiteX22" fmla="*/ 1254642 w 6347637"/>
              <a:gd name="connsiteY22" fmla="*/ 21265 h 1834162"/>
              <a:gd name="connsiteX23" fmla="*/ 1318437 w 6347637"/>
              <a:gd name="connsiteY23" fmla="*/ 0 h 1834162"/>
              <a:gd name="connsiteX24" fmla="*/ 1424763 w 6347637"/>
              <a:gd name="connsiteY24" fmla="*/ 10632 h 1834162"/>
              <a:gd name="connsiteX25" fmla="*/ 1456661 w 6347637"/>
              <a:gd name="connsiteY25" fmla="*/ 31897 h 1834162"/>
              <a:gd name="connsiteX26" fmla="*/ 1509823 w 6347637"/>
              <a:gd name="connsiteY26" fmla="*/ 74428 h 1834162"/>
              <a:gd name="connsiteX27" fmla="*/ 1573619 w 6347637"/>
              <a:gd name="connsiteY27" fmla="*/ 95693 h 1834162"/>
              <a:gd name="connsiteX28" fmla="*/ 1648047 w 6347637"/>
              <a:gd name="connsiteY28" fmla="*/ 116958 h 1834162"/>
              <a:gd name="connsiteX29" fmla="*/ 1679944 w 6347637"/>
              <a:gd name="connsiteY29" fmla="*/ 127590 h 1834162"/>
              <a:gd name="connsiteX30" fmla="*/ 1796902 w 6347637"/>
              <a:gd name="connsiteY30" fmla="*/ 138223 h 1834162"/>
              <a:gd name="connsiteX31" fmla="*/ 1828800 w 6347637"/>
              <a:gd name="connsiteY31" fmla="*/ 159488 h 1834162"/>
              <a:gd name="connsiteX32" fmla="*/ 1935126 w 6347637"/>
              <a:gd name="connsiteY32" fmla="*/ 191386 h 1834162"/>
              <a:gd name="connsiteX33" fmla="*/ 2062716 w 6347637"/>
              <a:gd name="connsiteY33" fmla="*/ 170121 h 1834162"/>
              <a:gd name="connsiteX34" fmla="*/ 2126512 w 6347637"/>
              <a:gd name="connsiteY34" fmla="*/ 148856 h 1834162"/>
              <a:gd name="connsiteX35" fmla="*/ 2179674 w 6347637"/>
              <a:gd name="connsiteY35" fmla="*/ 159488 h 1834162"/>
              <a:gd name="connsiteX36" fmla="*/ 2190307 w 6347637"/>
              <a:gd name="connsiteY36" fmla="*/ 191386 h 1834162"/>
              <a:gd name="connsiteX37" fmla="*/ 2211572 w 6347637"/>
              <a:gd name="connsiteY37" fmla="*/ 223283 h 1834162"/>
              <a:gd name="connsiteX38" fmla="*/ 2254102 w 6347637"/>
              <a:gd name="connsiteY38" fmla="*/ 308344 h 1834162"/>
              <a:gd name="connsiteX39" fmla="*/ 2296633 w 6347637"/>
              <a:gd name="connsiteY39" fmla="*/ 318976 h 1834162"/>
              <a:gd name="connsiteX40" fmla="*/ 2360428 w 6347637"/>
              <a:gd name="connsiteY40" fmla="*/ 393404 h 1834162"/>
              <a:gd name="connsiteX41" fmla="*/ 2402958 w 6347637"/>
              <a:gd name="connsiteY41" fmla="*/ 457200 h 1834162"/>
              <a:gd name="connsiteX42" fmla="*/ 2615609 w 6347637"/>
              <a:gd name="connsiteY42" fmla="*/ 435935 h 1834162"/>
              <a:gd name="connsiteX43" fmla="*/ 2647507 w 6347637"/>
              <a:gd name="connsiteY43" fmla="*/ 425302 h 1834162"/>
              <a:gd name="connsiteX44" fmla="*/ 2828261 w 6347637"/>
              <a:gd name="connsiteY44" fmla="*/ 435935 h 1834162"/>
              <a:gd name="connsiteX45" fmla="*/ 2860158 w 6347637"/>
              <a:gd name="connsiteY45" fmla="*/ 446567 h 1834162"/>
              <a:gd name="connsiteX46" fmla="*/ 2923954 w 6347637"/>
              <a:gd name="connsiteY46" fmla="*/ 510363 h 1834162"/>
              <a:gd name="connsiteX47" fmla="*/ 2998381 w 6347637"/>
              <a:gd name="connsiteY47" fmla="*/ 552893 h 1834162"/>
              <a:gd name="connsiteX48" fmla="*/ 3051544 w 6347637"/>
              <a:gd name="connsiteY48" fmla="*/ 584790 h 1834162"/>
              <a:gd name="connsiteX49" fmla="*/ 3072809 w 6347637"/>
              <a:gd name="connsiteY49" fmla="*/ 606056 h 1834162"/>
              <a:gd name="connsiteX50" fmla="*/ 3104707 w 6347637"/>
              <a:gd name="connsiteY50" fmla="*/ 616688 h 1834162"/>
              <a:gd name="connsiteX51" fmla="*/ 3115340 w 6347637"/>
              <a:gd name="connsiteY51" fmla="*/ 659218 h 1834162"/>
              <a:gd name="connsiteX52" fmla="*/ 3147237 w 6347637"/>
              <a:gd name="connsiteY52" fmla="*/ 680483 h 1834162"/>
              <a:gd name="connsiteX53" fmla="*/ 3168502 w 6347637"/>
              <a:gd name="connsiteY53" fmla="*/ 701749 h 1834162"/>
              <a:gd name="connsiteX54" fmla="*/ 3232298 w 6347637"/>
              <a:gd name="connsiteY54" fmla="*/ 744279 h 1834162"/>
              <a:gd name="connsiteX55" fmla="*/ 3264195 w 6347637"/>
              <a:gd name="connsiteY55" fmla="*/ 765544 h 1834162"/>
              <a:gd name="connsiteX56" fmla="*/ 3274828 w 6347637"/>
              <a:gd name="connsiteY56" fmla="*/ 839972 h 1834162"/>
              <a:gd name="connsiteX57" fmla="*/ 3285461 w 6347637"/>
              <a:gd name="connsiteY57" fmla="*/ 871870 h 1834162"/>
              <a:gd name="connsiteX58" fmla="*/ 3327991 w 6347637"/>
              <a:gd name="connsiteY58" fmla="*/ 882502 h 1834162"/>
              <a:gd name="connsiteX59" fmla="*/ 3359888 w 6347637"/>
              <a:gd name="connsiteY59" fmla="*/ 903767 h 1834162"/>
              <a:gd name="connsiteX60" fmla="*/ 3391786 w 6347637"/>
              <a:gd name="connsiteY60" fmla="*/ 935665 h 1834162"/>
              <a:gd name="connsiteX61" fmla="*/ 3423684 w 6347637"/>
              <a:gd name="connsiteY61" fmla="*/ 946297 h 1834162"/>
              <a:gd name="connsiteX62" fmla="*/ 3476847 w 6347637"/>
              <a:gd name="connsiteY62" fmla="*/ 978195 h 1834162"/>
              <a:gd name="connsiteX63" fmla="*/ 3545320 w 6347637"/>
              <a:gd name="connsiteY63" fmla="*/ 1010093 h 1834162"/>
              <a:gd name="connsiteX64" fmla="*/ 3615070 w 6347637"/>
              <a:gd name="connsiteY64" fmla="*/ 1041990 h 1834162"/>
              <a:gd name="connsiteX65" fmla="*/ 3678865 w 6347637"/>
              <a:gd name="connsiteY65" fmla="*/ 1063256 h 1834162"/>
              <a:gd name="connsiteX66" fmla="*/ 3710763 w 6347637"/>
              <a:gd name="connsiteY66" fmla="*/ 1073888 h 1834162"/>
              <a:gd name="connsiteX67" fmla="*/ 3753293 w 6347637"/>
              <a:gd name="connsiteY67" fmla="*/ 1084521 h 1834162"/>
              <a:gd name="connsiteX68" fmla="*/ 3774558 w 6347637"/>
              <a:gd name="connsiteY68" fmla="*/ 1116418 h 1834162"/>
              <a:gd name="connsiteX69" fmla="*/ 3838354 w 6347637"/>
              <a:gd name="connsiteY69" fmla="*/ 1148316 h 1834162"/>
              <a:gd name="connsiteX70" fmla="*/ 3870251 w 6347637"/>
              <a:gd name="connsiteY70" fmla="*/ 1169581 h 1834162"/>
              <a:gd name="connsiteX71" fmla="*/ 3902149 w 6347637"/>
              <a:gd name="connsiteY71" fmla="*/ 1180214 h 1834162"/>
              <a:gd name="connsiteX72" fmla="*/ 3965944 w 6347637"/>
              <a:gd name="connsiteY72" fmla="*/ 1212111 h 1834162"/>
              <a:gd name="connsiteX73" fmla="*/ 4019107 w 6347637"/>
              <a:gd name="connsiteY73" fmla="*/ 1265274 h 1834162"/>
              <a:gd name="connsiteX74" fmla="*/ 4114800 w 6347637"/>
              <a:gd name="connsiteY74" fmla="*/ 1339702 h 1834162"/>
              <a:gd name="connsiteX75" fmla="*/ 4178595 w 6347637"/>
              <a:gd name="connsiteY75" fmla="*/ 1403497 h 1834162"/>
              <a:gd name="connsiteX76" fmla="*/ 4231758 w 6347637"/>
              <a:gd name="connsiteY76" fmla="*/ 1446028 h 1834162"/>
              <a:gd name="connsiteX77" fmla="*/ 4263656 w 6347637"/>
              <a:gd name="connsiteY77" fmla="*/ 1456660 h 1834162"/>
              <a:gd name="connsiteX78" fmla="*/ 4295554 w 6347637"/>
              <a:gd name="connsiteY78" fmla="*/ 1488558 h 1834162"/>
              <a:gd name="connsiteX79" fmla="*/ 4349397 w 6347637"/>
              <a:gd name="connsiteY79" fmla="*/ 1513820 h 1834162"/>
              <a:gd name="connsiteX80" fmla="*/ 4380614 w 6347637"/>
              <a:gd name="connsiteY80" fmla="*/ 1541721 h 1834162"/>
              <a:gd name="connsiteX81" fmla="*/ 4401879 w 6347637"/>
              <a:gd name="connsiteY81" fmla="*/ 1573618 h 1834162"/>
              <a:gd name="connsiteX82" fmla="*/ 4465674 w 6347637"/>
              <a:gd name="connsiteY82" fmla="*/ 1605516 h 1834162"/>
              <a:gd name="connsiteX83" fmla="*/ 4486940 w 6347637"/>
              <a:gd name="connsiteY83" fmla="*/ 1626781 h 1834162"/>
              <a:gd name="connsiteX84" fmla="*/ 4529470 w 6347637"/>
              <a:gd name="connsiteY84" fmla="*/ 1637414 h 1834162"/>
              <a:gd name="connsiteX85" fmla="*/ 4561368 w 6347637"/>
              <a:gd name="connsiteY85" fmla="*/ 1648046 h 1834162"/>
              <a:gd name="connsiteX86" fmla="*/ 4635795 w 6347637"/>
              <a:gd name="connsiteY86" fmla="*/ 1690576 h 1834162"/>
              <a:gd name="connsiteX87" fmla="*/ 4635795 w 6347637"/>
              <a:gd name="connsiteY87" fmla="*/ 1690576 h 1834162"/>
              <a:gd name="connsiteX88" fmla="*/ 4742121 w 6347637"/>
              <a:gd name="connsiteY88" fmla="*/ 1722474 h 1834162"/>
              <a:gd name="connsiteX89" fmla="*/ 4805916 w 6347637"/>
              <a:gd name="connsiteY89" fmla="*/ 1754372 h 1834162"/>
              <a:gd name="connsiteX90" fmla="*/ 4869712 w 6347637"/>
              <a:gd name="connsiteY90" fmla="*/ 1775637 h 1834162"/>
              <a:gd name="connsiteX91" fmla="*/ 4901609 w 6347637"/>
              <a:gd name="connsiteY91" fmla="*/ 1786270 h 1834162"/>
              <a:gd name="connsiteX92" fmla="*/ 4976037 w 6347637"/>
              <a:gd name="connsiteY92" fmla="*/ 1796902 h 1834162"/>
              <a:gd name="connsiteX93" fmla="*/ 5199321 w 6347637"/>
              <a:gd name="connsiteY93" fmla="*/ 1796902 h 1834162"/>
              <a:gd name="connsiteX94" fmla="*/ 5209954 w 6347637"/>
              <a:gd name="connsiteY94" fmla="*/ 1765004 h 1834162"/>
              <a:gd name="connsiteX95" fmla="*/ 5241851 w 6347637"/>
              <a:gd name="connsiteY95" fmla="*/ 1762367 h 1834162"/>
              <a:gd name="connsiteX96" fmla="*/ 5284381 w 6347637"/>
              <a:gd name="connsiteY96" fmla="*/ 1711842 h 1834162"/>
              <a:gd name="connsiteX97" fmla="*/ 5348177 w 6347637"/>
              <a:gd name="connsiteY97" fmla="*/ 1679944 h 1834162"/>
              <a:gd name="connsiteX98" fmla="*/ 5401340 w 6347637"/>
              <a:gd name="connsiteY98" fmla="*/ 1637414 h 1834162"/>
              <a:gd name="connsiteX99" fmla="*/ 5516341 w 6347637"/>
              <a:gd name="connsiteY99" fmla="*/ 1591567 h 1834162"/>
              <a:gd name="connsiteX100" fmla="*/ 5635256 w 6347637"/>
              <a:gd name="connsiteY100" fmla="*/ 1594883 h 1834162"/>
              <a:gd name="connsiteX101" fmla="*/ 5645888 w 6347637"/>
              <a:gd name="connsiteY101" fmla="*/ 1637414 h 1834162"/>
              <a:gd name="connsiteX102" fmla="*/ 5699051 w 6347637"/>
              <a:gd name="connsiteY102" fmla="*/ 1690576 h 1834162"/>
              <a:gd name="connsiteX103" fmla="*/ 5762847 w 6347637"/>
              <a:gd name="connsiteY103" fmla="*/ 1775637 h 1834162"/>
              <a:gd name="connsiteX104" fmla="*/ 5831320 w 6347637"/>
              <a:gd name="connsiteY104" fmla="*/ 1818167 h 1834162"/>
              <a:gd name="connsiteX105" fmla="*/ 5817117 w 6347637"/>
              <a:gd name="connsiteY105" fmla="*/ 1757321 h 1834162"/>
              <a:gd name="connsiteX106" fmla="*/ 5898297 w 6347637"/>
              <a:gd name="connsiteY106" fmla="*/ 1834162 h 1834162"/>
              <a:gd name="connsiteX107" fmla="*/ 5871387 w 6347637"/>
              <a:gd name="connsiteY107" fmla="*/ 1810857 h 1834162"/>
              <a:gd name="connsiteX108" fmla="*/ 5954233 w 6347637"/>
              <a:gd name="connsiteY108" fmla="*/ 1796902 h 1834162"/>
              <a:gd name="connsiteX109" fmla="*/ 6071191 w 6347637"/>
              <a:gd name="connsiteY109" fmla="*/ 1775637 h 1834162"/>
              <a:gd name="connsiteX110" fmla="*/ 6081823 w 6347637"/>
              <a:gd name="connsiteY110" fmla="*/ 1711842 h 1834162"/>
              <a:gd name="connsiteX111" fmla="*/ 6113721 w 6347637"/>
              <a:gd name="connsiteY111" fmla="*/ 1690576 h 1834162"/>
              <a:gd name="connsiteX112" fmla="*/ 6230679 w 6347637"/>
              <a:gd name="connsiteY112" fmla="*/ 1669311 h 1834162"/>
              <a:gd name="connsiteX113" fmla="*/ 6315740 w 6347637"/>
              <a:gd name="connsiteY113" fmla="*/ 1711842 h 1834162"/>
              <a:gd name="connsiteX114" fmla="*/ 6347637 w 6347637"/>
              <a:gd name="connsiteY114" fmla="*/ 1722474 h 1834162"/>
              <a:gd name="connsiteX0" fmla="*/ 0 w 6347637"/>
              <a:gd name="connsiteY0" fmla="*/ 425302 h 1834162"/>
              <a:gd name="connsiteX1" fmla="*/ 95693 w 6347637"/>
              <a:gd name="connsiteY1" fmla="*/ 457200 h 1834162"/>
              <a:gd name="connsiteX2" fmla="*/ 127591 w 6347637"/>
              <a:gd name="connsiteY2" fmla="*/ 467832 h 1834162"/>
              <a:gd name="connsiteX3" fmla="*/ 180754 w 6347637"/>
              <a:gd name="connsiteY3" fmla="*/ 446567 h 1834162"/>
              <a:gd name="connsiteX4" fmla="*/ 233916 w 6347637"/>
              <a:gd name="connsiteY4" fmla="*/ 382772 h 1834162"/>
              <a:gd name="connsiteX5" fmla="*/ 329609 w 6347637"/>
              <a:gd name="connsiteY5" fmla="*/ 361507 h 1834162"/>
              <a:gd name="connsiteX6" fmla="*/ 361507 w 6347637"/>
              <a:gd name="connsiteY6" fmla="*/ 329609 h 1834162"/>
              <a:gd name="connsiteX7" fmla="*/ 404037 w 6347637"/>
              <a:gd name="connsiteY7" fmla="*/ 318976 h 1834162"/>
              <a:gd name="connsiteX8" fmla="*/ 446568 w 6347637"/>
              <a:gd name="connsiteY8" fmla="*/ 297711 h 1834162"/>
              <a:gd name="connsiteX9" fmla="*/ 478465 w 6347637"/>
              <a:gd name="connsiteY9" fmla="*/ 287079 h 1834162"/>
              <a:gd name="connsiteX10" fmla="*/ 595423 w 6347637"/>
              <a:gd name="connsiteY10" fmla="*/ 244549 h 1834162"/>
              <a:gd name="connsiteX11" fmla="*/ 627321 w 6347637"/>
              <a:gd name="connsiteY11" fmla="*/ 223283 h 1834162"/>
              <a:gd name="connsiteX12" fmla="*/ 659219 w 6347637"/>
              <a:gd name="connsiteY12" fmla="*/ 212651 h 1834162"/>
              <a:gd name="connsiteX13" fmla="*/ 723014 w 6347637"/>
              <a:gd name="connsiteY13" fmla="*/ 202018 h 1834162"/>
              <a:gd name="connsiteX14" fmla="*/ 786809 w 6347637"/>
              <a:gd name="connsiteY14" fmla="*/ 180753 h 1834162"/>
              <a:gd name="connsiteX15" fmla="*/ 829340 w 6347637"/>
              <a:gd name="connsiteY15" fmla="*/ 170121 h 1834162"/>
              <a:gd name="connsiteX16" fmla="*/ 871870 w 6347637"/>
              <a:gd name="connsiteY16" fmla="*/ 148856 h 1834162"/>
              <a:gd name="connsiteX17" fmla="*/ 903768 w 6347637"/>
              <a:gd name="connsiteY17" fmla="*/ 127590 h 1834162"/>
              <a:gd name="connsiteX18" fmla="*/ 946298 w 6347637"/>
              <a:gd name="connsiteY18" fmla="*/ 116958 h 1834162"/>
              <a:gd name="connsiteX19" fmla="*/ 1116419 w 6347637"/>
              <a:gd name="connsiteY19" fmla="*/ 85060 h 1834162"/>
              <a:gd name="connsiteX20" fmla="*/ 1148316 w 6347637"/>
              <a:gd name="connsiteY20" fmla="*/ 74428 h 1834162"/>
              <a:gd name="connsiteX21" fmla="*/ 1190847 w 6347637"/>
              <a:gd name="connsiteY21" fmla="*/ 63795 h 1834162"/>
              <a:gd name="connsiteX22" fmla="*/ 1254642 w 6347637"/>
              <a:gd name="connsiteY22" fmla="*/ 21265 h 1834162"/>
              <a:gd name="connsiteX23" fmla="*/ 1318437 w 6347637"/>
              <a:gd name="connsiteY23" fmla="*/ 0 h 1834162"/>
              <a:gd name="connsiteX24" fmla="*/ 1424763 w 6347637"/>
              <a:gd name="connsiteY24" fmla="*/ 10632 h 1834162"/>
              <a:gd name="connsiteX25" fmla="*/ 1456661 w 6347637"/>
              <a:gd name="connsiteY25" fmla="*/ 31897 h 1834162"/>
              <a:gd name="connsiteX26" fmla="*/ 1509823 w 6347637"/>
              <a:gd name="connsiteY26" fmla="*/ 74428 h 1834162"/>
              <a:gd name="connsiteX27" fmla="*/ 1573619 w 6347637"/>
              <a:gd name="connsiteY27" fmla="*/ 95693 h 1834162"/>
              <a:gd name="connsiteX28" fmla="*/ 1648047 w 6347637"/>
              <a:gd name="connsiteY28" fmla="*/ 116958 h 1834162"/>
              <a:gd name="connsiteX29" fmla="*/ 1679944 w 6347637"/>
              <a:gd name="connsiteY29" fmla="*/ 127590 h 1834162"/>
              <a:gd name="connsiteX30" fmla="*/ 1796902 w 6347637"/>
              <a:gd name="connsiteY30" fmla="*/ 138223 h 1834162"/>
              <a:gd name="connsiteX31" fmla="*/ 1828800 w 6347637"/>
              <a:gd name="connsiteY31" fmla="*/ 159488 h 1834162"/>
              <a:gd name="connsiteX32" fmla="*/ 1935126 w 6347637"/>
              <a:gd name="connsiteY32" fmla="*/ 191386 h 1834162"/>
              <a:gd name="connsiteX33" fmla="*/ 2062716 w 6347637"/>
              <a:gd name="connsiteY33" fmla="*/ 170121 h 1834162"/>
              <a:gd name="connsiteX34" fmla="*/ 2126512 w 6347637"/>
              <a:gd name="connsiteY34" fmla="*/ 148856 h 1834162"/>
              <a:gd name="connsiteX35" fmla="*/ 2179674 w 6347637"/>
              <a:gd name="connsiteY35" fmla="*/ 159488 h 1834162"/>
              <a:gd name="connsiteX36" fmla="*/ 2190307 w 6347637"/>
              <a:gd name="connsiteY36" fmla="*/ 191386 h 1834162"/>
              <a:gd name="connsiteX37" fmla="*/ 2211572 w 6347637"/>
              <a:gd name="connsiteY37" fmla="*/ 223283 h 1834162"/>
              <a:gd name="connsiteX38" fmla="*/ 2254102 w 6347637"/>
              <a:gd name="connsiteY38" fmla="*/ 308344 h 1834162"/>
              <a:gd name="connsiteX39" fmla="*/ 2296633 w 6347637"/>
              <a:gd name="connsiteY39" fmla="*/ 318976 h 1834162"/>
              <a:gd name="connsiteX40" fmla="*/ 2360428 w 6347637"/>
              <a:gd name="connsiteY40" fmla="*/ 393404 h 1834162"/>
              <a:gd name="connsiteX41" fmla="*/ 2402958 w 6347637"/>
              <a:gd name="connsiteY41" fmla="*/ 457200 h 1834162"/>
              <a:gd name="connsiteX42" fmla="*/ 2615609 w 6347637"/>
              <a:gd name="connsiteY42" fmla="*/ 435935 h 1834162"/>
              <a:gd name="connsiteX43" fmla="*/ 2647507 w 6347637"/>
              <a:gd name="connsiteY43" fmla="*/ 425302 h 1834162"/>
              <a:gd name="connsiteX44" fmla="*/ 2828261 w 6347637"/>
              <a:gd name="connsiteY44" fmla="*/ 435935 h 1834162"/>
              <a:gd name="connsiteX45" fmla="*/ 2860158 w 6347637"/>
              <a:gd name="connsiteY45" fmla="*/ 446567 h 1834162"/>
              <a:gd name="connsiteX46" fmla="*/ 2923954 w 6347637"/>
              <a:gd name="connsiteY46" fmla="*/ 510363 h 1834162"/>
              <a:gd name="connsiteX47" fmla="*/ 2998381 w 6347637"/>
              <a:gd name="connsiteY47" fmla="*/ 552893 h 1834162"/>
              <a:gd name="connsiteX48" fmla="*/ 3051544 w 6347637"/>
              <a:gd name="connsiteY48" fmla="*/ 584790 h 1834162"/>
              <a:gd name="connsiteX49" fmla="*/ 3072809 w 6347637"/>
              <a:gd name="connsiteY49" fmla="*/ 606056 h 1834162"/>
              <a:gd name="connsiteX50" fmla="*/ 3104707 w 6347637"/>
              <a:gd name="connsiteY50" fmla="*/ 616688 h 1834162"/>
              <a:gd name="connsiteX51" fmla="*/ 3115340 w 6347637"/>
              <a:gd name="connsiteY51" fmla="*/ 659218 h 1834162"/>
              <a:gd name="connsiteX52" fmla="*/ 3147237 w 6347637"/>
              <a:gd name="connsiteY52" fmla="*/ 680483 h 1834162"/>
              <a:gd name="connsiteX53" fmla="*/ 3168502 w 6347637"/>
              <a:gd name="connsiteY53" fmla="*/ 701749 h 1834162"/>
              <a:gd name="connsiteX54" fmla="*/ 3232298 w 6347637"/>
              <a:gd name="connsiteY54" fmla="*/ 744279 h 1834162"/>
              <a:gd name="connsiteX55" fmla="*/ 3264195 w 6347637"/>
              <a:gd name="connsiteY55" fmla="*/ 765544 h 1834162"/>
              <a:gd name="connsiteX56" fmla="*/ 3274828 w 6347637"/>
              <a:gd name="connsiteY56" fmla="*/ 839972 h 1834162"/>
              <a:gd name="connsiteX57" fmla="*/ 3285461 w 6347637"/>
              <a:gd name="connsiteY57" fmla="*/ 871870 h 1834162"/>
              <a:gd name="connsiteX58" fmla="*/ 3327991 w 6347637"/>
              <a:gd name="connsiteY58" fmla="*/ 882502 h 1834162"/>
              <a:gd name="connsiteX59" fmla="*/ 3359888 w 6347637"/>
              <a:gd name="connsiteY59" fmla="*/ 903767 h 1834162"/>
              <a:gd name="connsiteX60" fmla="*/ 3391786 w 6347637"/>
              <a:gd name="connsiteY60" fmla="*/ 935665 h 1834162"/>
              <a:gd name="connsiteX61" fmla="*/ 3423684 w 6347637"/>
              <a:gd name="connsiteY61" fmla="*/ 946297 h 1834162"/>
              <a:gd name="connsiteX62" fmla="*/ 3476847 w 6347637"/>
              <a:gd name="connsiteY62" fmla="*/ 978195 h 1834162"/>
              <a:gd name="connsiteX63" fmla="*/ 3545320 w 6347637"/>
              <a:gd name="connsiteY63" fmla="*/ 1010093 h 1834162"/>
              <a:gd name="connsiteX64" fmla="*/ 3615070 w 6347637"/>
              <a:gd name="connsiteY64" fmla="*/ 1041990 h 1834162"/>
              <a:gd name="connsiteX65" fmla="*/ 3678865 w 6347637"/>
              <a:gd name="connsiteY65" fmla="*/ 1063256 h 1834162"/>
              <a:gd name="connsiteX66" fmla="*/ 3710763 w 6347637"/>
              <a:gd name="connsiteY66" fmla="*/ 1073888 h 1834162"/>
              <a:gd name="connsiteX67" fmla="*/ 3753293 w 6347637"/>
              <a:gd name="connsiteY67" fmla="*/ 1084521 h 1834162"/>
              <a:gd name="connsiteX68" fmla="*/ 3774558 w 6347637"/>
              <a:gd name="connsiteY68" fmla="*/ 1116418 h 1834162"/>
              <a:gd name="connsiteX69" fmla="*/ 3838354 w 6347637"/>
              <a:gd name="connsiteY69" fmla="*/ 1148316 h 1834162"/>
              <a:gd name="connsiteX70" fmla="*/ 3870251 w 6347637"/>
              <a:gd name="connsiteY70" fmla="*/ 1169581 h 1834162"/>
              <a:gd name="connsiteX71" fmla="*/ 3902149 w 6347637"/>
              <a:gd name="connsiteY71" fmla="*/ 1180214 h 1834162"/>
              <a:gd name="connsiteX72" fmla="*/ 3965944 w 6347637"/>
              <a:gd name="connsiteY72" fmla="*/ 1212111 h 1834162"/>
              <a:gd name="connsiteX73" fmla="*/ 4019107 w 6347637"/>
              <a:gd name="connsiteY73" fmla="*/ 1265274 h 1834162"/>
              <a:gd name="connsiteX74" fmla="*/ 4114800 w 6347637"/>
              <a:gd name="connsiteY74" fmla="*/ 1339702 h 1834162"/>
              <a:gd name="connsiteX75" fmla="*/ 4178595 w 6347637"/>
              <a:gd name="connsiteY75" fmla="*/ 1403497 h 1834162"/>
              <a:gd name="connsiteX76" fmla="*/ 4231758 w 6347637"/>
              <a:gd name="connsiteY76" fmla="*/ 1446028 h 1834162"/>
              <a:gd name="connsiteX77" fmla="*/ 4263656 w 6347637"/>
              <a:gd name="connsiteY77" fmla="*/ 1456660 h 1834162"/>
              <a:gd name="connsiteX78" fmla="*/ 4295554 w 6347637"/>
              <a:gd name="connsiteY78" fmla="*/ 1488558 h 1834162"/>
              <a:gd name="connsiteX79" fmla="*/ 4349397 w 6347637"/>
              <a:gd name="connsiteY79" fmla="*/ 1513820 h 1834162"/>
              <a:gd name="connsiteX80" fmla="*/ 4380614 w 6347637"/>
              <a:gd name="connsiteY80" fmla="*/ 1541721 h 1834162"/>
              <a:gd name="connsiteX81" fmla="*/ 4401879 w 6347637"/>
              <a:gd name="connsiteY81" fmla="*/ 1573618 h 1834162"/>
              <a:gd name="connsiteX82" fmla="*/ 4465674 w 6347637"/>
              <a:gd name="connsiteY82" fmla="*/ 1605516 h 1834162"/>
              <a:gd name="connsiteX83" fmla="*/ 4486940 w 6347637"/>
              <a:gd name="connsiteY83" fmla="*/ 1626781 h 1834162"/>
              <a:gd name="connsiteX84" fmla="*/ 4529470 w 6347637"/>
              <a:gd name="connsiteY84" fmla="*/ 1637414 h 1834162"/>
              <a:gd name="connsiteX85" fmla="*/ 4561368 w 6347637"/>
              <a:gd name="connsiteY85" fmla="*/ 1648046 h 1834162"/>
              <a:gd name="connsiteX86" fmla="*/ 4635795 w 6347637"/>
              <a:gd name="connsiteY86" fmla="*/ 1690576 h 1834162"/>
              <a:gd name="connsiteX87" fmla="*/ 4635795 w 6347637"/>
              <a:gd name="connsiteY87" fmla="*/ 1690576 h 1834162"/>
              <a:gd name="connsiteX88" fmla="*/ 4742121 w 6347637"/>
              <a:gd name="connsiteY88" fmla="*/ 1722474 h 1834162"/>
              <a:gd name="connsiteX89" fmla="*/ 4805916 w 6347637"/>
              <a:gd name="connsiteY89" fmla="*/ 1754372 h 1834162"/>
              <a:gd name="connsiteX90" fmla="*/ 4869712 w 6347637"/>
              <a:gd name="connsiteY90" fmla="*/ 1775637 h 1834162"/>
              <a:gd name="connsiteX91" fmla="*/ 4901609 w 6347637"/>
              <a:gd name="connsiteY91" fmla="*/ 1786270 h 1834162"/>
              <a:gd name="connsiteX92" fmla="*/ 4976037 w 6347637"/>
              <a:gd name="connsiteY92" fmla="*/ 1796902 h 1834162"/>
              <a:gd name="connsiteX93" fmla="*/ 5199321 w 6347637"/>
              <a:gd name="connsiteY93" fmla="*/ 1796902 h 1834162"/>
              <a:gd name="connsiteX94" fmla="*/ 5209954 w 6347637"/>
              <a:gd name="connsiteY94" fmla="*/ 1765004 h 1834162"/>
              <a:gd name="connsiteX95" fmla="*/ 5241851 w 6347637"/>
              <a:gd name="connsiteY95" fmla="*/ 1762367 h 1834162"/>
              <a:gd name="connsiteX96" fmla="*/ 5284381 w 6347637"/>
              <a:gd name="connsiteY96" fmla="*/ 1711842 h 1834162"/>
              <a:gd name="connsiteX97" fmla="*/ 5348177 w 6347637"/>
              <a:gd name="connsiteY97" fmla="*/ 1679944 h 1834162"/>
              <a:gd name="connsiteX98" fmla="*/ 5401340 w 6347637"/>
              <a:gd name="connsiteY98" fmla="*/ 1637414 h 1834162"/>
              <a:gd name="connsiteX99" fmla="*/ 5516341 w 6347637"/>
              <a:gd name="connsiteY99" fmla="*/ 1591567 h 1834162"/>
              <a:gd name="connsiteX100" fmla="*/ 5635256 w 6347637"/>
              <a:gd name="connsiteY100" fmla="*/ 1594883 h 1834162"/>
              <a:gd name="connsiteX101" fmla="*/ 5645888 w 6347637"/>
              <a:gd name="connsiteY101" fmla="*/ 1637414 h 1834162"/>
              <a:gd name="connsiteX102" fmla="*/ 5699051 w 6347637"/>
              <a:gd name="connsiteY102" fmla="*/ 1690576 h 1834162"/>
              <a:gd name="connsiteX103" fmla="*/ 5762847 w 6347637"/>
              <a:gd name="connsiteY103" fmla="*/ 1747062 h 1834162"/>
              <a:gd name="connsiteX104" fmla="*/ 5831320 w 6347637"/>
              <a:gd name="connsiteY104" fmla="*/ 1818167 h 1834162"/>
              <a:gd name="connsiteX105" fmla="*/ 5817117 w 6347637"/>
              <a:gd name="connsiteY105" fmla="*/ 1757321 h 1834162"/>
              <a:gd name="connsiteX106" fmla="*/ 5898297 w 6347637"/>
              <a:gd name="connsiteY106" fmla="*/ 1834162 h 1834162"/>
              <a:gd name="connsiteX107" fmla="*/ 5871387 w 6347637"/>
              <a:gd name="connsiteY107" fmla="*/ 1810857 h 1834162"/>
              <a:gd name="connsiteX108" fmla="*/ 5954233 w 6347637"/>
              <a:gd name="connsiteY108" fmla="*/ 1796902 h 1834162"/>
              <a:gd name="connsiteX109" fmla="*/ 6071191 w 6347637"/>
              <a:gd name="connsiteY109" fmla="*/ 1775637 h 1834162"/>
              <a:gd name="connsiteX110" fmla="*/ 6081823 w 6347637"/>
              <a:gd name="connsiteY110" fmla="*/ 1711842 h 1834162"/>
              <a:gd name="connsiteX111" fmla="*/ 6113721 w 6347637"/>
              <a:gd name="connsiteY111" fmla="*/ 1690576 h 1834162"/>
              <a:gd name="connsiteX112" fmla="*/ 6230679 w 6347637"/>
              <a:gd name="connsiteY112" fmla="*/ 1669311 h 1834162"/>
              <a:gd name="connsiteX113" fmla="*/ 6315740 w 6347637"/>
              <a:gd name="connsiteY113" fmla="*/ 1711842 h 1834162"/>
              <a:gd name="connsiteX114" fmla="*/ 6347637 w 6347637"/>
              <a:gd name="connsiteY114" fmla="*/ 1722474 h 183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6347637" h="1834162">
                <a:moveTo>
                  <a:pt x="0" y="425302"/>
                </a:moveTo>
                <a:lnTo>
                  <a:pt x="95693" y="457200"/>
                </a:lnTo>
                <a:lnTo>
                  <a:pt x="127591" y="467832"/>
                </a:lnTo>
                <a:cubicBezTo>
                  <a:pt x="145312" y="460744"/>
                  <a:pt x="164569" y="456683"/>
                  <a:pt x="180754" y="446567"/>
                </a:cubicBezTo>
                <a:cubicBezTo>
                  <a:pt x="273313" y="388718"/>
                  <a:pt x="160436" y="441557"/>
                  <a:pt x="233916" y="382772"/>
                </a:cubicBezTo>
                <a:cubicBezTo>
                  <a:pt x="247693" y="371750"/>
                  <a:pt x="328953" y="361616"/>
                  <a:pt x="329609" y="361507"/>
                </a:cubicBezTo>
                <a:cubicBezTo>
                  <a:pt x="340242" y="350874"/>
                  <a:pt x="348451" y="337069"/>
                  <a:pt x="361507" y="329609"/>
                </a:cubicBezTo>
                <a:cubicBezTo>
                  <a:pt x="374195" y="322359"/>
                  <a:pt x="390354" y="324107"/>
                  <a:pt x="404037" y="318976"/>
                </a:cubicBezTo>
                <a:cubicBezTo>
                  <a:pt x="418878" y="313411"/>
                  <a:pt x="431999" y="303955"/>
                  <a:pt x="446568" y="297711"/>
                </a:cubicBezTo>
                <a:cubicBezTo>
                  <a:pt x="456869" y="293296"/>
                  <a:pt x="467833" y="290623"/>
                  <a:pt x="478465" y="287079"/>
                </a:cubicBezTo>
                <a:cubicBezTo>
                  <a:pt x="541256" y="224288"/>
                  <a:pt x="475132" y="277356"/>
                  <a:pt x="595423" y="244549"/>
                </a:cubicBezTo>
                <a:cubicBezTo>
                  <a:pt x="607752" y="241187"/>
                  <a:pt x="615891" y="228998"/>
                  <a:pt x="627321" y="223283"/>
                </a:cubicBezTo>
                <a:cubicBezTo>
                  <a:pt x="637346" y="218271"/>
                  <a:pt x="648278" y="215082"/>
                  <a:pt x="659219" y="212651"/>
                </a:cubicBezTo>
                <a:cubicBezTo>
                  <a:pt x="680264" y="207974"/>
                  <a:pt x="702099" y="207247"/>
                  <a:pt x="723014" y="202018"/>
                </a:cubicBezTo>
                <a:cubicBezTo>
                  <a:pt x="744760" y="196581"/>
                  <a:pt x="765063" y="186189"/>
                  <a:pt x="786809" y="180753"/>
                </a:cubicBezTo>
                <a:lnTo>
                  <a:pt x="829340" y="170121"/>
                </a:lnTo>
                <a:cubicBezTo>
                  <a:pt x="843517" y="163033"/>
                  <a:pt x="858108" y="156720"/>
                  <a:pt x="871870" y="148856"/>
                </a:cubicBezTo>
                <a:cubicBezTo>
                  <a:pt x="882965" y="142516"/>
                  <a:pt x="892022" y="132624"/>
                  <a:pt x="903768" y="127590"/>
                </a:cubicBezTo>
                <a:cubicBezTo>
                  <a:pt x="917199" y="121834"/>
                  <a:pt x="932121" y="120502"/>
                  <a:pt x="946298" y="116958"/>
                </a:cubicBezTo>
                <a:cubicBezTo>
                  <a:pt x="1020349" y="67590"/>
                  <a:pt x="952056" y="105605"/>
                  <a:pt x="1116419" y="85060"/>
                </a:cubicBezTo>
                <a:cubicBezTo>
                  <a:pt x="1127540" y="83670"/>
                  <a:pt x="1137540" y="77507"/>
                  <a:pt x="1148316" y="74428"/>
                </a:cubicBezTo>
                <a:cubicBezTo>
                  <a:pt x="1162367" y="70413"/>
                  <a:pt x="1176670" y="67339"/>
                  <a:pt x="1190847" y="63795"/>
                </a:cubicBezTo>
                <a:cubicBezTo>
                  <a:pt x="1212112" y="49618"/>
                  <a:pt x="1230396" y="29347"/>
                  <a:pt x="1254642" y="21265"/>
                </a:cubicBezTo>
                <a:lnTo>
                  <a:pt x="1318437" y="0"/>
                </a:lnTo>
                <a:cubicBezTo>
                  <a:pt x="1353879" y="3544"/>
                  <a:pt x="1390056" y="2623"/>
                  <a:pt x="1424763" y="10632"/>
                </a:cubicBezTo>
                <a:cubicBezTo>
                  <a:pt x="1437215" y="13505"/>
                  <a:pt x="1446682" y="23914"/>
                  <a:pt x="1456661" y="31897"/>
                </a:cubicBezTo>
                <a:cubicBezTo>
                  <a:pt x="1484279" y="53991"/>
                  <a:pt x="1473005" y="58064"/>
                  <a:pt x="1509823" y="74428"/>
                </a:cubicBezTo>
                <a:cubicBezTo>
                  <a:pt x="1530307" y="83532"/>
                  <a:pt x="1552354" y="88605"/>
                  <a:pt x="1573619" y="95693"/>
                </a:cubicBezTo>
                <a:cubicBezTo>
                  <a:pt x="1650090" y="121183"/>
                  <a:pt x="1554599" y="90259"/>
                  <a:pt x="1648047" y="116958"/>
                </a:cubicBezTo>
                <a:cubicBezTo>
                  <a:pt x="1658823" y="120037"/>
                  <a:pt x="1668849" y="126005"/>
                  <a:pt x="1679944" y="127590"/>
                </a:cubicBezTo>
                <a:cubicBezTo>
                  <a:pt x="1718697" y="133126"/>
                  <a:pt x="1757916" y="134679"/>
                  <a:pt x="1796902" y="138223"/>
                </a:cubicBezTo>
                <a:cubicBezTo>
                  <a:pt x="1807535" y="145311"/>
                  <a:pt x="1817123" y="154298"/>
                  <a:pt x="1828800" y="159488"/>
                </a:cubicBezTo>
                <a:cubicBezTo>
                  <a:pt x="1862081" y="174280"/>
                  <a:pt x="1899780" y="182549"/>
                  <a:pt x="1935126" y="191386"/>
                </a:cubicBezTo>
                <a:cubicBezTo>
                  <a:pt x="1995432" y="183847"/>
                  <a:pt x="2012540" y="185173"/>
                  <a:pt x="2062716" y="170121"/>
                </a:cubicBezTo>
                <a:cubicBezTo>
                  <a:pt x="2084186" y="163680"/>
                  <a:pt x="2126512" y="148856"/>
                  <a:pt x="2126512" y="148856"/>
                </a:cubicBezTo>
                <a:cubicBezTo>
                  <a:pt x="2144233" y="152400"/>
                  <a:pt x="2164638" y="149464"/>
                  <a:pt x="2179674" y="159488"/>
                </a:cubicBezTo>
                <a:cubicBezTo>
                  <a:pt x="2188999" y="165705"/>
                  <a:pt x="2185295" y="181361"/>
                  <a:pt x="2190307" y="191386"/>
                </a:cubicBezTo>
                <a:cubicBezTo>
                  <a:pt x="2196022" y="202815"/>
                  <a:pt x="2204484" y="212651"/>
                  <a:pt x="2211572" y="223283"/>
                </a:cubicBezTo>
                <a:cubicBezTo>
                  <a:pt x="2220184" y="257732"/>
                  <a:pt x="2221099" y="284771"/>
                  <a:pt x="2254102" y="308344"/>
                </a:cubicBezTo>
                <a:cubicBezTo>
                  <a:pt x="2265993" y="316838"/>
                  <a:pt x="2282456" y="315432"/>
                  <a:pt x="2296633" y="318976"/>
                </a:cubicBezTo>
                <a:cubicBezTo>
                  <a:pt x="2333342" y="355686"/>
                  <a:pt x="2328604" y="347941"/>
                  <a:pt x="2360428" y="393404"/>
                </a:cubicBezTo>
                <a:cubicBezTo>
                  <a:pt x="2375084" y="414342"/>
                  <a:pt x="2402958" y="457200"/>
                  <a:pt x="2402958" y="457200"/>
                </a:cubicBezTo>
                <a:cubicBezTo>
                  <a:pt x="2495707" y="451017"/>
                  <a:pt x="2538953" y="455099"/>
                  <a:pt x="2615609" y="435935"/>
                </a:cubicBezTo>
                <a:cubicBezTo>
                  <a:pt x="2626482" y="433217"/>
                  <a:pt x="2636874" y="428846"/>
                  <a:pt x="2647507" y="425302"/>
                </a:cubicBezTo>
                <a:cubicBezTo>
                  <a:pt x="2707758" y="428846"/>
                  <a:pt x="2768205" y="429929"/>
                  <a:pt x="2828261" y="435935"/>
                </a:cubicBezTo>
                <a:cubicBezTo>
                  <a:pt x="2839413" y="437050"/>
                  <a:pt x="2851311" y="439686"/>
                  <a:pt x="2860158" y="446567"/>
                </a:cubicBezTo>
                <a:cubicBezTo>
                  <a:pt x="2883897" y="465030"/>
                  <a:pt x="2897055" y="496914"/>
                  <a:pt x="2923954" y="510363"/>
                </a:cubicBezTo>
                <a:cubicBezTo>
                  <a:pt x="2953062" y="524917"/>
                  <a:pt x="2973332" y="532854"/>
                  <a:pt x="2998381" y="552893"/>
                </a:cubicBezTo>
                <a:cubicBezTo>
                  <a:pt x="3040080" y="586252"/>
                  <a:pt x="2996153" y="566327"/>
                  <a:pt x="3051544" y="584790"/>
                </a:cubicBezTo>
                <a:cubicBezTo>
                  <a:pt x="3058632" y="591879"/>
                  <a:pt x="3064213" y="600898"/>
                  <a:pt x="3072809" y="606056"/>
                </a:cubicBezTo>
                <a:cubicBezTo>
                  <a:pt x="3082420" y="611822"/>
                  <a:pt x="3097705" y="607936"/>
                  <a:pt x="3104707" y="616688"/>
                </a:cubicBezTo>
                <a:cubicBezTo>
                  <a:pt x="3113836" y="628099"/>
                  <a:pt x="3107234" y="647059"/>
                  <a:pt x="3115340" y="659218"/>
                </a:cubicBezTo>
                <a:cubicBezTo>
                  <a:pt x="3122428" y="669850"/>
                  <a:pt x="3137259" y="672500"/>
                  <a:pt x="3147237" y="680483"/>
                </a:cubicBezTo>
                <a:cubicBezTo>
                  <a:pt x="3155065" y="686745"/>
                  <a:pt x="3160482" y="695734"/>
                  <a:pt x="3168502" y="701749"/>
                </a:cubicBezTo>
                <a:cubicBezTo>
                  <a:pt x="3188948" y="717084"/>
                  <a:pt x="3211033" y="730102"/>
                  <a:pt x="3232298" y="744279"/>
                </a:cubicBezTo>
                <a:lnTo>
                  <a:pt x="3264195" y="765544"/>
                </a:lnTo>
                <a:cubicBezTo>
                  <a:pt x="3267739" y="790353"/>
                  <a:pt x="3269913" y="815397"/>
                  <a:pt x="3274828" y="839972"/>
                </a:cubicBezTo>
                <a:cubicBezTo>
                  <a:pt x="3277026" y="850962"/>
                  <a:pt x="3276709" y="864869"/>
                  <a:pt x="3285461" y="871870"/>
                </a:cubicBezTo>
                <a:cubicBezTo>
                  <a:pt x="3296872" y="880999"/>
                  <a:pt x="3313814" y="878958"/>
                  <a:pt x="3327991" y="882502"/>
                </a:cubicBezTo>
                <a:cubicBezTo>
                  <a:pt x="3338623" y="889590"/>
                  <a:pt x="3350071" y="895586"/>
                  <a:pt x="3359888" y="903767"/>
                </a:cubicBezTo>
                <a:cubicBezTo>
                  <a:pt x="3371440" y="913393"/>
                  <a:pt x="3379275" y="927324"/>
                  <a:pt x="3391786" y="935665"/>
                </a:cubicBezTo>
                <a:cubicBezTo>
                  <a:pt x="3401111" y="941882"/>
                  <a:pt x="3413051" y="942753"/>
                  <a:pt x="3423684" y="946297"/>
                </a:cubicBezTo>
                <a:cubicBezTo>
                  <a:pt x="3489908" y="1012524"/>
                  <a:pt x="3456574" y="967562"/>
                  <a:pt x="3476847" y="978195"/>
                </a:cubicBezTo>
                <a:cubicBezTo>
                  <a:pt x="3497120" y="988828"/>
                  <a:pt x="3532176" y="1002791"/>
                  <a:pt x="3545320" y="1010093"/>
                </a:cubicBezTo>
                <a:cubicBezTo>
                  <a:pt x="3574744" y="1026440"/>
                  <a:pt x="3592813" y="1033130"/>
                  <a:pt x="3615070" y="1041990"/>
                </a:cubicBezTo>
                <a:cubicBezTo>
                  <a:pt x="3637328" y="1050851"/>
                  <a:pt x="3657600" y="1056168"/>
                  <a:pt x="3678865" y="1063256"/>
                </a:cubicBezTo>
                <a:cubicBezTo>
                  <a:pt x="3689498" y="1066800"/>
                  <a:pt x="3699890" y="1071170"/>
                  <a:pt x="3710763" y="1073888"/>
                </a:cubicBezTo>
                <a:lnTo>
                  <a:pt x="3753293" y="1084521"/>
                </a:lnTo>
                <a:cubicBezTo>
                  <a:pt x="3760381" y="1095153"/>
                  <a:pt x="3765522" y="1107382"/>
                  <a:pt x="3774558" y="1116418"/>
                </a:cubicBezTo>
                <a:cubicBezTo>
                  <a:pt x="3805029" y="1146889"/>
                  <a:pt x="3803763" y="1131020"/>
                  <a:pt x="3838354" y="1148316"/>
                </a:cubicBezTo>
                <a:cubicBezTo>
                  <a:pt x="3849783" y="1154031"/>
                  <a:pt x="3858822" y="1163866"/>
                  <a:pt x="3870251" y="1169581"/>
                </a:cubicBezTo>
                <a:cubicBezTo>
                  <a:pt x="3880276" y="1174593"/>
                  <a:pt x="3892124" y="1175202"/>
                  <a:pt x="3902149" y="1180214"/>
                </a:cubicBezTo>
                <a:cubicBezTo>
                  <a:pt x="3984590" y="1221435"/>
                  <a:pt x="3885774" y="1185389"/>
                  <a:pt x="3965944" y="1212111"/>
                </a:cubicBezTo>
                <a:cubicBezTo>
                  <a:pt x="4009764" y="1277842"/>
                  <a:pt x="3961110" y="1213721"/>
                  <a:pt x="4019107" y="1265274"/>
                </a:cubicBezTo>
                <a:cubicBezTo>
                  <a:pt x="4105172" y="1341776"/>
                  <a:pt x="4049026" y="1317779"/>
                  <a:pt x="4114800" y="1339702"/>
                </a:cubicBezTo>
                <a:lnTo>
                  <a:pt x="4178595" y="1403497"/>
                </a:lnTo>
                <a:cubicBezTo>
                  <a:pt x="4198373" y="1423275"/>
                  <a:pt x="4204934" y="1432616"/>
                  <a:pt x="4231758" y="1446028"/>
                </a:cubicBezTo>
                <a:cubicBezTo>
                  <a:pt x="4241783" y="1451040"/>
                  <a:pt x="4253023" y="1453116"/>
                  <a:pt x="4263656" y="1456660"/>
                </a:cubicBezTo>
                <a:cubicBezTo>
                  <a:pt x="4274289" y="1467293"/>
                  <a:pt x="4281264" y="1479031"/>
                  <a:pt x="4295554" y="1488558"/>
                </a:cubicBezTo>
                <a:cubicBezTo>
                  <a:pt x="4309844" y="1498085"/>
                  <a:pt x="4340646" y="1506819"/>
                  <a:pt x="4349397" y="1513820"/>
                </a:cubicBezTo>
                <a:cubicBezTo>
                  <a:pt x="4418103" y="1568785"/>
                  <a:pt x="4300437" y="1514994"/>
                  <a:pt x="4380614" y="1541721"/>
                </a:cubicBezTo>
                <a:cubicBezTo>
                  <a:pt x="4387702" y="1552353"/>
                  <a:pt x="4392843" y="1564582"/>
                  <a:pt x="4401879" y="1573618"/>
                </a:cubicBezTo>
                <a:cubicBezTo>
                  <a:pt x="4422490" y="1594229"/>
                  <a:pt x="4439732" y="1596868"/>
                  <a:pt x="4465674" y="1605516"/>
                </a:cubicBezTo>
                <a:cubicBezTo>
                  <a:pt x="4472763" y="1612604"/>
                  <a:pt x="4477974" y="1622298"/>
                  <a:pt x="4486940" y="1626781"/>
                </a:cubicBezTo>
                <a:cubicBezTo>
                  <a:pt x="4500010" y="1633316"/>
                  <a:pt x="4515419" y="1633400"/>
                  <a:pt x="4529470" y="1637414"/>
                </a:cubicBezTo>
                <a:cubicBezTo>
                  <a:pt x="4540247" y="1640493"/>
                  <a:pt x="4550735" y="1644502"/>
                  <a:pt x="4561368" y="1648046"/>
                </a:cubicBezTo>
                <a:cubicBezTo>
                  <a:pt x="4664213" y="1725181"/>
                  <a:pt x="4623391" y="1683488"/>
                  <a:pt x="4635795" y="1690576"/>
                </a:cubicBezTo>
                <a:lnTo>
                  <a:pt x="4635795" y="1690576"/>
                </a:lnTo>
                <a:cubicBezTo>
                  <a:pt x="4659799" y="1697777"/>
                  <a:pt x="4717312" y="1718930"/>
                  <a:pt x="4742121" y="1722474"/>
                </a:cubicBezTo>
                <a:cubicBezTo>
                  <a:pt x="4858465" y="1761257"/>
                  <a:pt x="4682234" y="1699403"/>
                  <a:pt x="4805916" y="1754372"/>
                </a:cubicBezTo>
                <a:cubicBezTo>
                  <a:pt x="4826400" y="1763476"/>
                  <a:pt x="4848447" y="1768548"/>
                  <a:pt x="4869712" y="1775637"/>
                </a:cubicBezTo>
                <a:cubicBezTo>
                  <a:pt x="4880344" y="1779181"/>
                  <a:pt x="4890514" y="1784685"/>
                  <a:pt x="4901609" y="1786270"/>
                </a:cubicBezTo>
                <a:lnTo>
                  <a:pt x="4976037" y="1796902"/>
                </a:lnTo>
                <a:cubicBezTo>
                  <a:pt x="5058424" y="1824365"/>
                  <a:pt x="5054467" y="1827398"/>
                  <a:pt x="5199321" y="1796902"/>
                </a:cubicBezTo>
                <a:cubicBezTo>
                  <a:pt x="5210288" y="1794593"/>
                  <a:pt x="5202866" y="1770760"/>
                  <a:pt x="5209954" y="1765004"/>
                </a:cubicBezTo>
                <a:cubicBezTo>
                  <a:pt x="5217042" y="1759248"/>
                  <a:pt x="5229615" y="1771107"/>
                  <a:pt x="5241851" y="1762367"/>
                </a:cubicBezTo>
                <a:cubicBezTo>
                  <a:pt x="5254749" y="1753154"/>
                  <a:pt x="5266660" y="1725579"/>
                  <a:pt x="5284381" y="1711842"/>
                </a:cubicBezTo>
                <a:cubicBezTo>
                  <a:pt x="5302102" y="1698105"/>
                  <a:pt x="5259075" y="1702218"/>
                  <a:pt x="5348177" y="1679944"/>
                </a:cubicBezTo>
                <a:cubicBezTo>
                  <a:pt x="5413304" y="1582252"/>
                  <a:pt x="5373313" y="1652143"/>
                  <a:pt x="5401340" y="1637414"/>
                </a:cubicBezTo>
                <a:cubicBezTo>
                  <a:pt x="5429367" y="1622685"/>
                  <a:pt x="5443204" y="1615944"/>
                  <a:pt x="5516341" y="1591567"/>
                </a:cubicBezTo>
                <a:cubicBezTo>
                  <a:pt x="5573048" y="1595111"/>
                  <a:pt x="5613665" y="1587242"/>
                  <a:pt x="5635256" y="1594883"/>
                </a:cubicBezTo>
                <a:cubicBezTo>
                  <a:pt x="5656847" y="1602524"/>
                  <a:pt x="5637782" y="1625255"/>
                  <a:pt x="5645888" y="1637414"/>
                </a:cubicBezTo>
                <a:cubicBezTo>
                  <a:pt x="5659789" y="1658266"/>
                  <a:pt x="5679558" y="1672302"/>
                  <a:pt x="5699051" y="1690576"/>
                </a:cubicBezTo>
                <a:cubicBezTo>
                  <a:pt x="5718544" y="1708850"/>
                  <a:pt x="5740802" y="1725797"/>
                  <a:pt x="5762847" y="1747062"/>
                </a:cubicBezTo>
                <a:cubicBezTo>
                  <a:pt x="5784892" y="1768327"/>
                  <a:pt x="5822275" y="1816457"/>
                  <a:pt x="5831320" y="1818167"/>
                </a:cubicBezTo>
                <a:cubicBezTo>
                  <a:pt x="5840365" y="1819877"/>
                  <a:pt x="5805954" y="1754655"/>
                  <a:pt x="5817117" y="1757321"/>
                </a:cubicBezTo>
                <a:cubicBezTo>
                  <a:pt x="5828280" y="1759987"/>
                  <a:pt x="5887664" y="1827074"/>
                  <a:pt x="5898297" y="1834162"/>
                </a:cubicBezTo>
                <a:cubicBezTo>
                  <a:pt x="5908929" y="1830618"/>
                  <a:pt x="5862064" y="1817067"/>
                  <a:pt x="5871387" y="1810857"/>
                </a:cubicBezTo>
                <a:cubicBezTo>
                  <a:pt x="5880710" y="1804647"/>
                  <a:pt x="5920932" y="1802772"/>
                  <a:pt x="5954233" y="1796902"/>
                </a:cubicBezTo>
                <a:cubicBezTo>
                  <a:pt x="5987534" y="1791032"/>
                  <a:pt x="5996888" y="1790498"/>
                  <a:pt x="6071191" y="1775637"/>
                </a:cubicBezTo>
                <a:cubicBezTo>
                  <a:pt x="6074735" y="1754372"/>
                  <a:pt x="6072182" y="1731124"/>
                  <a:pt x="6081823" y="1711842"/>
                </a:cubicBezTo>
                <a:cubicBezTo>
                  <a:pt x="6087538" y="1700412"/>
                  <a:pt x="6102291" y="1696291"/>
                  <a:pt x="6113721" y="1690576"/>
                </a:cubicBezTo>
                <a:cubicBezTo>
                  <a:pt x="6146498" y="1674187"/>
                  <a:pt x="6201367" y="1672975"/>
                  <a:pt x="6230679" y="1669311"/>
                </a:cubicBezTo>
                <a:cubicBezTo>
                  <a:pt x="6336941" y="1690564"/>
                  <a:pt x="6239151" y="1660782"/>
                  <a:pt x="6315740" y="1711842"/>
                </a:cubicBezTo>
                <a:cubicBezTo>
                  <a:pt x="6325065" y="1718059"/>
                  <a:pt x="6347637" y="1722474"/>
                  <a:pt x="6347637" y="172247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-3434"/>
            <a:ext cx="9144000" cy="499938"/>
            <a:chOff x="0" y="-3434"/>
            <a:chExt cx="9144000" cy="499938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0" y="-3434"/>
              <a:ext cx="9144000" cy="499938"/>
              <a:chOff x="0" y="-3434"/>
              <a:chExt cx="9144000" cy="499938"/>
            </a:xfrm>
          </p:grpSpPr>
          <p:sp>
            <p:nvSpPr>
              <p:cNvPr id="16" name="Прямокутник 7">
                <a:extLst>
                  <a:ext uri="{FF2B5EF4-FFF2-40B4-BE49-F238E27FC236}">
                    <a16:creationId xmlns:a16="http://schemas.microsoft.com/office/drawing/2014/main" id="{77DAE55C-0A91-76C6-78AC-8FC17D65BACC}"/>
                  </a:ext>
                </a:extLst>
              </p:cNvPr>
              <p:cNvSpPr/>
              <p:nvPr/>
            </p:nvSpPr>
            <p:spPr>
              <a:xfrm>
                <a:off x="0" y="-3434"/>
                <a:ext cx="9144000" cy="499938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rgbClr val="162746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BF7596CE-65E4-4097-A099-70C9DC5032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210"/>
              <a:stretch/>
            </p:blipFill>
            <p:spPr>
              <a:xfrm>
                <a:off x="232857" y="14771"/>
                <a:ext cx="436021" cy="463528"/>
              </a:xfrm>
              <a:prstGeom prst="rect">
                <a:avLst/>
              </a:prstGeom>
            </p:spPr>
          </p:pic>
        </p:grpSp>
        <p:sp>
          <p:nvSpPr>
            <p:cNvPr id="15" name="Прямоугольник 14"/>
            <p:cNvSpPr/>
            <p:nvPr/>
          </p:nvSpPr>
          <p:spPr>
            <a:xfrm>
              <a:off x="668876" y="35365"/>
              <a:ext cx="8475124" cy="40011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uk-UA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Робоча точка 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Worksite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uk-UA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та її визначення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uk-U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32858" y="496504"/>
            <a:ext cx="8719756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defTabSz="355600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	Для забезпечення ефективної координації важливо, однозначно, ідентифікувати кожне 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32858" y="804281"/>
            <a:ext cx="8719755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місце, де проводяться  значні 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USAR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 операції.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Кожне з таких місць буде відоме  як  робоча 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2857" y="1112058"/>
            <a:ext cx="8719757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точка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Worksite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9735" y="1419835"/>
            <a:ext cx="8712879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defTabSz="360000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	Робоча точка може означати багато речей, проте її  найпростіше визначення – це «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39734" y="1727612"/>
            <a:ext cx="8557708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яке  місце,   де  проводяться   значні   USAR  операції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».  Зазвичай   пошуково-рятувальні 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39734" y="2035389"/>
            <a:ext cx="8557708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операції проводяться 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лише тоді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  існує потенційна  можливість  порятунку  живих 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39734" y="2373943"/>
            <a:ext cx="8557708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постраждалих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 При  цьому,  щоб  уникнути  призначення   команд   на   робочі   точки,  де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39734" y="2681720"/>
            <a:ext cx="8557708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уже є  лише   підтвердження  і загиблі,   таким   робочим   точкам   можуть   бути  присвоєні 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32856" y="2989497"/>
            <a:ext cx="8719757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ідентифікаційний  номер для  цілей документування. Робоча  точка  зазвичай  являє  собою 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2858" y="3297274"/>
            <a:ext cx="8719755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одну  будівлю, де   працює  одна   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USAR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команда  чи  група  через  потенційну можливість </a:t>
            </a:r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32856" y="3605051"/>
            <a:ext cx="8719757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порятунку  живого  постраждалого.  Але  робоча  точка  може  бути і набагато більшою або </a:t>
            </a:r>
            <a:endParaRPr lang="ru-RU" sz="1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32856" y="3912828"/>
            <a:ext cx="8719757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значно  меншою.  Велика  будівля  чи  комплекс   будівель,  наприклад,  лікарня, може  бути </a:t>
            </a:r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32856" y="4220605"/>
            <a:ext cx="8719757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ідентифікована  як  одна  робоча  точка. Водночас,  місце, де  проводиться  порятунок  лише </a:t>
            </a:r>
            <a:endParaRPr lang="ru-RU" sz="1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39735" y="4528382"/>
            <a:ext cx="8557707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defTabSz="803275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одного постраждалого на території лише у кілька квадратних метрів, теж буде визначене як 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32858" y="4836159"/>
            <a:ext cx="8719755" cy="33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робоча точка.</a:t>
            </a:r>
          </a:p>
        </p:txBody>
      </p:sp>
    </p:spTree>
    <p:extLst>
      <p:ext uri="{BB962C8B-B14F-4D97-AF65-F5344CB8AC3E}">
        <p14:creationId xmlns:p14="http://schemas.microsoft.com/office/powerpoint/2010/main" val="30442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4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4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4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9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4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3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3434"/>
            <a:ext cx="9144000" cy="499938"/>
            <a:chOff x="0" y="-3434"/>
            <a:chExt cx="9144000" cy="499938"/>
          </a:xfrm>
        </p:grpSpPr>
        <p:sp>
          <p:nvSpPr>
            <p:cNvPr id="11" name="Прямокутник 7">
              <a:extLst>
                <a:ext uri="{FF2B5EF4-FFF2-40B4-BE49-F238E27FC236}">
                  <a16:creationId xmlns:a16="http://schemas.microsoft.com/office/drawing/2014/main" id="{77DAE55C-0A91-76C6-78AC-8FC17D65BACC}"/>
                </a:ext>
              </a:extLst>
            </p:cNvPr>
            <p:cNvSpPr/>
            <p:nvPr/>
          </p:nvSpPr>
          <p:spPr>
            <a:xfrm>
              <a:off x="0" y="-3434"/>
              <a:ext cx="9144000" cy="49993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rgbClr val="16274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F7596CE-65E4-4097-A099-70C9DC503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0"/>
            <a:stretch/>
          </p:blipFill>
          <p:spPr>
            <a:xfrm>
              <a:off x="232857" y="14771"/>
              <a:ext cx="436021" cy="463528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668876" y="35365"/>
              <a:ext cx="8475124" cy="40011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uk-UA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Ідентифікація Робочої точки 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Worksite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uk-U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602901" y="560663"/>
            <a:ext cx="7754290" cy="3077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defTabSz="360000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	Коли вирішено, що на робочій точці необхідне  проведення 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USAR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операцій,  зазвичай,  робіт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2901" y="868440"/>
            <a:ext cx="7754290" cy="3077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defTabSz="360000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  порятунку, їй  необхідно  надати  власну  ідентифікацію  (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 </a:t>
            </a:r>
            <a:r>
              <a:rPr lang="uk-UA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робочої точки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). 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uk-UA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робочої  точки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2901" y="1176217"/>
            <a:ext cx="7754290" cy="3077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defTabSz="360000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додається   до   вже   існуючої  назви  вулиці та  номера  будівлі.  Це  може  бути  зроблене  під  час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2901" y="1483994"/>
            <a:ext cx="7754290" cy="3077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defTabSz="360000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проведення оцінки сектору ( рівень робіт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ASR 2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Проте робочі точки також можуть бути визначені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2901" y="1791771"/>
            <a:ext cx="7754290" cy="3077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defTabSz="360000">
              <a:tabLst>
                <a:tab pos="7539038" algn="l"/>
              </a:tabLst>
            </a:pP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LEMA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У будь-якому випадку кожній  робочій точці  слід  присвоїти  власний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з  використанням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2901" y="2099548"/>
            <a:ext cx="7754290" cy="3077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defTabSz="360000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такого протоколу: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2901" y="2398519"/>
            <a:ext cx="7754290" cy="3077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12788" indent="-350838" algn="just" defTabSz="360000">
              <a:buFont typeface="Arial" pitchFamily="34" charset="0"/>
              <a:buChar char="•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Перша частина – це літера Сектору, яка  присвоєна території, на якій знаходиться  робоча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2901" y="2706296"/>
            <a:ext cx="7754290" cy="3077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712788" algn="just" defTabSz="360000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точка, наприклад, </a:t>
            </a:r>
            <a:r>
              <a:rPr lang="uk-UA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2901" y="3014073"/>
            <a:ext cx="7754290" cy="3077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11200" indent="-349250" algn="just" defTabSz="360000">
              <a:buFont typeface="Arial" pitchFamily="34" charset="0"/>
              <a:buChar char="•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Друга частина – коли робоча точка ідентифікується, їй  послідовно  присвоюється  номер,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2901" y="3321850"/>
            <a:ext cx="7754290" cy="3077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712788" algn="just" defTabSz="360000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наприклад, </a:t>
            </a:r>
            <a:r>
              <a:rPr lang="uk-UA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1, 2, 3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тощо.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2901" y="3629627"/>
            <a:ext cx="7754290" cy="3077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defTabSz="360000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	Літера сектору  та  присвоєний  номер  утворюють  унікальний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uk-UA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робочої  точки,  наприклад,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02901" y="3937404"/>
            <a:ext cx="7754290" cy="3077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defTabSz="360000"/>
            <a:r>
              <a:rPr lang="uk-UA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А-1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А-2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А-3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тощо.  Якщо в одному  секторі  працює більше  ніж одна  команда,  тоді 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надає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02901" y="4245181"/>
            <a:ext cx="7754290" cy="3077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defTabSz="363538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командам   інструкції   щодо   того,   які    цифри  слід   використовувати,   наприклад,   Команда   1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02901" y="4552958"/>
            <a:ext cx="7754290" cy="3077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defTabSz="360000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використовує номера від 1 до 20, Команда 2 – від 21 до 40 тощо.</a:t>
            </a:r>
          </a:p>
        </p:txBody>
      </p:sp>
    </p:spTree>
    <p:extLst>
      <p:ext uri="{BB962C8B-B14F-4D97-AF65-F5344CB8AC3E}">
        <p14:creationId xmlns:p14="http://schemas.microsoft.com/office/powerpoint/2010/main" val="220091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4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4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16088</TotalTime>
  <Words>1118</Words>
  <Application>Microsoft Office PowerPoint</Application>
  <PresentationFormat>Екран (16:9)</PresentationFormat>
  <Paragraphs>154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Trebuchet MS</vt:lpstr>
      <vt:lpstr>Wingdings</vt:lpstr>
      <vt:lpstr>Wingdings 2</vt:lpstr>
      <vt:lpstr>Тема Office</vt:lpstr>
      <vt:lpstr>МОБІЛЬНИЙ РЯТУВАЛЬНИЙ ЦЕНТР ШВИДКОГО РЕАГУВАННЯ  ДСНС УКРАЇНИ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LB</dc:creator>
  <cp:lastModifiedBy>misha.onofriichuk@gmail.com</cp:lastModifiedBy>
  <cp:revision>1331</cp:revision>
  <cp:lastPrinted>2020-01-30T08:56:34Z</cp:lastPrinted>
  <dcterms:created xsi:type="dcterms:W3CDTF">2018-06-20T10:29:02Z</dcterms:created>
  <dcterms:modified xsi:type="dcterms:W3CDTF">2025-02-03T07:22:08Z</dcterms:modified>
</cp:coreProperties>
</file>