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</p:sldMasterIdLst>
  <p:notesMasterIdLst>
    <p:notesMasterId r:id="rId10"/>
  </p:notesMasterIdLst>
  <p:sldIdLst>
    <p:sldId id="470" r:id="rId2"/>
    <p:sldId id="471" r:id="rId3"/>
    <p:sldId id="445" r:id="rId4"/>
    <p:sldId id="440" r:id="rId5"/>
    <p:sldId id="454" r:id="rId6"/>
    <p:sldId id="456" r:id="rId7"/>
    <p:sldId id="439" r:id="rId8"/>
    <p:sldId id="472" r:id="rId9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за промовчанням" id="{1357892B-4C44-443C-B6FC-569EBDF6274F}">
          <p14:sldIdLst>
            <p14:sldId id="470"/>
            <p14:sldId id="471"/>
            <p14:sldId id="445"/>
            <p14:sldId id="440"/>
            <p14:sldId id="454"/>
            <p14:sldId id="456"/>
            <p14:sldId id="439"/>
            <p14:sldId id="4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F00"/>
    <a:srgbClr val="1401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02" autoAdjust="0"/>
    <p:restoredTop sz="94660"/>
  </p:normalViewPr>
  <p:slideViewPr>
    <p:cSldViewPr snapToGrid="0">
      <p:cViewPr varScale="1">
        <p:scale>
          <a:sx n="67" d="100"/>
          <a:sy n="67" d="100"/>
        </p:scale>
        <p:origin x="58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2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67044A3D-DA5A-4FB0-A258-F6275A382383}" type="datetimeFigureOut">
              <a:rPr lang="uk-UA" smtClean="0"/>
              <a:pPr/>
              <a:t>11.02.2025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10E5ADB9-59E9-48EC-9F4E-8B407C1E0E0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7045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2D0F-DEDE-4636-83CB-C294888CC609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6A27-AB4E-4B1C-8D64-02A9239DDA8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656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2D0F-DEDE-4636-83CB-C294888CC609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6A27-AB4E-4B1C-8D64-02A9239DDA8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153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2D0F-DEDE-4636-83CB-C294888CC609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6A27-AB4E-4B1C-8D64-02A9239DDA8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930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2D0F-DEDE-4636-83CB-C294888CC609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6A27-AB4E-4B1C-8D64-02A9239DDA8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740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2D0F-DEDE-4636-83CB-C294888CC609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6A27-AB4E-4B1C-8D64-02A9239DDA8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303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2D0F-DEDE-4636-83CB-C294888CC609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6A27-AB4E-4B1C-8D64-02A9239DDA8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562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2D0F-DEDE-4636-83CB-C294888CC609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6A27-AB4E-4B1C-8D64-02A9239DDA8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286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2D0F-DEDE-4636-83CB-C294888CC609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6A27-AB4E-4B1C-8D64-02A9239DDA8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654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2D0F-DEDE-4636-83CB-C294888CC609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6A27-AB4E-4B1C-8D64-02A9239DDA8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011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2D0F-DEDE-4636-83CB-C294888CC609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6A27-AB4E-4B1C-8D64-02A9239DDA8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367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2D0F-DEDE-4636-83CB-C294888CC609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6A27-AB4E-4B1C-8D64-02A9239DDA8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496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32D0F-DEDE-4636-83CB-C294888CC609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06A27-AB4E-4B1C-8D64-02A9239DDA8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76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microsoft.com/office/2007/relationships/hdphoto" Target="../media/hdphoto2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6.jpeg"/><Relationship Id="rId4" Type="http://schemas.openxmlformats.org/officeDocument/2006/relationships/image" Target="../media/image3.jp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7">
            <a:extLst>
              <a:ext uri="{FF2B5EF4-FFF2-40B4-BE49-F238E27FC236}">
                <a16:creationId xmlns:a16="http://schemas.microsoft.com/office/drawing/2014/main" id="{77DAE55C-0A91-76C6-78AC-8FC17D65BAC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922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rgbClr val="16274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331" tIns="58167" rIns="116331" bIns="58167" rtlCol="0" anchor="ctr"/>
          <a:lstStyle/>
          <a:p>
            <a:pPr algn="ctr"/>
            <a:endParaRPr lang="uk-UA" sz="2400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51943" y="229697"/>
            <a:ext cx="11488115" cy="151986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МОБІЛЬНИЙ РЯТУВАЛЬНИЙ ЦЕНТР</a:t>
            </a:r>
            <a:b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ШВИДКОГО РЕАГУВАННЯ </a:t>
            </a:r>
            <a:b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ДСНС УКРАЇНИ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ECD7B7-F7D1-4D56-AB92-3DAA8C7C1D6B}"/>
              </a:ext>
            </a:extLst>
          </p:cNvPr>
          <p:cNvSpPr txBox="1"/>
          <p:nvPr/>
        </p:nvSpPr>
        <p:spPr>
          <a:xfrm>
            <a:off x="5443650" y="5197264"/>
            <a:ext cx="1442059" cy="486780"/>
          </a:xfrm>
          <a:prstGeom prst="rect">
            <a:avLst/>
          </a:prstGeom>
          <a:noFill/>
        </p:spPr>
        <p:txBody>
          <a:bodyPr wrap="square" lIns="116313" tIns="58156" rIns="116313" bIns="58156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рік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ECD7B7-F7D1-4D56-AB92-3DAA8C7C1D6B}"/>
              </a:ext>
            </a:extLst>
          </p:cNvPr>
          <p:cNvSpPr txBox="1"/>
          <p:nvPr/>
        </p:nvSpPr>
        <p:spPr>
          <a:xfrm>
            <a:off x="7274859" y="6142707"/>
            <a:ext cx="4798348" cy="650821"/>
          </a:xfrm>
          <a:prstGeom prst="rect">
            <a:avLst/>
          </a:prstGeom>
          <a:noFill/>
        </p:spPr>
        <p:txBody>
          <a:bodyPr wrap="square" lIns="116331" tIns="58167" rIns="116331" bIns="58167">
            <a:spAutoFit/>
          </a:bodyPr>
          <a:lstStyle/>
          <a:p>
            <a:r>
              <a:rPr lang="uk-UA" sz="1733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Відділ реагування на надзвичайні ситуації та координації міжнародних операцій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683856" y="2662775"/>
            <a:ext cx="10824288" cy="1706477"/>
          </a:xfrm>
          <a:prstGeom prst="rect">
            <a:avLst/>
          </a:prstGeom>
        </p:spPr>
        <p:txBody>
          <a:bodyPr vert="horz" lIns="103899" tIns="51949" rIns="103899" bIns="5194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Victim Extrication Form</a:t>
            </a:r>
            <a:endParaRPr lang="uk-UA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Форма Вилучення постраждалого</a:t>
            </a:r>
            <a:r>
              <a:rPr lang="uk-UA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Блок-схема: вузол 94">
            <a:extLst>
              <a:ext uri="{FF2B5EF4-FFF2-40B4-BE49-F238E27FC236}">
                <a16:creationId xmlns:a16="http://schemas.microsoft.com/office/drawing/2014/main" id="{BD170739-A430-4381-8BBE-0C6298AD0443}"/>
              </a:ext>
            </a:extLst>
          </p:cNvPr>
          <p:cNvSpPr/>
          <p:nvPr/>
        </p:nvSpPr>
        <p:spPr>
          <a:xfrm>
            <a:off x="394449" y="222646"/>
            <a:ext cx="1620000" cy="1620000"/>
          </a:xfrm>
          <a:prstGeom prst="flowChartConnector">
            <a:avLst/>
          </a:prstGeom>
          <a:noFill/>
          <a:ln w="127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96" name="Блок-схема: вузол 95">
            <a:extLst>
              <a:ext uri="{FF2B5EF4-FFF2-40B4-BE49-F238E27FC236}">
                <a16:creationId xmlns:a16="http://schemas.microsoft.com/office/drawing/2014/main" id="{3816FD39-3187-492A-A61A-5F3E378F0416}"/>
              </a:ext>
            </a:extLst>
          </p:cNvPr>
          <p:cNvSpPr/>
          <p:nvPr/>
        </p:nvSpPr>
        <p:spPr>
          <a:xfrm>
            <a:off x="542949" y="371146"/>
            <a:ext cx="1323000" cy="1323000"/>
          </a:xfrm>
          <a:prstGeom prst="flowChartConnector">
            <a:avLst/>
          </a:prstGeom>
          <a:noFill/>
          <a:ln w="127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97" name="Блок-схема: вузол 96">
            <a:extLst>
              <a:ext uri="{FF2B5EF4-FFF2-40B4-BE49-F238E27FC236}">
                <a16:creationId xmlns:a16="http://schemas.microsoft.com/office/drawing/2014/main" id="{7BAC7FA9-1512-4070-BDFC-8674AAD6692F}"/>
              </a:ext>
            </a:extLst>
          </p:cNvPr>
          <p:cNvSpPr/>
          <p:nvPr/>
        </p:nvSpPr>
        <p:spPr>
          <a:xfrm>
            <a:off x="610383" y="438580"/>
            <a:ext cx="1188132" cy="1188132"/>
          </a:xfrm>
          <a:prstGeom prst="flowChartConnector">
            <a:avLst/>
          </a:prstGeom>
          <a:noFill/>
          <a:ln w="127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D74750DB-20BB-48EE-A981-0003B725941B}"/>
              </a:ext>
            </a:extLst>
          </p:cNvPr>
          <p:cNvGrpSpPr/>
          <p:nvPr/>
        </p:nvGrpSpPr>
        <p:grpSpPr>
          <a:xfrm>
            <a:off x="745366" y="543859"/>
            <a:ext cx="918102" cy="804737"/>
            <a:chOff x="4085946" y="2082963"/>
            <a:chExt cx="918102" cy="804737"/>
          </a:xfrm>
        </p:grpSpPr>
        <p:cxnSp>
          <p:nvCxnSpPr>
            <p:cNvPr id="99" name="Пряма сполучна лінія 98">
              <a:extLst>
                <a:ext uri="{FF2B5EF4-FFF2-40B4-BE49-F238E27FC236}">
                  <a16:creationId xmlns:a16="http://schemas.microsoft.com/office/drawing/2014/main" id="{80CAE30C-51F9-4934-8F4D-5CC660B18390}"/>
                </a:ext>
              </a:extLst>
            </p:cNvPr>
            <p:cNvCxnSpPr>
              <a:cxnSpLocks/>
            </p:cNvCxnSpPr>
            <p:nvPr/>
          </p:nvCxnSpPr>
          <p:spPr>
            <a:xfrm>
              <a:off x="4085946" y="2887700"/>
              <a:ext cx="918102" cy="0"/>
            </a:xfrm>
            <a:prstGeom prst="line">
              <a:avLst/>
            </a:prstGeom>
            <a:ln w="127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 сполучна лінія 99">
              <a:extLst>
                <a:ext uri="{FF2B5EF4-FFF2-40B4-BE49-F238E27FC236}">
                  <a16:creationId xmlns:a16="http://schemas.microsoft.com/office/drawing/2014/main" id="{7DCBB31B-8193-4FE1-96EE-EC63155D84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5946" y="2085697"/>
              <a:ext cx="459051" cy="799269"/>
            </a:xfrm>
            <a:prstGeom prst="line">
              <a:avLst/>
            </a:prstGeom>
            <a:ln w="127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 сполучна лінія 100">
              <a:extLst>
                <a:ext uri="{FF2B5EF4-FFF2-40B4-BE49-F238E27FC236}">
                  <a16:creationId xmlns:a16="http://schemas.microsoft.com/office/drawing/2014/main" id="{08147D6F-A387-4572-A4E4-3A33710830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44997" y="2082963"/>
              <a:ext cx="455439" cy="802003"/>
            </a:xfrm>
            <a:prstGeom prst="line">
              <a:avLst/>
            </a:prstGeom>
            <a:ln w="127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Пряма сполучна лінія 101">
            <a:extLst>
              <a:ext uri="{FF2B5EF4-FFF2-40B4-BE49-F238E27FC236}">
                <a16:creationId xmlns:a16="http://schemas.microsoft.com/office/drawing/2014/main" id="{0109C0C2-0123-4CA1-AB00-0CAD32B8760F}"/>
              </a:ext>
            </a:extLst>
          </p:cNvPr>
          <p:cNvCxnSpPr>
            <a:cxnSpLocks/>
            <a:stCxn id="97" idx="1"/>
            <a:endCxn id="96" idx="1"/>
          </p:cNvCxnSpPr>
          <p:nvPr/>
        </p:nvCxnSpPr>
        <p:spPr>
          <a:xfrm flipH="1" flipV="1">
            <a:off x="736698" y="564895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 сполучна лінія 102">
            <a:extLst>
              <a:ext uri="{FF2B5EF4-FFF2-40B4-BE49-F238E27FC236}">
                <a16:creationId xmlns:a16="http://schemas.microsoft.com/office/drawing/2014/main" id="{256D094C-D3DB-41AF-94E8-95F7B7F2C3E3}"/>
              </a:ext>
            </a:extLst>
          </p:cNvPr>
          <p:cNvCxnSpPr>
            <a:cxnSpLocks/>
            <a:endCxn id="96" idx="0"/>
          </p:cNvCxnSpPr>
          <p:nvPr/>
        </p:nvCxnSpPr>
        <p:spPr>
          <a:xfrm flipV="1">
            <a:off x="1204417" y="371147"/>
            <a:ext cx="32" cy="6470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 сполучна лінія 103">
            <a:extLst>
              <a:ext uri="{FF2B5EF4-FFF2-40B4-BE49-F238E27FC236}">
                <a16:creationId xmlns:a16="http://schemas.microsoft.com/office/drawing/2014/main" id="{D43B039E-2AAB-42BE-B151-22063AE74200}"/>
              </a:ext>
            </a:extLst>
          </p:cNvPr>
          <p:cNvCxnSpPr>
            <a:cxnSpLocks/>
            <a:stCxn id="97" idx="7"/>
            <a:endCxn id="96" idx="7"/>
          </p:cNvCxnSpPr>
          <p:nvPr/>
        </p:nvCxnSpPr>
        <p:spPr>
          <a:xfrm flipV="1">
            <a:off x="1624517" y="564895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 сполучна лінія 104">
            <a:extLst>
              <a:ext uri="{FF2B5EF4-FFF2-40B4-BE49-F238E27FC236}">
                <a16:creationId xmlns:a16="http://schemas.microsoft.com/office/drawing/2014/main" id="{1CE43A5B-EDD5-4FE5-9469-7BF5B8B48DC9}"/>
              </a:ext>
            </a:extLst>
          </p:cNvPr>
          <p:cNvCxnSpPr>
            <a:cxnSpLocks/>
          </p:cNvCxnSpPr>
          <p:nvPr/>
        </p:nvCxnSpPr>
        <p:spPr>
          <a:xfrm flipH="1">
            <a:off x="1255774" y="378225"/>
            <a:ext cx="4809" cy="5762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 сполучна лінія 55">
            <a:extLst>
              <a:ext uri="{FF2B5EF4-FFF2-40B4-BE49-F238E27FC236}">
                <a16:creationId xmlns:a16="http://schemas.microsoft.com/office/drawing/2014/main" id="{A8B71E9E-83AE-447C-B4B5-977662A2ADEC}"/>
              </a:ext>
            </a:extLst>
          </p:cNvPr>
          <p:cNvCxnSpPr>
            <a:cxnSpLocks/>
          </p:cNvCxnSpPr>
          <p:nvPr/>
        </p:nvCxnSpPr>
        <p:spPr>
          <a:xfrm flipV="1">
            <a:off x="1358245" y="385916"/>
            <a:ext cx="12744" cy="72510"/>
          </a:xfrm>
          <a:prstGeom prst="straightConnector1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 сполучна лінія 106">
            <a:extLst>
              <a:ext uri="{FF2B5EF4-FFF2-40B4-BE49-F238E27FC236}">
                <a16:creationId xmlns:a16="http://schemas.microsoft.com/office/drawing/2014/main" id="{0FA94BE8-C1C9-4DA0-B06B-C2F601292142}"/>
              </a:ext>
            </a:extLst>
          </p:cNvPr>
          <p:cNvCxnSpPr>
            <a:cxnSpLocks/>
          </p:cNvCxnSpPr>
          <p:nvPr/>
        </p:nvCxnSpPr>
        <p:spPr>
          <a:xfrm flipH="1">
            <a:off x="1409084" y="408109"/>
            <a:ext cx="19760" cy="6095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 сполучна лінія 107">
            <a:extLst>
              <a:ext uri="{FF2B5EF4-FFF2-40B4-BE49-F238E27FC236}">
                <a16:creationId xmlns:a16="http://schemas.microsoft.com/office/drawing/2014/main" id="{15C782D1-4A30-471F-8B9E-F169737C5ADE}"/>
              </a:ext>
            </a:extLst>
          </p:cNvPr>
          <p:cNvCxnSpPr>
            <a:cxnSpLocks/>
          </p:cNvCxnSpPr>
          <p:nvPr/>
        </p:nvCxnSpPr>
        <p:spPr>
          <a:xfrm flipH="1">
            <a:off x="1310178" y="383899"/>
            <a:ext cx="6630" cy="5995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 сполучна лінія 108">
            <a:extLst>
              <a:ext uri="{FF2B5EF4-FFF2-40B4-BE49-F238E27FC236}">
                <a16:creationId xmlns:a16="http://schemas.microsoft.com/office/drawing/2014/main" id="{1199F86F-2715-46F9-B947-170F897E4A1D}"/>
              </a:ext>
            </a:extLst>
          </p:cNvPr>
          <p:cNvCxnSpPr>
            <a:cxnSpLocks/>
          </p:cNvCxnSpPr>
          <p:nvPr/>
        </p:nvCxnSpPr>
        <p:spPr>
          <a:xfrm flipV="1">
            <a:off x="1455088" y="435846"/>
            <a:ext cx="24296" cy="5342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 сполучна лінія 109">
            <a:extLst>
              <a:ext uri="{FF2B5EF4-FFF2-40B4-BE49-F238E27FC236}">
                <a16:creationId xmlns:a16="http://schemas.microsoft.com/office/drawing/2014/main" id="{376EEC46-E789-4D6B-83EC-E90E321B694E}"/>
              </a:ext>
            </a:extLst>
          </p:cNvPr>
          <p:cNvCxnSpPr>
            <a:cxnSpLocks/>
          </p:cNvCxnSpPr>
          <p:nvPr/>
        </p:nvCxnSpPr>
        <p:spPr>
          <a:xfrm flipV="1">
            <a:off x="1497203" y="458426"/>
            <a:ext cx="36686" cy="61687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 сполучна лінія 110">
            <a:extLst>
              <a:ext uri="{FF2B5EF4-FFF2-40B4-BE49-F238E27FC236}">
                <a16:creationId xmlns:a16="http://schemas.microsoft.com/office/drawing/2014/main" id="{74A0CE14-E5E6-49D1-87F5-A54AAD531BBD}"/>
              </a:ext>
            </a:extLst>
          </p:cNvPr>
          <p:cNvCxnSpPr>
            <a:cxnSpLocks/>
          </p:cNvCxnSpPr>
          <p:nvPr/>
        </p:nvCxnSpPr>
        <p:spPr>
          <a:xfrm flipV="1">
            <a:off x="1540269" y="488171"/>
            <a:ext cx="33276" cy="52955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 сполучна лінія 111">
            <a:extLst>
              <a:ext uri="{FF2B5EF4-FFF2-40B4-BE49-F238E27FC236}">
                <a16:creationId xmlns:a16="http://schemas.microsoft.com/office/drawing/2014/main" id="{5512B44A-973D-4E9E-A6B8-64206E70D3DF}"/>
              </a:ext>
            </a:extLst>
          </p:cNvPr>
          <p:cNvCxnSpPr>
            <a:cxnSpLocks/>
          </p:cNvCxnSpPr>
          <p:nvPr/>
        </p:nvCxnSpPr>
        <p:spPr>
          <a:xfrm rot="18657701" flipV="1">
            <a:off x="1123161" y="382113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 сполучна лінія 112">
            <a:extLst>
              <a:ext uri="{FF2B5EF4-FFF2-40B4-BE49-F238E27FC236}">
                <a16:creationId xmlns:a16="http://schemas.microsoft.com/office/drawing/2014/main" id="{557B955B-ED41-438B-992F-537AC89D5587}"/>
              </a:ext>
            </a:extLst>
          </p:cNvPr>
          <p:cNvCxnSpPr>
            <a:cxnSpLocks/>
          </p:cNvCxnSpPr>
          <p:nvPr/>
        </p:nvCxnSpPr>
        <p:spPr>
          <a:xfrm>
            <a:off x="745366" y="571514"/>
            <a:ext cx="28821" cy="3067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 сполучна лінія 55">
            <a:extLst>
              <a:ext uri="{FF2B5EF4-FFF2-40B4-BE49-F238E27FC236}">
                <a16:creationId xmlns:a16="http://schemas.microsoft.com/office/drawing/2014/main" id="{893F147C-981B-4649-8327-736A418156EF}"/>
              </a:ext>
            </a:extLst>
          </p:cNvPr>
          <p:cNvCxnSpPr>
            <a:cxnSpLocks/>
          </p:cNvCxnSpPr>
          <p:nvPr/>
        </p:nvCxnSpPr>
        <p:spPr>
          <a:xfrm flipH="1" flipV="1">
            <a:off x="825057" y="493633"/>
            <a:ext cx="38979" cy="52960"/>
          </a:xfrm>
          <a:prstGeom prst="straightConnector1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 сполучна лінія 114">
            <a:extLst>
              <a:ext uri="{FF2B5EF4-FFF2-40B4-BE49-F238E27FC236}">
                <a16:creationId xmlns:a16="http://schemas.microsoft.com/office/drawing/2014/main" id="{8FFBD7FC-416A-4DE5-A1D2-99BEF0B373F7}"/>
              </a:ext>
            </a:extLst>
          </p:cNvPr>
          <p:cNvCxnSpPr>
            <a:cxnSpLocks/>
          </p:cNvCxnSpPr>
          <p:nvPr/>
        </p:nvCxnSpPr>
        <p:spPr>
          <a:xfrm>
            <a:off x="870417" y="462282"/>
            <a:ext cx="38289" cy="6134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 сполучна лінія 115">
            <a:extLst>
              <a:ext uri="{FF2B5EF4-FFF2-40B4-BE49-F238E27FC236}">
                <a16:creationId xmlns:a16="http://schemas.microsoft.com/office/drawing/2014/main" id="{7C98E742-4083-4384-B8DD-B95E41210748}"/>
              </a:ext>
            </a:extLst>
          </p:cNvPr>
          <p:cNvCxnSpPr>
            <a:cxnSpLocks/>
          </p:cNvCxnSpPr>
          <p:nvPr/>
        </p:nvCxnSpPr>
        <p:spPr>
          <a:xfrm>
            <a:off x="775211" y="524838"/>
            <a:ext cx="41141" cy="5465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 сполучна лінія 116">
            <a:extLst>
              <a:ext uri="{FF2B5EF4-FFF2-40B4-BE49-F238E27FC236}">
                <a16:creationId xmlns:a16="http://schemas.microsoft.com/office/drawing/2014/main" id="{475313BC-9EA0-49B3-A460-FB127B7E9BD2}"/>
              </a:ext>
            </a:extLst>
          </p:cNvPr>
          <p:cNvCxnSpPr>
            <a:cxnSpLocks/>
          </p:cNvCxnSpPr>
          <p:nvPr/>
        </p:nvCxnSpPr>
        <p:spPr>
          <a:xfrm flipH="1" flipV="1">
            <a:off x="920775" y="433326"/>
            <a:ext cx="30047" cy="6118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 сполучна лінія 117">
            <a:extLst>
              <a:ext uri="{FF2B5EF4-FFF2-40B4-BE49-F238E27FC236}">
                <a16:creationId xmlns:a16="http://schemas.microsoft.com/office/drawing/2014/main" id="{A292E3BA-D726-4B60-90AE-A49945A12BC0}"/>
              </a:ext>
            </a:extLst>
          </p:cNvPr>
          <p:cNvCxnSpPr>
            <a:cxnSpLocks/>
          </p:cNvCxnSpPr>
          <p:nvPr/>
        </p:nvCxnSpPr>
        <p:spPr>
          <a:xfrm flipH="1" flipV="1">
            <a:off x="976140" y="416811"/>
            <a:ext cx="22096" cy="6118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 сполучна лінія 118">
            <a:extLst>
              <a:ext uri="{FF2B5EF4-FFF2-40B4-BE49-F238E27FC236}">
                <a16:creationId xmlns:a16="http://schemas.microsoft.com/office/drawing/2014/main" id="{841C5FBB-DFB8-41CF-9F6D-DC0A323C20DF}"/>
              </a:ext>
            </a:extLst>
          </p:cNvPr>
          <p:cNvCxnSpPr>
            <a:cxnSpLocks/>
          </p:cNvCxnSpPr>
          <p:nvPr/>
        </p:nvCxnSpPr>
        <p:spPr>
          <a:xfrm flipH="1" flipV="1">
            <a:off x="1033300" y="398093"/>
            <a:ext cx="13003" cy="6033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 сполучна лінія 119">
            <a:extLst>
              <a:ext uri="{FF2B5EF4-FFF2-40B4-BE49-F238E27FC236}">
                <a16:creationId xmlns:a16="http://schemas.microsoft.com/office/drawing/2014/main" id="{82DD054F-7171-4822-A1B0-9176F14BE637}"/>
              </a:ext>
            </a:extLst>
          </p:cNvPr>
          <p:cNvCxnSpPr>
            <a:cxnSpLocks/>
          </p:cNvCxnSpPr>
          <p:nvPr/>
        </p:nvCxnSpPr>
        <p:spPr>
          <a:xfrm flipH="1" flipV="1">
            <a:off x="1091869" y="383899"/>
            <a:ext cx="9598" cy="5995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 сполучна лінія 120">
            <a:extLst>
              <a:ext uri="{FF2B5EF4-FFF2-40B4-BE49-F238E27FC236}">
                <a16:creationId xmlns:a16="http://schemas.microsoft.com/office/drawing/2014/main" id="{18951C97-B120-4F52-8EFA-80382C4ACC60}"/>
              </a:ext>
            </a:extLst>
          </p:cNvPr>
          <p:cNvCxnSpPr>
            <a:cxnSpLocks/>
          </p:cNvCxnSpPr>
          <p:nvPr/>
        </p:nvCxnSpPr>
        <p:spPr>
          <a:xfrm>
            <a:off x="569614" y="866195"/>
            <a:ext cx="64012" cy="2063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 сполучна лінія 55">
            <a:extLst>
              <a:ext uri="{FF2B5EF4-FFF2-40B4-BE49-F238E27FC236}">
                <a16:creationId xmlns:a16="http://schemas.microsoft.com/office/drawing/2014/main" id="{50837352-8F40-405B-AE0C-D6D7B92946FB}"/>
              </a:ext>
            </a:extLst>
          </p:cNvPr>
          <p:cNvCxnSpPr>
            <a:cxnSpLocks/>
          </p:cNvCxnSpPr>
          <p:nvPr/>
        </p:nvCxnSpPr>
        <p:spPr>
          <a:xfrm flipH="1" flipV="1">
            <a:off x="610383" y="746600"/>
            <a:ext cx="54980" cy="38475"/>
          </a:xfrm>
          <a:prstGeom prst="straightConnector1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 сполучна лінія 122">
            <a:extLst>
              <a:ext uri="{FF2B5EF4-FFF2-40B4-BE49-F238E27FC236}">
                <a16:creationId xmlns:a16="http://schemas.microsoft.com/office/drawing/2014/main" id="{D3D40C8B-723F-4A68-9738-252E6BA66586}"/>
              </a:ext>
            </a:extLst>
          </p:cNvPr>
          <p:cNvCxnSpPr>
            <a:cxnSpLocks/>
          </p:cNvCxnSpPr>
          <p:nvPr/>
        </p:nvCxnSpPr>
        <p:spPr>
          <a:xfrm rot="20355084">
            <a:off x="643250" y="687327"/>
            <a:ext cx="38289" cy="6134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 сполучна лінія 123">
            <a:extLst>
              <a:ext uri="{FF2B5EF4-FFF2-40B4-BE49-F238E27FC236}">
                <a16:creationId xmlns:a16="http://schemas.microsoft.com/office/drawing/2014/main" id="{84F08302-C9D2-483F-8B81-7A05600BEDE9}"/>
              </a:ext>
            </a:extLst>
          </p:cNvPr>
          <p:cNvCxnSpPr>
            <a:cxnSpLocks/>
          </p:cNvCxnSpPr>
          <p:nvPr/>
        </p:nvCxnSpPr>
        <p:spPr>
          <a:xfrm>
            <a:off x="583776" y="806128"/>
            <a:ext cx="56418" cy="2683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 сполучна лінія 124">
            <a:extLst>
              <a:ext uri="{FF2B5EF4-FFF2-40B4-BE49-F238E27FC236}">
                <a16:creationId xmlns:a16="http://schemas.microsoft.com/office/drawing/2014/main" id="{B2F325BE-BCAF-4E4C-8F59-4F8E9B120A7E}"/>
              </a:ext>
            </a:extLst>
          </p:cNvPr>
          <p:cNvCxnSpPr>
            <a:cxnSpLocks/>
          </p:cNvCxnSpPr>
          <p:nvPr/>
        </p:nvCxnSpPr>
        <p:spPr>
          <a:xfrm rot="20355084" flipH="1" flipV="1">
            <a:off x="680323" y="643875"/>
            <a:ext cx="30047" cy="6118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 сполучна лінія 125">
            <a:extLst>
              <a:ext uri="{FF2B5EF4-FFF2-40B4-BE49-F238E27FC236}">
                <a16:creationId xmlns:a16="http://schemas.microsoft.com/office/drawing/2014/main" id="{937264D9-A08F-4A76-A986-273734E7FCA5}"/>
              </a:ext>
            </a:extLst>
          </p:cNvPr>
          <p:cNvCxnSpPr>
            <a:cxnSpLocks/>
          </p:cNvCxnSpPr>
          <p:nvPr/>
        </p:nvCxnSpPr>
        <p:spPr>
          <a:xfrm>
            <a:off x="552149" y="926756"/>
            <a:ext cx="69779" cy="5927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 сполучна лінія 126">
            <a:extLst>
              <a:ext uri="{FF2B5EF4-FFF2-40B4-BE49-F238E27FC236}">
                <a16:creationId xmlns:a16="http://schemas.microsoft.com/office/drawing/2014/main" id="{808CDCD2-94F6-44FC-8916-D8B5E51CCB0E}"/>
              </a:ext>
            </a:extLst>
          </p:cNvPr>
          <p:cNvCxnSpPr>
            <a:cxnSpLocks/>
          </p:cNvCxnSpPr>
          <p:nvPr/>
        </p:nvCxnSpPr>
        <p:spPr>
          <a:xfrm>
            <a:off x="542949" y="978640"/>
            <a:ext cx="67434" cy="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 сполучна лінія 127">
            <a:extLst>
              <a:ext uri="{FF2B5EF4-FFF2-40B4-BE49-F238E27FC236}">
                <a16:creationId xmlns:a16="http://schemas.microsoft.com/office/drawing/2014/main" id="{66766F05-6B65-494C-928D-276FC288FBBB}"/>
              </a:ext>
            </a:extLst>
          </p:cNvPr>
          <p:cNvCxnSpPr>
            <a:cxnSpLocks/>
          </p:cNvCxnSpPr>
          <p:nvPr/>
        </p:nvCxnSpPr>
        <p:spPr>
          <a:xfrm>
            <a:off x="1798515" y="978640"/>
            <a:ext cx="67434" cy="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 сполучна лінія 128">
            <a:extLst>
              <a:ext uri="{FF2B5EF4-FFF2-40B4-BE49-F238E27FC236}">
                <a16:creationId xmlns:a16="http://schemas.microsoft.com/office/drawing/2014/main" id="{E309EFEE-2B20-4C3F-A2D2-9C37AE70CA43}"/>
              </a:ext>
            </a:extLst>
          </p:cNvPr>
          <p:cNvCxnSpPr>
            <a:cxnSpLocks/>
          </p:cNvCxnSpPr>
          <p:nvPr/>
        </p:nvCxnSpPr>
        <p:spPr>
          <a:xfrm rot="1288873" flipV="1">
            <a:off x="1746254" y="742426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 сполучна лінія 129">
            <a:extLst>
              <a:ext uri="{FF2B5EF4-FFF2-40B4-BE49-F238E27FC236}">
                <a16:creationId xmlns:a16="http://schemas.microsoft.com/office/drawing/2014/main" id="{000CA8FD-E337-4A9D-BC11-27E848432F7D}"/>
              </a:ext>
            </a:extLst>
          </p:cNvPr>
          <p:cNvCxnSpPr>
            <a:cxnSpLocks/>
          </p:cNvCxnSpPr>
          <p:nvPr/>
        </p:nvCxnSpPr>
        <p:spPr>
          <a:xfrm flipV="1">
            <a:off x="1659204" y="601724"/>
            <a:ext cx="46731" cy="4457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 сполучна лінія 130">
            <a:extLst>
              <a:ext uri="{FF2B5EF4-FFF2-40B4-BE49-F238E27FC236}">
                <a16:creationId xmlns:a16="http://schemas.microsoft.com/office/drawing/2014/main" id="{0CEC5AC8-D7C7-4072-8D1E-CD71F8CE7C3D}"/>
              </a:ext>
            </a:extLst>
          </p:cNvPr>
          <p:cNvCxnSpPr>
            <a:cxnSpLocks/>
          </p:cNvCxnSpPr>
          <p:nvPr/>
        </p:nvCxnSpPr>
        <p:spPr>
          <a:xfrm rot="1288873" flipV="1">
            <a:off x="1695489" y="637359"/>
            <a:ext cx="33276" cy="52955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 сполучна лінія 131">
            <a:extLst>
              <a:ext uri="{FF2B5EF4-FFF2-40B4-BE49-F238E27FC236}">
                <a16:creationId xmlns:a16="http://schemas.microsoft.com/office/drawing/2014/main" id="{41263CDE-75BF-473F-A5F2-3BE44F849240}"/>
              </a:ext>
            </a:extLst>
          </p:cNvPr>
          <p:cNvCxnSpPr>
            <a:cxnSpLocks/>
          </p:cNvCxnSpPr>
          <p:nvPr/>
        </p:nvCxnSpPr>
        <p:spPr>
          <a:xfrm flipV="1">
            <a:off x="1718091" y="697970"/>
            <a:ext cx="57368" cy="2798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 сполучна лінія 132">
            <a:extLst>
              <a:ext uri="{FF2B5EF4-FFF2-40B4-BE49-F238E27FC236}">
                <a16:creationId xmlns:a16="http://schemas.microsoft.com/office/drawing/2014/main" id="{0B16186A-4665-4962-BB44-D1CFA9694A09}"/>
              </a:ext>
            </a:extLst>
          </p:cNvPr>
          <p:cNvCxnSpPr>
            <a:cxnSpLocks/>
            <a:endCxn id="96" idx="6"/>
          </p:cNvCxnSpPr>
          <p:nvPr/>
        </p:nvCxnSpPr>
        <p:spPr>
          <a:xfrm>
            <a:off x="1803340" y="1032646"/>
            <a:ext cx="62609" cy="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 сполучна лінія 133">
            <a:extLst>
              <a:ext uri="{FF2B5EF4-FFF2-40B4-BE49-F238E27FC236}">
                <a16:creationId xmlns:a16="http://schemas.microsoft.com/office/drawing/2014/main" id="{D83DDC19-AB1F-4A5F-81C4-27CA845BEAE9}"/>
              </a:ext>
            </a:extLst>
          </p:cNvPr>
          <p:cNvCxnSpPr>
            <a:cxnSpLocks/>
          </p:cNvCxnSpPr>
          <p:nvPr/>
        </p:nvCxnSpPr>
        <p:spPr>
          <a:xfrm flipV="1">
            <a:off x="1763115" y="797649"/>
            <a:ext cx="59712" cy="21528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 сполучна лінія 134">
            <a:extLst>
              <a:ext uri="{FF2B5EF4-FFF2-40B4-BE49-F238E27FC236}">
                <a16:creationId xmlns:a16="http://schemas.microsoft.com/office/drawing/2014/main" id="{F81ACFAD-463A-45BE-83DC-C7792BF01FA2}"/>
              </a:ext>
            </a:extLst>
          </p:cNvPr>
          <p:cNvCxnSpPr>
            <a:cxnSpLocks/>
          </p:cNvCxnSpPr>
          <p:nvPr/>
        </p:nvCxnSpPr>
        <p:spPr>
          <a:xfrm flipV="1">
            <a:off x="1780783" y="857882"/>
            <a:ext cx="59170" cy="850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 сполучна лінія 135">
            <a:extLst>
              <a:ext uri="{FF2B5EF4-FFF2-40B4-BE49-F238E27FC236}">
                <a16:creationId xmlns:a16="http://schemas.microsoft.com/office/drawing/2014/main" id="{885ADA1D-1718-42CB-BA02-2EB6F360CE75}"/>
              </a:ext>
            </a:extLst>
          </p:cNvPr>
          <p:cNvCxnSpPr>
            <a:cxnSpLocks/>
          </p:cNvCxnSpPr>
          <p:nvPr/>
        </p:nvCxnSpPr>
        <p:spPr>
          <a:xfrm flipV="1">
            <a:off x="1791965" y="910190"/>
            <a:ext cx="64784" cy="1136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 сполучна лінія 136">
            <a:extLst>
              <a:ext uri="{FF2B5EF4-FFF2-40B4-BE49-F238E27FC236}">
                <a16:creationId xmlns:a16="http://schemas.microsoft.com/office/drawing/2014/main" id="{2ED88165-CB27-42B4-A612-78B24994FD6B}"/>
              </a:ext>
            </a:extLst>
          </p:cNvPr>
          <p:cNvCxnSpPr>
            <a:cxnSpLocks/>
            <a:stCxn id="97" idx="2"/>
            <a:endCxn id="96" idx="2"/>
          </p:cNvCxnSpPr>
          <p:nvPr/>
        </p:nvCxnSpPr>
        <p:spPr>
          <a:xfrm flipH="1">
            <a:off x="542949" y="1032646"/>
            <a:ext cx="67434" cy="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 сполучна лінія 137">
            <a:extLst>
              <a:ext uri="{FF2B5EF4-FFF2-40B4-BE49-F238E27FC236}">
                <a16:creationId xmlns:a16="http://schemas.microsoft.com/office/drawing/2014/main" id="{E08C1FC9-6B22-4DCE-B2BF-92A995E57051}"/>
              </a:ext>
            </a:extLst>
          </p:cNvPr>
          <p:cNvCxnSpPr>
            <a:cxnSpLocks/>
          </p:cNvCxnSpPr>
          <p:nvPr/>
        </p:nvCxnSpPr>
        <p:spPr>
          <a:xfrm flipH="1">
            <a:off x="586071" y="1236078"/>
            <a:ext cx="60267" cy="2105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 сполучна лінія 138">
            <a:extLst>
              <a:ext uri="{FF2B5EF4-FFF2-40B4-BE49-F238E27FC236}">
                <a16:creationId xmlns:a16="http://schemas.microsoft.com/office/drawing/2014/main" id="{666B4638-E9CF-4128-B78A-2ECD4F6D487D}"/>
              </a:ext>
            </a:extLst>
          </p:cNvPr>
          <p:cNvCxnSpPr>
            <a:cxnSpLocks/>
          </p:cNvCxnSpPr>
          <p:nvPr/>
        </p:nvCxnSpPr>
        <p:spPr>
          <a:xfrm flipH="1">
            <a:off x="607887" y="1286991"/>
            <a:ext cx="54508" cy="3040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 сполучна лінія 139">
            <a:extLst>
              <a:ext uri="{FF2B5EF4-FFF2-40B4-BE49-F238E27FC236}">
                <a16:creationId xmlns:a16="http://schemas.microsoft.com/office/drawing/2014/main" id="{CBBEA1FF-23BC-4390-A7F3-48E2634568F1}"/>
              </a:ext>
            </a:extLst>
          </p:cNvPr>
          <p:cNvCxnSpPr>
            <a:cxnSpLocks/>
          </p:cNvCxnSpPr>
          <p:nvPr/>
        </p:nvCxnSpPr>
        <p:spPr>
          <a:xfrm flipH="1">
            <a:off x="566587" y="1190625"/>
            <a:ext cx="63184" cy="1384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 сполучна лінія 140">
            <a:extLst>
              <a:ext uri="{FF2B5EF4-FFF2-40B4-BE49-F238E27FC236}">
                <a16:creationId xmlns:a16="http://schemas.microsoft.com/office/drawing/2014/main" id="{2EEA9C3E-F153-45BA-A0B0-DF7F13C19BB5}"/>
              </a:ext>
            </a:extLst>
          </p:cNvPr>
          <p:cNvCxnSpPr>
            <a:cxnSpLocks/>
          </p:cNvCxnSpPr>
          <p:nvPr/>
        </p:nvCxnSpPr>
        <p:spPr>
          <a:xfrm flipH="1">
            <a:off x="556393" y="1139627"/>
            <a:ext cx="65535" cy="1299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 сполучна лінія 141">
            <a:extLst>
              <a:ext uri="{FF2B5EF4-FFF2-40B4-BE49-F238E27FC236}">
                <a16:creationId xmlns:a16="http://schemas.microsoft.com/office/drawing/2014/main" id="{48E2E37D-C15A-4F1A-9FF6-903CF9F1D3C1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7007" y="1086653"/>
            <a:ext cx="59170" cy="850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 сполучна лінія 142">
            <a:extLst>
              <a:ext uri="{FF2B5EF4-FFF2-40B4-BE49-F238E27FC236}">
                <a16:creationId xmlns:a16="http://schemas.microsoft.com/office/drawing/2014/main" id="{07F02D16-A603-422F-8A4E-09DD87240057}"/>
              </a:ext>
            </a:extLst>
          </p:cNvPr>
          <p:cNvCxnSpPr>
            <a:cxnSpLocks/>
            <a:endCxn id="96" idx="3"/>
          </p:cNvCxnSpPr>
          <p:nvPr/>
        </p:nvCxnSpPr>
        <p:spPr>
          <a:xfrm flipH="1">
            <a:off x="736698" y="1445941"/>
            <a:ext cx="49359" cy="54457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 сполучна лінія 143">
            <a:extLst>
              <a:ext uri="{FF2B5EF4-FFF2-40B4-BE49-F238E27FC236}">
                <a16:creationId xmlns:a16="http://schemas.microsoft.com/office/drawing/2014/main" id="{94F51ACE-6796-41C4-A717-7912925A6D7E}"/>
              </a:ext>
            </a:extLst>
          </p:cNvPr>
          <p:cNvCxnSpPr>
            <a:cxnSpLocks/>
          </p:cNvCxnSpPr>
          <p:nvPr/>
        </p:nvCxnSpPr>
        <p:spPr>
          <a:xfrm flipH="1">
            <a:off x="784002" y="1484348"/>
            <a:ext cx="39134" cy="53447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 сполучна лінія 144">
            <a:extLst>
              <a:ext uri="{FF2B5EF4-FFF2-40B4-BE49-F238E27FC236}">
                <a16:creationId xmlns:a16="http://schemas.microsoft.com/office/drawing/2014/main" id="{2F0BAAC7-18FA-4659-B564-BB9A44503885}"/>
              </a:ext>
            </a:extLst>
          </p:cNvPr>
          <p:cNvCxnSpPr>
            <a:cxnSpLocks/>
          </p:cNvCxnSpPr>
          <p:nvPr/>
        </p:nvCxnSpPr>
        <p:spPr>
          <a:xfrm rot="20010758" flipH="1">
            <a:off x="694176" y="1426011"/>
            <a:ext cx="63184" cy="1384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 сполучна лінія 145">
            <a:extLst>
              <a:ext uri="{FF2B5EF4-FFF2-40B4-BE49-F238E27FC236}">
                <a16:creationId xmlns:a16="http://schemas.microsoft.com/office/drawing/2014/main" id="{E041AE49-D5B0-42FD-9C29-91BD562D71D5}"/>
              </a:ext>
            </a:extLst>
          </p:cNvPr>
          <p:cNvCxnSpPr>
            <a:cxnSpLocks/>
          </p:cNvCxnSpPr>
          <p:nvPr/>
        </p:nvCxnSpPr>
        <p:spPr>
          <a:xfrm flipH="1">
            <a:off x="663926" y="1376279"/>
            <a:ext cx="56969" cy="36368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 сполучна лінія 146">
            <a:extLst>
              <a:ext uri="{FF2B5EF4-FFF2-40B4-BE49-F238E27FC236}">
                <a16:creationId xmlns:a16="http://schemas.microsoft.com/office/drawing/2014/main" id="{DA82EBD1-E9ED-4733-AA57-2848BBF66331}"/>
              </a:ext>
            </a:extLst>
          </p:cNvPr>
          <p:cNvCxnSpPr>
            <a:cxnSpLocks/>
          </p:cNvCxnSpPr>
          <p:nvPr/>
        </p:nvCxnSpPr>
        <p:spPr>
          <a:xfrm rot="9210758" flipV="1">
            <a:off x="629299" y="1342860"/>
            <a:ext cx="59170" cy="850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 сполучна лінія 147">
            <a:extLst>
              <a:ext uri="{FF2B5EF4-FFF2-40B4-BE49-F238E27FC236}">
                <a16:creationId xmlns:a16="http://schemas.microsoft.com/office/drawing/2014/main" id="{0B4B81E8-A6F8-4208-A95D-5103265709DC}"/>
              </a:ext>
            </a:extLst>
          </p:cNvPr>
          <p:cNvCxnSpPr>
            <a:cxnSpLocks/>
          </p:cNvCxnSpPr>
          <p:nvPr/>
        </p:nvCxnSpPr>
        <p:spPr>
          <a:xfrm>
            <a:off x="1792972" y="1132523"/>
            <a:ext cx="63649" cy="10628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 сполучна лінія 148">
            <a:extLst>
              <a:ext uri="{FF2B5EF4-FFF2-40B4-BE49-F238E27FC236}">
                <a16:creationId xmlns:a16="http://schemas.microsoft.com/office/drawing/2014/main" id="{C1680249-D005-43ED-BCC0-4B5F60981861}"/>
              </a:ext>
            </a:extLst>
          </p:cNvPr>
          <p:cNvCxnSpPr>
            <a:cxnSpLocks/>
          </p:cNvCxnSpPr>
          <p:nvPr/>
        </p:nvCxnSpPr>
        <p:spPr>
          <a:xfrm rot="12936285" flipH="1">
            <a:off x="1804073" y="1065462"/>
            <a:ext cx="54508" cy="3040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 сполучна лінія 149">
            <a:extLst>
              <a:ext uri="{FF2B5EF4-FFF2-40B4-BE49-F238E27FC236}">
                <a16:creationId xmlns:a16="http://schemas.microsoft.com/office/drawing/2014/main" id="{0DBEA710-98BF-4D3C-8F77-2799016B70B0}"/>
              </a:ext>
            </a:extLst>
          </p:cNvPr>
          <p:cNvCxnSpPr>
            <a:cxnSpLocks/>
          </p:cNvCxnSpPr>
          <p:nvPr/>
        </p:nvCxnSpPr>
        <p:spPr>
          <a:xfrm>
            <a:off x="1784399" y="1178247"/>
            <a:ext cx="60653" cy="19299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 сполучна лінія 150">
            <a:extLst>
              <a:ext uri="{FF2B5EF4-FFF2-40B4-BE49-F238E27FC236}">
                <a16:creationId xmlns:a16="http://schemas.microsoft.com/office/drawing/2014/main" id="{B18E6826-2A35-4999-B6D1-00FC124FB370}"/>
              </a:ext>
            </a:extLst>
          </p:cNvPr>
          <p:cNvCxnSpPr>
            <a:cxnSpLocks/>
          </p:cNvCxnSpPr>
          <p:nvPr/>
        </p:nvCxnSpPr>
        <p:spPr>
          <a:xfrm>
            <a:off x="1770095" y="1228379"/>
            <a:ext cx="61232" cy="2183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 сполучна лінія 151">
            <a:extLst>
              <a:ext uri="{FF2B5EF4-FFF2-40B4-BE49-F238E27FC236}">
                <a16:creationId xmlns:a16="http://schemas.microsoft.com/office/drawing/2014/main" id="{62BDE558-49E5-456D-BF4D-0454B88F5012}"/>
              </a:ext>
            </a:extLst>
          </p:cNvPr>
          <p:cNvCxnSpPr>
            <a:cxnSpLocks/>
          </p:cNvCxnSpPr>
          <p:nvPr/>
        </p:nvCxnSpPr>
        <p:spPr>
          <a:xfrm>
            <a:off x="1746774" y="1281372"/>
            <a:ext cx="56567" cy="22608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 сполучна лінія 152">
            <a:extLst>
              <a:ext uri="{FF2B5EF4-FFF2-40B4-BE49-F238E27FC236}">
                <a16:creationId xmlns:a16="http://schemas.microsoft.com/office/drawing/2014/main" id="{FF4B8C12-A63E-425E-B977-2999F2AA1B64}"/>
              </a:ext>
            </a:extLst>
          </p:cNvPr>
          <p:cNvCxnSpPr>
            <a:cxnSpLocks/>
          </p:cNvCxnSpPr>
          <p:nvPr/>
        </p:nvCxnSpPr>
        <p:spPr>
          <a:xfrm>
            <a:off x="1690514" y="1366586"/>
            <a:ext cx="56261" cy="44345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 сполучна лінія 153">
            <a:extLst>
              <a:ext uri="{FF2B5EF4-FFF2-40B4-BE49-F238E27FC236}">
                <a16:creationId xmlns:a16="http://schemas.microsoft.com/office/drawing/2014/main" id="{879AEB00-3D05-44CA-AC04-BC35A8ECA601}"/>
              </a:ext>
            </a:extLst>
          </p:cNvPr>
          <p:cNvCxnSpPr>
            <a:cxnSpLocks/>
          </p:cNvCxnSpPr>
          <p:nvPr/>
        </p:nvCxnSpPr>
        <p:spPr>
          <a:xfrm rot="14184268" flipH="1">
            <a:off x="1724525" y="1324130"/>
            <a:ext cx="54508" cy="3040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 сполучна лінія 154">
            <a:extLst>
              <a:ext uri="{FF2B5EF4-FFF2-40B4-BE49-F238E27FC236}">
                <a16:creationId xmlns:a16="http://schemas.microsoft.com/office/drawing/2014/main" id="{79B40B30-13B5-48CA-90B6-D3778BEEA18D}"/>
              </a:ext>
            </a:extLst>
          </p:cNvPr>
          <p:cNvCxnSpPr>
            <a:cxnSpLocks/>
            <a:stCxn id="97" idx="5"/>
            <a:endCxn id="96" idx="5"/>
          </p:cNvCxnSpPr>
          <p:nvPr/>
        </p:nvCxnSpPr>
        <p:spPr>
          <a:xfrm>
            <a:off x="1624517" y="1452715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 сполучна лінія 155">
            <a:extLst>
              <a:ext uri="{FF2B5EF4-FFF2-40B4-BE49-F238E27FC236}">
                <a16:creationId xmlns:a16="http://schemas.microsoft.com/office/drawing/2014/main" id="{AC4DFC33-5F63-4EFC-831B-7005A50A68DB}"/>
              </a:ext>
            </a:extLst>
          </p:cNvPr>
          <p:cNvCxnSpPr>
            <a:cxnSpLocks/>
          </p:cNvCxnSpPr>
          <p:nvPr/>
        </p:nvCxnSpPr>
        <p:spPr>
          <a:xfrm flipH="1">
            <a:off x="973838" y="1592826"/>
            <a:ext cx="21869" cy="6497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 сполучна лінія 156">
            <a:extLst>
              <a:ext uri="{FF2B5EF4-FFF2-40B4-BE49-F238E27FC236}">
                <a16:creationId xmlns:a16="http://schemas.microsoft.com/office/drawing/2014/main" id="{0C175CE1-C8F8-4A3B-8F53-65C10B80356E}"/>
              </a:ext>
            </a:extLst>
          </p:cNvPr>
          <p:cNvCxnSpPr>
            <a:cxnSpLocks/>
          </p:cNvCxnSpPr>
          <p:nvPr/>
        </p:nvCxnSpPr>
        <p:spPr>
          <a:xfrm flipH="1">
            <a:off x="1034160" y="1605563"/>
            <a:ext cx="16145" cy="7115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 сполучна лінія 157">
            <a:extLst>
              <a:ext uri="{FF2B5EF4-FFF2-40B4-BE49-F238E27FC236}">
                <a16:creationId xmlns:a16="http://schemas.microsoft.com/office/drawing/2014/main" id="{8FCCBDE3-A193-40EF-A53E-F4AA495EC7EA}"/>
              </a:ext>
            </a:extLst>
          </p:cNvPr>
          <p:cNvCxnSpPr>
            <a:cxnSpLocks/>
          </p:cNvCxnSpPr>
          <p:nvPr/>
        </p:nvCxnSpPr>
        <p:spPr>
          <a:xfrm flipH="1">
            <a:off x="922144" y="1575181"/>
            <a:ext cx="32969" cy="60695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 сполучна лінія 158">
            <a:extLst>
              <a:ext uri="{FF2B5EF4-FFF2-40B4-BE49-F238E27FC236}">
                <a16:creationId xmlns:a16="http://schemas.microsoft.com/office/drawing/2014/main" id="{77188E37-6D95-4BE1-AEBF-339AD1CD2089}"/>
              </a:ext>
            </a:extLst>
          </p:cNvPr>
          <p:cNvCxnSpPr>
            <a:cxnSpLocks/>
          </p:cNvCxnSpPr>
          <p:nvPr/>
        </p:nvCxnSpPr>
        <p:spPr>
          <a:xfrm flipH="1">
            <a:off x="880227" y="1550730"/>
            <a:ext cx="26177" cy="5483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 сполучна лінія 159">
            <a:extLst>
              <a:ext uri="{FF2B5EF4-FFF2-40B4-BE49-F238E27FC236}">
                <a16:creationId xmlns:a16="http://schemas.microsoft.com/office/drawing/2014/main" id="{92A54B59-D67C-4719-9EE1-C62D097F0F3C}"/>
              </a:ext>
            </a:extLst>
          </p:cNvPr>
          <p:cNvCxnSpPr>
            <a:cxnSpLocks/>
          </p:cNvCxnSpPr>
          <p:nvPr/>
        </p:nvCxnSpPr>
        <p:spPr>
          <a:xfrm flipH="1">
            <a:off x="829148" y="1521755"/>
            <a:ext cx="37784" cy="5342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 сполучна лінія 160">
            <a:extLst>
              <a:ext uri="{FF2B5EF4-FFF2-40B4-BE49-F238E27FC236}">
                <a16:creationId xmlns:a16="http://schemas.microsoft.com/office/drawing/2014/main" id="{661CD030-17A1-46A6-BD25-5939CA9B5392}"/>
              </a:ext>
            </a:extLst>
          </p:cNvPr>
          <p:cNvCxnSpPr>
            <a:cxnSpLocks/>
          </p:cNvCxnSpPr>
          <p:nvPr/>
        </p:nvCxnSpPr>
        <p:spPr>
          <a:xfrm>
            <a:off x="1499026" y="1545302"/>
            <a:ext cx="34335" cy="53819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 сполучна лінія 161">
            <a:extLst>
              <a:ext uri="{FF2B5EF4-FFF2-40B4-BE49-F238E27FC236}">
                <a16:creationId xmlns:a16="http://schemas.microsoft.com/office/drawing/2014/main" id="{8AF4FB07-C827-47A6-94D8-B395947D6F44}"/>
              </a:ext>
            </a:extLst>
          </p:cNvPr>
          <p:cNvCxnSpPr>
            <a:cxnSpLocks/>
          </p:cNvCxnSpPr>
          <p:nvPr/>
        </p:nvCxnSpPr>
        <p:spPr>
          <a:xfrm>
            <a:off x="1544816" y="1521755"/>
            <a:ext cx="34993" cy="5342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 сполучна лінія 162">
            <a:extLst>
              <a:ext uri="{FF2B5EF4-FFF2-40B4-BE49-F238E27FC236}">
                <a16:creationId xmlns:a16="http://schemas.microsoft.com/office/drawing/2014/main" id="{53C6DBB2-FA08-4647-B804-E6D859A49BC8}"/>
              </a:ext>
            </a:extLst>
          </p:cNvPr>
          <p:cNvCxnSpPr>
            <a:cxnSpLocks/>
          </p:cNvCxnSpPr>
          <p:nvPr/>
        </p:nvCxnSpPr>
        <p:spPr>
          <a:xfrm>
            <a:off x="1458594" y="1571867"/>
            <a:ext cx="27987" cy="5831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 сполучна лінія 163">
            <a:extLst>
              <a:ext uri="{FF2B5EF4-FFF2-40B4-BE49-F238E27FC236}">
                <a16:creationId xmlns:a16="http://schemas.microsoft.com/office/drawing/2014/main" id="{A6C28AC0-2F7B-480A-BE74-7849C330CAC2}"/>
              </a:ext>
            </a:extLst>
          </p:cNvPr>
          <p:cNvCxnSpPr>
            <a:cxnSpLocks/>
          </p:cNvCxnSpPr>
          <p:nvPr/>
        </p:nvCxnSpPr>
        <p:spPr>
          <a:xfrm>
            <a:off x="1412058" y="1592827"/>
            <a:ext cx="26132" cy="5563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 сполучна лінія 164">
            <a:extLst>
              <a:ext uri="{FF2B5EF4-FFF2-40B4-BE49-F238E27FC236}">
                <a16:creationId xmlns:a16="http://schemas.microsoft.com/office/drawing/2014/main" id="{4B08CAB0-E5E1-4AE8-8F56-6C8DE58ADCA5}"/>
              </a:ext>
            </a:extLst>
          </p:cNvPr>
          <p:cNvCxnSpPr>
            <a:cxnSpLocks/>
          </p:cNvCxnSpPr>
          <p:nvPr/>
        </p:nvCxnSpPr>
        <p:spPr>
          <a:xfrm>
            <a:off x="1361991" y="1605529"/>
            <a:ext cx="22702" cy="6882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 сполучна лінія 165">
            <a:extLst>
              <a:ext uri="{FF2B5EF4-FFF2-40B4-BE49-F238E27FC236}">
                <a16:creationId xmlns:a16="http://schemas.microsoft.com/office/drawing/2014/main" id="{BC85E986-B6C7-4C2D-AB9A-81995C53E61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03299" y="1627513"/>
            <a:ext cx="32" cy="6470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 сполучна лінія 166">
            <a:extLst>
              <a:ext uri="{FF2B5EF4-FFF2-40B4-BE49-F238E27FC236}">
                <a16:creationId xmlns:a16="http://schemas.microsoft.com/office/drawing/2014/main" id="{4365486F-65F2-4A5E-9FEF-6A38E944DE4D}"/>
              </a:ext>
            </a:extLst>
          </p:cNvPr>
          <p:cNvCxnSpPr>
            <a:cxnSpLocks/>
          </p:cNvCxnSpPr>
          <p:nvPr/>
        </p:nvCxnSpPr>
        <p:spPr>
          <a:xfrm rot="10800000" flipH="1">
            <a:off x="1147164" y="1627512"/>
            <a:ext cx="4809" cy="5762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 сполучна лінія 167">
            <a:extLst>
              <a:ext uri="{FF2B5EF4-FFF2-40B4-BE49-F238E27FC236}">
                <a16:creationId xmlns:a16="http://schemas.microsoft.com/office/drawing/2014/main" id="{D0B5F040-EBFA-4383-820D-8EF99057F09A}"/>
              </a:ext>
            </a:extLst>
          </p:cNvPr>
          <p:cNvCxnSpPr>
            <a:cxnSpLocks/>
          </p:cNvCxnSpPr>
          <p:nvPr/>
        </p:nvCxnSpPr>
        <p:spPr>
          <a:xfrm flipV="1">
            <a:off x="1089492" y="1618715"/>
            <a:ext cx="16145" cy="7232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 сполучна лінія 168">
            <a:extLst>
              <a:ext uri="{FF2B5EF4-FFF2-40B4-BE49-F238E27FC236}">
                <a16:creationId xmlns:a16="http://schemas.microsoft.com/office/drawing/2014/main" id="{FE4B60CC-1C3A-47B1-B237-615BD196912A}"/>
              </a:ext>
            </a:extLst>
          </p:cNvPr>
          <p:cNvCxnSpPr>
            <a:cxnSpLocks/>
          </p:cNvCxnSpPr>
          <p:nvPr/>
        </p:nvCxnSpPr>
        <p:spPr>
          <a:xfrm rot="7857701" flipV="1">
            <a:off x="1236904" y="1633564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 сполучна лінія 169">
            <a:extLst>
              <a:ext uri="{FF2B5EF4-FFF2-40B4-BE49-F238E27FC236}">
                <a16:creationId xmlns:a16="http://schemas.microsoft.com/office/drawing/2014/main" id="{63D32EDB-B5C9-4099-A737-1CD83C1B966D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1313732" y="1619396"/>
            <a:ext cx="14179" cy="5996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 сполучна лінія 170">
            <a:extLst>
              <a:ext uri="{FF2B5EF4-FFF2-40B4-BE49-F238E27FC236}">
                <a16:creationId xmlns:a16="http://schemas.microsoft.com/office/drawing/2014/main" id="{A3C5F9B7-74D4-4AA6-8DDC-294F6754BBAB}"/>
              </a:ext>
            </a:extLst>
          </p:cNvPr>
          <p:cNvCxnSpPr>
            <a:cxnSpLocks/>
          </p:cNvCxnSpPr>
          <p:nvPr/>
        </p:nvCxnSpPr>
        <p:spPr>
          <a:xfrm flipV="1">
            <a:off x="1579809" y="523831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Групувати 171">
            <a:extLst>
              <a:ext uri="{FF2B5EF4-FFF2-40B4-BE49-F238E27FC236}">
                <a16:creationId xmlns:a16="http://schemas.microsoft.com/office/drawing/2014/main" id="{5ED14927-45D7-4BDA-B452-4A39A09E0D57}"/>
              </a:ext>
            </a:extLst>
          </p:cNvPr>
          <p:cNvGrpSpPr/>
          <p:nvPr/>
        </p:nvGrpSpPr>
        <p:grpSpPr>
          <a:xfrm>
            <a:off x="469405" y="298246"/>
            <a:ext cx="1486800" cy="1486800"/>
            <a:chOff x="3576379" y="2471892"/>
            <a:chExt cx="1992000" cy="1994853"/>
          </a:xfrm>
        </p:grpSpPr>
        <p:sp>
          <p:nvSpPr>
            <p:cNvPr id="173" name="Заголовок 1">
              <a:extLst>
                <a:ext uri="{FF2B5EF4-FFF2-40B4-BE49-F238E27FC236}">
                  <a16:creationId xmlns:a16="http://schemas.microsoft.com/office/drawing/2014/main" id="{03BB3F89-9A6A-4C43-A662-1B1C80FEA90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599275" y="2486330"/>
              <a:ext cx="1923215" cy="1944000"/>
            </a:xfrm>
            <a:prstGeom prst="rect">
              <a:avLst/>
            </a:prstGeom>
            <a:ln>
              <a:noFill/>
            </a:ln>
          </p:spPr>
          <p:txBody>
            <a:bodyPr spcFirstLastPara="1" vert="horz" lIns="68580" tIns="34290" rIns="68580" bIns="34290" numCol="1" rtlCol="0" anchor="ctr">
              <a:prstTxWarp prst="textCircle">
                <a:avLst/>
              </a:prstTxWarp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uk-UA" sz="750" dirty="0">
                  <a:solidFill>
                    <a:srgbClr val="FFCC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МОБІЛЬНИЙ РЯТУВАЛЬНИЙ ЦЕНТР ШВИДКОГО РЕАГУВАННЯ</a:t>
              </a:r>
              <a:endParaRPr lang="ru-RU" sz="750" dirty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" name="Прямокутник 173">
              <a:extLst>
                <a:ext uri="{FF2B5EF4-FFF2-40B4-BE49-F238E27FC236}">
                  <a16:creationId xmlns:a16="http://schemas.microsoft.com/office/drawing/2014/main" id="{0A64CD12-B860-48C6-A803-F8CC35EE3E4A}"/>
                </a:ext>
              </a:extLst>
            </p:cNvPr>
            <p:cNvSpPr/>
            <p:nvPr/>
          </p:nvSpPr>
          <p:spPr>
            <a:xfrm>
              <a:off x="3576379" y="2471892"/>
              <a:ext cx="1992000" cy="1994853"/>
            </a:xfrm>
            <a:prstGeom prst="rect">
              <a:avLst/>
            </a:prstGeom>
            <a:ln>
              <a:noFill/>
            </a:ln>
          </p:spPr>
          <p:txBody>
            <a:bodyPr wrap="none">
              <a:prstTxWarp prst="textArchDown">
                <a:avLst>
                  <a:gd name="adj" fmla="val 1033517"/>
                </a:avLst>
              </a:prstTxWarp>
              <a:spAutoFit/>
            </a:bodyPr>
            <a:lstStyle/>
            <a:p>
              <a:r>
                <a:rPr lang="uk-UA" sz="750" dirty="0">
                  <a:solidFill>
                    <a:srgbClr val="FFCC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ДСНС УКРАЇНИ   </a:t>
              </a:r>
              <a:endParaRPr lang="uk-UA" sz="750" dirty="0">
                <a:solidFill>
                  <a:srgbClr val="FFCC66"/>
                </a:solidFill>
              </a:endParaRPr>
            </a:p>
          </p:txBody>
        </p:sp>
      </p:grpSp>
      <p:cxnSp>
        <p:nvCxnSpPr>
          <p:cNvPr id="175" name="Пряма сполучна лінія 174">
            <a:extLst>
              <a:ext uri="{FF2B5EF4-FFF2-40B4-BE49-F238E27FC236}">
                <a16:creationId xmlns:a16="http://schemas.microsoft.com/office/drawing/2014/main" id="{D035CA4F-5E73-450F-B22B-755FF3D65F08}"/>
              </a:ext>
            </a:extLst>
          </p:cNvPr>
          <p:cNvCxnSpPr>
            <a:cxnSpLocks/>
          </p:cNvCxnSpPr>
          <p:nvPr/>
        </p:nvCxnSpPr>
        <p:spPr>
          <a:xfrm rot="18657701" flipH="1">
            <a:off x="724283" y="598683"/>
            <a:ext cx="4809" cy="5762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 сполучна лінія 175">
            <a:extLst>
              <a:ext uri="{FF2B5EF4-FFF2-40B4-BE49-F238E27FC236}">
                <a16:creationId xmlns:a16="http://schemas.microsoft.com/office/drawing/2014/main" id="{DC1FAE95-A3BD-4518-938B-6774A1704014}"/>
              </a:ext>
            </a:extLst>
          </p:cNvPr>
          <p:cNvCxnSpPr>
            <a:cxnSpLocks/>
          </p:cNvCxnSpPr>
          <p:nvPr/>
        </p:nvCxnSpPr>
        <p:spPr>
          <a:xfrm>
            <a:off x="1590100" y="1485989"/>
            <a:ext cx="34993" cy="5342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 сполучна лінія 176">
            <a:extLst>
              <a:ext uri="{FF2B5EF4-FFF2-40B4-BE49-F238E27FC236}">
                <a16:creationId xmlns:a16="http://schemas.microsoft.com/office/drawing/2014/main" id="{36D6D899-5179-49D4-AA28-238D8E904810}"/>
              </a:ext>
            </a:extLst>
          </p:cNvPr>
          <p:cNvCxnSpPr>
            <a:cxnSpLocks/>
          </p:cNvCxnSpPr>
          <p:nvPr/>
        </p:nvCxnSpPr>
        <p:spPr>
          <a:xfrm>
            <a:off x="1663833" y="1412548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602C59CB-5F0E-4D13-A452-42CAD1E330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10"/>
          <a:stretch/>
        </p:blipFill>
        <p:spPr>
          <a:xfrm>
            <a:off x="-831220" y="-720434"/>
            <a:ext cx="515695" cy="49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29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521">
        <p159:morph option="byObject"/>
      </p:transition>
    </mc:Choice>
    <mc:Fallback xmlns="">
      <p:transition spd="slow" advTm="75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4579"/>
            <a:ext cx="12192000" cy="666584"/>
            <a:chOff x="0" y="-3434"/>
            <a:chExt cx="9144000" cy="499938"/>
          </a:xfrm>
        </p:grpSpPr>
        <p:sp>
          <p:nvSpPr>
            <p:cNvPr id="10" name="Прямокутник 7">
              <a:extLst>
                <a:ext uri="{FF2B5EF4-FFF2-40B4-BE49-F238E27FC236}">
                  <a16:creationId xmlns:a16="http://schemas.microsoft.com/office/drawing/2014/main" id="{77DAE55C-0A91-76C6-78AC-8FC17D65BACC}"/>
                </a:ext>
              </a:extLst>
            </p:cNvPr>
            <p:cNvSpPr/>
            <p:nvPr/>
          </p:nvSpPr>
          <p:spPr>
            <a:xfrm>
              <a:off x="0" y="-3434"/>
              <a:ext cx="9144000" cy="49993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400" dirty="0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F7596CE-65E4-4097-A099-70C9DC503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232857" y="14771"/>
              <a:ext cx="436021" cy="463528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840" y="19696"/>
            <a:ext cx="5034040" cy="651913"/>
          </a:xfrm>
        </p:spPr>
        <p:txBody>
          <a:bodyPr>
            <a:normAutofit fontScale="90000"/>
          </a:bodyPr>
          <a:lstStyle/>
          <a:p>
            <a:r>
              <a:rPr lang="uk-UA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Методологія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INSARAG</a:t>
            </a:r>
            <a:endParaRPr lang="uk-UA" sz="4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96860" y="925321"/>
            <a:ext cx="8663288" cy="3796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479988"/>
            <a:r>
              <a:rPr lang="uk-UA" sz="18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	Резолюція Генеральної Асамблеї Організації Об'єднаних Націй 57/150 від 16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96860" y="1335689"/>
            <a:ext cx="8663288" cy="3796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tabLst>
                <a:tab pos="8250560" algn="l"/>
              </a:tabLst>
            </a:pPr>
            <a:r>
              <a:rPr lang="uk-UA" sz="18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грудня  2002   року  з   "Підвищення   ефективності  та  координації  міжнародних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96860" y="1746058"/>
            <a:ext cx="8663288" cy="3796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tabLst>
                <a:tab pos="8377557" algn="l"/>
              </a:tabLst>
            </a:pPr>
            <a:r>
              <a:rPr lang="uk-UA" sz="18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пошуково-рятувальних  операцій"  затверджує   Керівні   принципи  Міжнародної 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96860" y="2150693"/>
            <a:ext cx="8663288" cy="3796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18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консультативної групи  з  пошуку та  рятування (</a:t>
            </a:r>
            <a:r>
              <a:rPr lang="en-US" sz="18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INSARAG</a:t>
            </a:r>
            <a:r>
              <a:rPr lang="uk-UA" sz="18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як  рекомендації  для 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96860" y="2554571"/>
            <a:ext cx="8663288" cy="3796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defTabSz="479988"/>
            <a:r>
              <a:rPr lang="uk-UA" sz="18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учасників   міжнародного   пошуку  і  рятування  в  умовах   міста  при  ліквідації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96860" y="3720862"/>
            <a:ext cx="8663289" cy="3796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82588" defTabSz="479988">
              <a:tabLst>
                <a:tab pos="0" algn="l"/>
                <a:tab pos="8250994" algn="l"/>
              </a:tabLst>
            </a:pPr>
            <a:r>
              <a:rPr lang="uk-UA" sz="18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  час лих, країни, що  терплять  лихо  та  країни,  що  надають   допомогу, 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096860" y="4131231"/>
            <a:ext cx="8663288" cy="3796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tabLst>
                <a:tab pos="8377557" algn="l"/>
              </a:tabLst>
            </a:pPr>
            <a:r>
              <a:rPr lang="uk-UA" sz="18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використовують    Методологію    </a:t>
            </a:r>
            <a:r>
              <a:rPr lang="en-US" sz="18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INSARAG</a:t>
            </a:r>
            <a:r>
              <a:rPr lang="uk-UA" sz="18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   що    забезпечує    розуміння   між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96860" y="4541601"/>
            <a:ext cx="8663288" cy="3796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90575"/>
            <a:r>
              <a:rPr lang="uk-UA" sz="18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пошуково-рятувальними </a:t>
            </a:r>
            <a:r>
              <a:rPr lang="ru-RU" sz="1867" dirty="0"/>
              <a:t>   </a:t>
            </a:r>
            <a:r>
              <a:rPr lang="uk-UA" sz="18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командами   з  тим,   щоб  ефективно  інтегруватися   в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096860" y="4945629"/>
            <a:ext cx="8663288" cy="3796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18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систему    міжнародної      допомоги     для     скоординованого     і     ефективного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096860" y="5325285"/>
            <a:ext cx="8663288" cy="3796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defTabSz="479988"/>
            <a:r>
              <a:rPr lang="uk-UA" sz="18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проведення рятувальних операцій.</a:t>
            </a:r>
            <a:endParaRPr lang="ru-RU" sz="1867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096860" y="2966941"/>
            <a:ext cx="8663288" cy="3796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defTabSz="479988"/>
            <a:r>
              <a:rPr lang="uk-UA" sz="18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наслідків виникнення НС.</a:t>
            </a:r>
          </a:p>
        </p:txBody>
      </p:sp>
    </p:spTree>
    <p:extLst>
      <p:ext uri="{BB962C8B-B14F-4D97-AF65-F5344CB8AC3E}">
        <p14:creationId xmlns:p14="http://schemas.microsoft.com/office/powerpoint/2010/main" val="463739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7011">
        <p159:morph option="byWord"/>
      </p:transition>
    </mc:Choice>
    <mc:Fallback xmlns="">
      <p:transition spd="slow" advTm="370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2">
            <a:extLst>
              <a:ext uri="{FF2B5EF4-FFF2-40B4-BE49-F238E27FC236}">
                <a16:creationId xmlns:a16="http://schemas.microsoft.com/office/drawing/2014/main" id="{77D0FB41-121B-455F-ABC4-5398164967EC}"/>
              </a:ext>
            </a:extLst>
          </p:cNvPr>
          <p:cNvGrpSpPr/>
          <p:nvPr/>
        </p:nvGrpSpPr>
        <p:grpSpPr>
          <a:xfrm>
            <a:off x="0" y="-4579"/>
            <a:ext cx="12192000" cy="666584"/>
            <a:chOff x="0" y="-3434"/>
            <a:chExt cx="9144000" cy="499938"/>
          </a:xfrm>
        </p:grpSpPr>
        <p:sp>
          <p:nvSpPr>
            <p:cNvPr id="10" name="Прямокутник 7">
              <a:extLst>
                <a:ext uri="{FF2B5EF4-FFF2-40B4-BE49-F238E27FC236}">
                  <a16:creationId xmlns:a16="http://schemas.microsoft.com/office/drawing/2014/main" id="{EFDED791-63D2-445A-BA93-7AAFCBE70860}"/>
                </a:ext>
              </a:extLst>
            </p:cNvPr>
            <p:cNvSpPr/>
            <p:nvPr/>
          </p:nvSpPr>
          <p:spPr>
            <a:xfrm>
              <a:off x="0" y="-3434"/>
              <a:ext cx="9144000" cy="49993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400" dirty="0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9F1C7FE-77EC-4444-9620-7C2CFE4B2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232857" y="14771"/>
              <a:ext cx="436021" cy="463528"/>
            </a:xfrm>
            <a:prstGeom prst="rect">
              <a:avLst/>
            </a:prstGeom>
          </p:spPr>
        </p:pic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A71E2DB-A040-41BB-84A0-48C5C2C0F623}"/>
              </a:ext>
            </a:extLst>
          </p:cNvPr>
          <p:cNvSpPr txBox="1">
            <a:spLocks/>
          </p:cNvSpPr>
          <p:nvPr/>
        </p:nvSpPr>
        <p:spPr>
          <a:xfrm>
            <a:off x="891840" y="108284"/>
            <a:ext cx="8675241" cy="5294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Victim Extrication Form</a:t>
            </a:r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Інструмент</a:t>
            </a:r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INSARAG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667B2D1E-015B-4AEB-A16C-DF49589B7627}"/>
              </a:ext>
            </a:extLst>
          </p:cNvPr>
          <p:cNvSpPr/>
          <p:nvPr/>
        </p:nvSpPr>
        <p:spPr>
          <a:xfrm>
            <a:off x="2646569" y="744567"/>
            <a:ext cx="7588049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   вилучення    постраждалого  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Victim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Extrication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endParaRPr lang="uk-UA" dirty="0"/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2D4CCD14-ED08-4810-9D9E-F6B0AD779812}"/>
              </a:ext>
            </a:extLst>
          </p:cNvPr>
          <p:cNvSpPr/>
          <p:nvPr/>
        </p:nvSpPr>
        <p:spPr>
          <a:xfrm>
            <a:off x="2646569" y="1220738"/>
            <a:ext cx="7588049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інструментом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INSARAG.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Методологія  передбачає  наявність   та   уміння</a:t>
            </a:r>
            <a:endParaRPr lang="uk-UA" dirty="0"/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CF2E5D38-E978-4688-9191-245DDE0A6DAC}"/>
              </a:ext>
            </a:extLst>
          </p:cNvPr>
          <p:cNvSpPr/>
          <p:nvPr/>
        </p:nvSpPr>
        <p:spPr>
          <a:xfrm>
            <a:off x="2646569" y="1696909"/>
            <a:ext cx="7588049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заповняти як друковані бланки форми, так і заповнення форм на мобільних</a:t>
            </a:r>
            <a:endParaRPr lang="uk-UA" dirty="0"/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3FF29F2C-CAB6-40EB-81A6-7948157431D9}"/>
              </a:ext>
            </a:extLst>
          </p:cNvPr>
          <p:cNvSpPr/>
          <p:nvPr/>
        </p:nvSpPr>
        <p:spPr>
          <a:xfrm>
            <a:off x="2646569" y="2687671"/>
            <a:ext cx="7588049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 вилучення постраждалого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Victim Extrication Form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 форма, </a:t>
            </a:r>
            <a:endParaRPr lang="uk-UA" dirty="0"/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9E9A7FF1-A6DC-4174-89C1-743EFE44994E}"/>
              </a:ext>
            </a:extLst>
          </p:cNvPr>
          <p:cNvSpPr/>
          <p:nvPr/>
        </p:nvSpPr>
        <p:spPr>
          <a:xfrm>
            <a:off x="2646569" y="3163842"/>
            <a:ext cx="7588049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  використовується   для   збору   основної   інформації   про  вилучених</a:t>
            </a:r>
            <a:endParaRPr lang="uk-UA" dirty="0"/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6DED7410-4740-41BC-831F-3CD3C1E99EAD}"/>
              </a:ext>
            </a:extLst>
          </p:cNvPr>
          <p:cNvSpPr/>
          <p:nvPr/>
        </p:nvSpPr>
        <p:spPr>
          <a:xfrm>
            <a:off x="2646569" y="4191624"/>
            <a:ext cx="7588049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Victim Extrication Form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USAR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команди заповнюють під час виконання</a:t>
            </a:r>
            <a:endParaRPr lang="uk-UA" dirty="0"/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E3C7BBE8-4B1E-4D84-A427-8F60E5A2BBFB}"/>
              </a:ext>
            </a:extLst>
          </p:cNvPr>
          <p:cNvSpPr/>
          <p:nvPr/>
        </p:nvSpPr>
        <p:spPr>
          <a:xfrm>
            <a:off x="2646569" y="4667795"/>
            <a:ext cx="7588049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 3 та 4 рівнів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ASR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/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35D627DB-9A39-4B38-88A8-89F88D53E280}"/>
              </a:ext>
            </a:extLst>
          </p:cNvPr>
          <p:cNvSpPr/>
          <p:nvPr/>
        </p:nvSpPr>
        <p:spPr>
          <a:xfrm>
            <a:off x="2646569" y="5182386"/>
            <a:ext cx="7588049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Розглянемо варіанти заповнення  форми роздрукованого  бланку  форми, </a:t>
            </a:r>
            <a:endParaRPr lang="uk-UA" dirty="0"/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D888A62A-E3DA-4316-8CB1-C43A6D4B0B07}"/>
              </a:ext>
            </a:extLst>
          </p:cNvPr>
          <p:cNvSpPr/>
          <p:nvPr/>
        </p:nvSpPr>
        <p:spPr>
          <a:xfrm>
            <a:off x="2646569" y="5658557"/>
            <a:ext cx="7588049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і заповнення  форми на  мобільних  пристроях,  зокрема  за  допомогою </a:t>
            </a:r>
            <a:endParaRPr lang="uk-UA" dirty="0"/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739BC928-42EF-4FE2-A558-1418F7C9F735}"/>
              </a:ext>
            </a:extLst>
          </p:cNvPr>
          <p:cNvSpPr/>
          <p:nvPr/>
        </p:nvSpPr>
        <p:spPr>
          <a:xfrm>
            <a:off x="2646569" y="6134725"/>
            <a:ext cx="2108013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ресурсу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Survey123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id="{40197B17-6234-46B7-9285-B86A45F4B3B1}"/>
              </a:ext>
            </a:extLst>
          </p:cNvPr>
          <p:cNvSpPr/>
          <p:nvPr/>
        </p:nvSpPr>
        <p:spPr>
          <a:xfrm>
            <a:off x="2646569" y="3640013"/>
            <a:ext cx="1703736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постраждалих. </a:t>
            </a:r>
            <a:endParaRPr lang="uk-UA" dirty="0"/>
          </a:p>
        </p:txBody>
      </p: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B920C1AF-5362-4BC3-9041-84FF3567C7DB}"/>
              </a:ext>
            </a:extLst>
          </p:cNvPr>
          <p:cNvSpPr/>
          <p:nvPr/>
        </p:nvSpPr>
        <p:spPr>
          <a:xfrm>
            <a:off x="2646569" y="2173080"/>
            <a:ext cx="1316386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пристроях. </a:t>
            </a:r>
            <a:endParaRPr lang="uk-UA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32F828A-5034-4346-A856-187EB45F3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00" y="9337941"/>
            <a:ext cx="3888382" cy="5540992"/>
          </a:xfrm>
          <a:prstGeom prst="round2DiagRect">
            <a:avLst>
              <a:gd name="adj1" fmla="val 8945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BF2696E-E301-48E5-872D-D90AB839D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375" y="632491"/>
            <a:ext cx="433137" cy="59348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4BEB22B-FE97-432F-9E5D-812B717610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181" y="662005"/>
            <a:ext cx="464248" cy="6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92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2495">
        <p159:morph option="byChar"/>
      </p:transition>
    </mc:Choice>
    <mc:Fallback xmlns="">
      <p:transition spd="slow" advTm="424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4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4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2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4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2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4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2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58" y="1064525"/>
            <a:ext cx="3888382" cy="5540992"/>
          </a:xfrm>
          <a:prstGeom prst="round2DiagRect">
            <a:avLst>
              <a:gd name="adj1" fmla="val 8945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1064525"/>
            <a:ext cx="3742329" cy="5540992"/>
          </a:xfrm>
          <a:prstGeom prst="round2DiagRect">
            <a:avLst>
              <a:gd name="adj1" fmla="val 6456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Группа 2">
            <a:extLst>
              <a:ext uri="{FF2B5EF4-FFF2-40B4-BE49-F238E27FC236}">
                <a16:creationId xmlns:a16="http://schemas.microsoft.com/office/drawing/2014/main" id="{9DEF6AC9-4F19-47E2-8535-587793D083ED}"/>
              </a:ext>
            </a:extLst>
          </p:cNvPr>
          <p:cNvGrpSpPr/>
          <p:nvPr/>
        </p:nvGrpSpPr>
        <p:grpSpPr>
          <a:xfrm>
            <a:off x="0" y="-4579"/>
            <a:ext cx="12192000" cy="666584"/>
            <a:chOff x="0" y="-3434"/>
            <a:chExt cx="9144000" cy="499938"/>
          </a:xfrm>
        </p:grpSpPr>
        <p:sp>
          <p:nvSpPr>
            <p:cNvPr id="9" name="Прямокутник 7">
              <a:extLst>
                <a:ext uri="{FF2B5EF4-FFF2-40B4-BE49-F238E27FC236}">
                  <a16:creationId xmlns:a16="http://schemas.microsoft.com/office/drawing/2014/main" id="{6531BF85-7658-4691-9243-9DE3B7B22C8E}"/>
                </a:ext>
              </a:extLst>
            </p:cNvPr>
            <p:cNvSpPr/>
            <p:nvPr/>
          </p:nvSpPr>
          <p:spPr>
            <a:xfrm>
              <a:off x="0" y="-3434"/>
              <a:ext cx="9144000" cy="49993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400" dirty="0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CCA1205-4FD9-4A2E-9349-D57271D31C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232857" y="14771"/>
              <a:ext cx="436021" cy="463528"/>
            </a:xfrm>
            <a:prstGeom prst="rect">
              <a:avLst/>
            </a:prstGeom>
          </p:spPr>
        </p:pic>
      </p:grp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721781D-F3C6-4DDB-8FE7-BE6A6796E6CA}"/>
              </a:ext>
            </a:extLst>
          </p:cNvPr>
          <p:cNvSpPr txBox="1">
            <a:spLocks/>
          </p:cNvSpPr>
          <p:nvPr/>
        </p:nvSpPr>
        <p:spPr>
          <a:xfrm>
            <a:off x="891840" y="108284"/>
            <a:ext cx="4553617" cy="5294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Victim Extrication Form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16565F97-9F76-4BDF-ADF5-86422C09D1B4}"/>
              </a:ext>
            </a:extLst>
          </p:cNvPr>
          <p:cNvSpPr txBox="1"/>
          <p:nvPr/>
        </p:nvSpPr>
        <p:spPr>
          <a:xfrm>
            <a:off x="8310064" y="634402"/>
            <a:ext cx="2202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Переклад змісту форми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05855C-603E-4B6D-8CAF-19F76D5CB0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" y="693775"/>
            <a:ext cx="703464" cy="963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FC67724-0E81-4894-A8C8-40C3564D9F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528" y="693775"/>
            <a:ext cx="720484" cy="963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4835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279">
        <p159:morph option="byObject"/>
      </p:transition>
    </mc:Choice>
    <mc:Fallback xmlns="">
      <p:transition spd="slow" advTm="202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97" y="726321"/>
            <a:ext cx="4414322" cy="6048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037" y="726321"/>
            <a:ext cx="4521121" cy="6048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Группа 2">
            <a:extLst>
              <a:ext uri="{FF2B5EF4-FFF2-40B4-BE49-F238E27FC236}">
                <a16:creationId xmlns:a16="http://schemas.microsoft.com/office/drawing/2014/main" id="{CFB2D327-BD62-45F8-A9F5-CD2A19F6B2CD}"/>
              </a:ext>
            </a:extLst>
          </p:cNvPr>
          <p:cNvGrpSpPr/>
          <p:nvPr/>
        </p:nvGrpSpPr>
        <p:grpSpPr>
          <a:xfrm>
            <a:off x="0" y="-4579"/>
            <a:ext cx="12192000" cy="666584"/>
            <a:chOff x="0" y="-3434"/>
            <a:chExt cx="9144000" cy="499938"/>
          </a:xfrm>
        </p:grpSpPr>
        <p:sp>
          <p:nvSpPr>
            <p:cNvPr id="7" name="Прямокутник 7">
              <a:extLst>
                <a:ext uri="{FF2B5EF4-FFF2-40B4-BE49-F238E27FC236}">
                  <a16:creationId xmlns:a16="http://schemas.microsoft.com/office/drawing/2014/main" id="{22653C23-8D8B-4049-BAC0-2067BF7A6579}"/>
                </a:ext>
              </a:extLst>
            </p:cNvPr>
            <p:cNvSpPr/>
            <p:nvPr/>
          </p:nvSpPr>
          <p:spPr>
            <a:xfrm>
              <a:off x="0" y="-3434"/>
              <a:ext cx="9144000" cy="49993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400" dirty="0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D88E696C-872A-4D1C-B9D5-D3B3C8ABBE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232857" y="14771"/>
              <a:ext cx="436021" cy="463528"/>
            </a:xfrm>
            <a:prstGeom prst="rect">
              <a:avLst/>
            </a:prstGeom>
          </p:spPr>
        </p:pic>
      </p:grp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F97430D-001C-42AD-BD32-62007AAEBD9C}"/>
              </a:ext>
            </a:extLst>
          </p:cNvPr>
          <p:cNvSpPr txBox="1">
            <a:spLocks/>
          </p:cNvSpPr>
          <p:nvPr/>
        </p:nvSpPr>
        <p:spPr>
          <a:xfrm>
            <a:off x="891840" y="108284"/>
            <a:ext cx="4553617" cy="5294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Victim Extrication Form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D06D8E51-BD70-4A5A-929A-12C4608BC8EA}"/>
              </a:ext>
            </a:extLst>
          </p:cNvPr>
          <p:cNvSpPr txBox="1"/>
          <p:nvPr/>
        </p:nvSpPr>
        <p:spPr>
          <a:xfrm>
            <a:off x="9678664" y="637731"/>
            <a:ext cx="2202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Переклад змісту </a:t>
            </a:r>
          </a:p>
          <a:p>
            <a:r>
              <a:rPr lang="uk-UA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9EF59BB-AD7C-43DD-A9D2-334B2D8166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865"/>
            <a:ext cx="847496" cy="1356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0104DE-16EB-4539-BD53-D41BEF9BB1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52" y="680084"/>
            <a:ext cx="872148" cy="1356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530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6615">
        <p159:morph option="byWord"/>
      </p:transition>
    </mc:Choice>
    <mc:Fallback xmlns="">
      <p:transition spd="slow" advTm="16615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84" y="749220"/>
            <a:ext cx="3770053" cy="6035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464079" y="2324544"/>
            <a:ext cx="7479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UKR</a:t>
            </a:r>
            <a:r>
              <a:rPr lang="uk-UA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67966" y="1494024"/>
            <a:ext cx="476628" cy="246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uk-UA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91943" y="1493879"/>
            <a:ext cx="347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uk-UA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2632" y="1916418"/>
            <a:ext cx="904164" cy="24622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50.206004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endParaRPr lang="uk-UA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13709" y="1923797"/>
            <a:ext cx="904164" cy="24622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30.650336 E</a:t>
            </a:r>
            <a:endParaRPr lang="uk-UA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55606" y="2152361"/>
            <a:ext cx="1360241" cy="24622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Builders Street 17</a:t>
            </a:r>
            <a:endParaRPr lang="uk-UA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4079" y="2503088"/>
            <a:ext cx="6850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</a:t>
            </a:r>
            <a:endParaRPr lang="uk-UA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64079" y="2659136"/>
            <a:ext cx="476628" cy="246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19446" y="4291063"/>
            <a:ext cx="569608" cy="24622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50922" y="4703447"/>
            <a:ext cx="569608" cy="24622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07671" y="4886781"/>
            <a:ext cx="569608" cy="24622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3114" y="5248196"/>
            <a:ext cx="432544" cy="24622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12797" y="6556001"/>
            <a:ext cx="1316728" cy="24622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Sergey </a:t>
            </a:r>
            <a:r>
              <a:rPr lang="en-US" sz="1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Severenchuk</a:t>
            </a:r>
            <a:endParaRPr lang="uk-UA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60823" y="6556039"/>
            <a:ext cx="1176211" cy="2308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Commander</a:t>
            </a:r>
            <a:endParaRPr lang="uk-UA" sz="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67114" y="6212294"/>
            <a:ext cx="1584161" cy="24622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 from </a:t>
            </a:r>
            <a:r>
              <a:rPr lang="uk-UA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GER 01  </a:t>
            </a:r>
            <a:endParaRPr lang="uk-UA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46" y="750193"/>
            <a:ext cx="3879716" cy="60341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8860323" y="4277318"/>
            <a:ext cx="569608" cy="24622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87520" y="4735455"/>
            <a:ext cx="569608" cy="24622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60323" y="4903103"/>
            <a:ext cx="253795" cy="24622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87520" y="5305565"/>
            <a:ext cx="315034" cy="24622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69824" y="1452905"/>
            <a:ext cx="476628" cy="246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uk-UA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07457" y="1475868"/>
            <a:ext cx="3701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uk-UA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632211" y="1923797"/>
            <a:ext cx="904164" cy="24622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50.206004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endParaRPr lang="uk-UA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86397" y="1944623"/>
            <a:ext cx="904164" cy="24622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30.650336 E</a:t>
            </a:r>
            <a:endParaRPr lang="uk-UA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87425" y="2328299"/>
            <a:ext cx="71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UKR</a:t>
            </a:r>
            <a:r>
              <a:rPr lang="uk-UA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782692" y="2168828"/>
            <a:ext cx="1554272" cy="24622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Вул. Будівельників,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  <a:endParaRPr lang="uk-UA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787425" y="2503340"/>
            <a:ext cx="12201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ЛИСТОПАДА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777572" y="2678381"/>
            <a:ext cx="554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19711" y="6232176"/>
            <a:ext cx="2929507" cy="24622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вилучення жертви залучено команду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GER 01  </a:t>
            </a:r>
            <a:endParaRPr lang="uk-UA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18001" y="5731693"/>
            <a:ext cx="3291385" cy="24622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Ambulance B 2530, ambulance driver:</a:t>
            </a:r>
            <a:r>
              <a:rPr lang="uk-UA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+4917635555555 </a:t>
            </a:r>
            <a:endParaRPr lang="uk-UA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014264" y="5785928"/>
            <a:ext cx="3091127" cy="24622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Швидка 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2530</a:t>
            </a:r>
            <a:r>
              <a:rPr lang="uk-UA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Водій швидкої :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+4917635555555  </a:t>
            </a:r>
            <a:endParaRPr lang="uk-UA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407457" y="3052617"/>
            <a:ext cx="1600071" cy="55399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Стать-чоловіча </a:t>
            </a:r>
            <a:r>
              <a:rPr lang="uk-UA" sz="1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жіноча</a:t>
            </a:r>
          </a:p>
          <a:p>
            <a:r>
              <a:rPr lang="uk-UA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 приблизно 27 </a:t>
            </a:r>
          </a:p>
          <a:p>
            <a:r>
              <a:rPr lang="uk-UA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Місцевий   громадянин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367114" y="3059173"/>
            <a:ext cx="1136932" cy="55399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Gender </a:t>
            </a:r>
            <a:r>
              <a:rPr lang="uk-UA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male </a:t>
            </a:r>
            <a:endParaRPr lang="uk-UA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 approx. </a:t>
            </a:r>
            <a:r>
              <a:rPr lang="uk-UA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</a:p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citizen</a:t>
            </a:r>
            <a:endParaRPr lang="uk-UA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535131" y="3849558"/>
            <a:ext cx="288614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uk-UA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15753" y="3875869"/>
            <a:ext cx="248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uk-UA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73941" y="3873686"/>
            <a:ext cx="1707448" cy="24622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 18, South east corner</a:t>
            </a:r>
            <a:endParaRPr lang="uk-UA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826292" y="3849514"/>
            <a:ext cx="2513292" cy="21544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Офіс </a:t>
            </a:r>
            <a:r>
              <a:rPr lang="en-US" sz="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 </a:t>
            </a:r>
            <a:r>
              <a:rPr lang="uk-UA" sz="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південно-східний кут будинку</a:t>
            </a:r>
          </a:p>
        </p:txBody>
      </p:sp>
      <p:pic>
        <p:nvPicPr>
          <p:cNvPr id="55" name="WhatsApp Video 2023-11-16 at 10.30.30">
            <a:hlinkClick r:id="" action="ppaction://media"/>
            <a:extLst>
              <a:ext uri="{FF2B5EF4-FFF2-40B4-BE49-F238E27FC236}">
                <a16:creationId xmlns:a16="http://schemas.microsoft.com/office/drawing/2014/main" id="{AEAD80E4-5CA3-457E-BE24-892F9DBC44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56868" y="7134399"/>
            <a:ext cx="2878263" cy="6101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56" name="Группа 2">
            <a:extLst>
              <a:ext uri="{FF2B5EF4-FFF2-40B4-BE49-F238E27FC236}">
                <a16:creationId xmlns:a16="http://schemas.microsoft.com/office/drawing/2014/main" id="{C872C9E4-4FA8-493E-A2BD-11929E6065E7}"/>
              </a:ext>
            </a:extLst>
          </p:cNvPr>
          <p:cNvGrpSpPr/>
          <p:nvPr/>
        </p:nvGrpSpPr>
        <p:grpSpPr>
          <a:xfrm>
            <a:off x="0" y="-4579"/>
            <a:ext cx="12192000" cy="666584"/>
            <a:chOff x="0" y="-3434"/>
            <a:chExt cx="9144000" cy="499938"/>
          </a:xfrm>
        </p:grpSpPr>
        <p:sp>
          <p:nvSpPr>
            <p:cNvPr id="57" name="Прямокутник 7">
              <a:extLst>
                <a:ext uri="{FF2B5EF4-FFF2-40B4-BE49-F238E27FC236}">
                  <a16:creationId xmlns:a16="http://schemas.microsoft.com/office/drawing/2014/main" id="{C40F67D1-6C49-45C2-ABB0-83FA318E15D7}"/>
                </a:ext>
              </a:extLst>
            </p:cNvPr>
            <p:cNvSpPr/>
            <p:nvPr/>
          </p:nvSpPr>
          <p:spPr>
            <a:xfrm>
              <a:off x="0" y="-3434"/>
              <a:ext cx="9144000" cy="49993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400" dirty="0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709767EE-00FD-4101-BF9C-230A0BD10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232857" y="14771"/>
              <a:ext cx="436021" cy="463528"/>
            </a:xfrm>
            <a:prstGeom prst="rect">
              <a:avLst/>
            </a:prstGeom>
          </p:spPr>
        </p:pic>
      </p:grpSp>
      <p:sp>
        <p:nvSpPr>
          <p:cNvPr id="59" name="Заголовок 1">
            <a:extLst>
              <a:ext uri="{FF2B5EF4-FFF2-40B4-BE49-F238E27FC236}">
                <a16:creationId xmlns:a16="http://schemas.microsoft.com/office/drawing/2014/main" id="{6877C71C-4A4F-4858-A1E7-A8CA04712BBA}"/>
              </a:ext>
            </a:extLst>
          </p:cNvPr>
          <p:cNvSpPr txBox="1">
            <a:spLocks/>
          </p:cNvSpPr>
          <p:nvPr/>
        </p:nvSpPr>
        <p:spPr>
          <a:xfrm>
            <a:off x="891840" y="108284"/>
            <a:ext cx="4553617" cy="5294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Victim Extrication Form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D08C1A0-2E0F-4B38-976F-E28B08DD43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156" y="2728751"/>
            <a:ext cx="1322363" cy="1811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055AA8B-2740-43C8-9D25-2BF4B99A92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541" y="1571205"/>
            <a:ext cx="1388660" cy="1857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572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9754">
        <p159:morph option="byObject"/>
      </p:transition>
    </mc:Choice>
    <mc:Fallback xmlns="">
      <p:transition spd="slow" advTm="397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video>
              <p:cMediaNode vol="80000">
                <p:cTn id="207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</p:childTnLst>
        </p:cTn>
      </p:par>
    </p:tnLst>
    <p:bldLst>
      <p:bldP spid="8" grpId="0"/>
      <p:bldP spid="10" grpId="0"/>
      <p:bldP spid="12" grpId="0"/>
      <p:bldP spid="13" grpId="0" animBg="1"/>
      <p:bldP spid="14" grpId="0" animBg="1"/>
      <p:bldP spid="15" grpId="0" animBg="1"/>
      <p:bldP spid="17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3" grpId="0"/>
      <p:bldP spid="34" grpId="0"/>
      <p:bldP spid="35" grpId="0" animBg="1"/>
      <p:bldP spid="36" grpId="0" animBg="1"/>
      <p:bldP spid="37" grpId="0"/>
      <p:bldP spid="38" grpId="0" animBg="1"/>
      <p:bldP spid="40" grpId="0"/>
      <p:bldP spid="41" grpId="0"/>
      <p:bldP spid="42" grpId="0" animBg="1"/>
      <p:bldP spid="43" grpId="0" animBg="1"/>
      <p:bldP spid="44" grpId="0" animBg="1"/>
      <p:bldP spid="45" grpId="0" animBg="1"/>
      <p:bldP spid="46" grpId="0" animBg="1"/>
      <p:bldP spid="50" grpId="0"/>
      <p:bldP spid="51" grpId="0"/>
      <p:bldP spid="52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hatsApp Video 2023-11-16 at 10.30.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6868" y="378437"/>
            <a:ext cx="2878263" cy="6101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82D55B42-4EB2-4A9C-A146-28FFD7F4B9B9}"/>
              </a:ext>
            </a:extLst>
          </p:cNvPr>
          <p:cNvGrpSpPr/>
          <p:nvPr/>
        </p:nvGrpSpPr>
        <p:grpSpPr>
          <a:xfrm>
            <a:off x="0" y="-4579"/>
            <a:ext cx="12192000" cy="666584"/>
            <a:chOff x="0" y="-4579"/>
            <a:chExt cx="12192000" cy="666584"/>
          </a:xfrm>
        </p:grpSpPr>
        <p:grpSp>
          <p:nvGrpSpPr>
            <p:cNvPr id="9" name="Группа 2">
              <a:extLst>
                <a:ext uri="{FF2B5EF4-FFF2-40B4-BE49-F238E27FC236}">
                  <a16:creationId xmlns:a16="http://schemas.microsoft.com/office/drawing/2014/main" id="{001A5899-C267-4D67-B77C-602BB5D018FE}"/>
                </a:ext>
              </a:extLst>
            </p:cNvPr>
            <p:cNvGrpSpPr/>
            <p:nvPr/>
          </p:nvGrpSpPr>
          <p:grpSpPr>
            <a:xfrm>
              <a:off x="0" y="-4579"/>
              <a:ext cx="12192000" cy="666584"/>
              <a:chOff x="0" y="-3434"/>
              <a:chExt cx="9144000" cy="499938"/>
            </a:xfrm>
          </p:grpSpPr>
          <p:sp>
            <p:nvSpPr>
              <p:cNvPr id="10" name="Прямокутник 7">
                <a:extLst>
                  <a:ext uri="{FF2B5EF4-FFF2-40B4-BE49-F238E27FC236}">
                    <a16:creationId xmlns:a16="http://schemas.microsoft.com/office/drawing/2014/main" id="{212B0BC5-A689-4439-A73B-58AB420342EB}"/>
                  </a:ext>
                </a:extLst>
              </p:cNvPr>
              <p:cNvSpPr/>
              <p:nvPr/>
            </p:nvSpPr>
            <p:spPr>
              <a:xfrm>
                <a:off x="0" y="-3434"/>
                <a:ext cx="9144000" cy="499938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rgbClr val="162746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2400" dirty="0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EB8FD62E-5B11-4877-8C8A-FFDE4B88BC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10"/>
              <a:stretch/>
            </p:blipFill>
            <p:spPr>
              <a:xfrm>
                <a:off x="232857" y="14771"/>
                <a:ext cx="436021" cy="463528"/>
              </a:xfrm>
              <a:prstGeom prst="rect">
                <a:avLst/>
              </a:prstGeom>
            </p:spPr>
          </p:pic>
        </p:grpSp>
        <p:sp>
          <p:nvSpPr>
            <p:cNvPr id="12" name="Прямоугольник 8">
              <a:extLst>
                <a:ext uri="{FF2B5EF4-FFF2-40B4-BE49-F238E27FC236}">
                  <a16:creationId xmlns:a16="http://schemas.microsoft.com/office/drawing/2014/main" id="{52414A31-8FAC-4090-9AB7-72F70580D35F}"/>
                </a:ext>
              </a:extLst>
            </p:cNvPr>
            <p:cNvSpPr/>
            <p:nvPr/>
          </p:nvSpPr>
          <p:spPr>
            <a:xfrm>
              <a:off x="944613" y="67102"/>
              <a:ext cx="9899850" cy="58477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uk-UA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Варіант заповнення форми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за допомогою 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Survey 123</a:t>
              </a:r>
              <a:endParaRPr lang="uk-UA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BE619E-E5ED-4B59-848E-8F3407DD09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5232" y="865555"/>
            <a:ext cx="3770053" cy="6035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000E7B-C1B9-40F8-87F7-11FAE4207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780" y="823878"/>
            <a:ext cx="3879716" cy="60341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441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7986">
        <p159:morph option="byObject"/>
      </p:transition>
    </mc:Choice>
    <mc:Fallback xmlns="">
      <p:transition spd="slow" advTm="679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7"/>
        <p14:stopEvt time="60783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кутник 7">
            <a:extLst>
              <a:ext uri="{FF2B5EF4-FFF2-40B4-BE49-F238E27FC236}">
                <a16:creationId xmlns:a16="http://schemas.microsoft.com/office/drawing/2014/main" id="{77DAE55C-0A91-76C6-78AC-8FC17D65BACC}"/>
              </a:ext>
            </a:extLst>
          </p:cNvPr>
          <p:cNvSpPr/>
          <p:nvPr/>
        </p:nvSpPr>
        <p:spPr>
          <a:xfrm>
            <a:off x="0" y="5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rgbClr val="16274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uk-UA" sz="240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13AE64D-6C71-041F-51E0-BF1993D814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11" y="271293"/>
            <a:ext cx="9459983" cy="6315419"/>
          </a:xfrm>
          <a:prstGeom prst="rect">
            <a:avLst/>
          </a:prstGeom>
          <a:noFill/>
          <a:effectLst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8186194-9B36-43BE-88C4-E5EFF9C04A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11" y="5165411"/>
            <a:ext cx="1274400" cy="1274400"/>
          </a:xfrm>
          <a:prstGeom prst="rect">
            <a:avLst/>
          </a:prstGeom>
        </p:spPr>
      </p:pic>
      <p:sp>
        <p:nvSpPr>
          <p:cNvPr id="16" name="Заголовок 3"/>
          <p:cNvSpPr txBox="1">
            <a:spLocks/>
          </p:cNvSpPr>
          <p:nvPr/>
        </p:nvSpPr>
        <p:spPr>
          <a:xfrm>
            <a:off x="1514683" y="2046523"/>
            <a:ext cx="9334095" cy="12044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ДЯКУЮ ЗА УВАГУ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8954134" y="5138652"/>
            <a:ext cx="3062241" cy="1451782"/>
            <a:chOff x="4610314" y="4163687"/>
            <a:chExt cx="3062240" cy="1451780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4610314" y="4163687"/>
              <a:ext cx="3005470" cy="600162"/>
              <a:chOff x="2844569" y="3711742"/>
              <a:chExt cx="3005470" cy="600162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3256060" y="3711742"/>
                <a:ext cx="2593979" cy="584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вул. Вишгородська, 150, </a:t>
                </a:r>
                <a:br>
                  <a:rPr lang="uk-UA" sz="1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</a:br>
                <a:r>
                  <a:rPr lang="uk-UA" sz="1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м. Київ, 04114, Україна</a:t>
                </a:r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2844569" y="3850240"/>
                <a:ext cx="534121" cy="461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2400" b="1" dirty="0">
                    <a:solidFill>
                      <a:schemeClr val="bg1"/>
                    </a:solidFill>
                    <a:latin typeface="Trebuchet MS" panose="020B0603020202020204" pitchFamily="34" charset="0"/>
                    <a:sym typeface="Wingdings" panose="05000000000000000000" pitchFamily="2" charset="2"/>
                  </a:rPr>
                  <a:t></a:t>
                </a:r>
                <a:endParaRPr lang="ru-RU" sz="2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4620824" y="4781481"/>
              <a:ext cx="3051730" cy="461664"/>
              <a:chOff x="2707939" y="4434636"/>
              <a:chExt cx="3051730" cy="461664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2707939" y="4434636"/>
                <a:ext cx="518091" cy="461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2400" b="1" dirty="0">
                    <a:solidFill>
                      <a:schemeClr val="bg1"/>
                    </a:solidFill>
                    <a:latin typeface="Trebuchet MS" panose="020B0603020202020204" pitchFamily="34" charset="0"/>
                    <a:sym typeface="Wingdings 2" panose="05020102010507070707" pitchFamily="18" charset="2"/>
                  </a:rPr>
                  <a:t></a:t>
                </a:r>
                <a:endParaRPr lang="ru-RU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3021340" y="4434636"/>
                <a:ext cx="273832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 </a:t>
                </a:r>
                <a:r>
                  <a:rPr lang="uk-UA" sz="1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+380 44 22 33 966</a:t>
                </a:r>
                <a:r>
                  <a:rPr lang="en-US" sz="1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(24/7)</a:t>
                </a:r>
                <a:endParaRPr lang="uk-UA" sz="1600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8" name="Прямоугольник 7"/>
            <p:cNvSpPr/>
            <p:nvPr/>
          </p:nvSpPr>
          <p:spPr>
            <a:xfrm>
              <a:off x="4620823" y="5153803"/>
              <a:ext cx="2535950" cy="461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@   </a:t>
              </a:r>
              <a:r>
                <a:rPr lang="en-US" sz="16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mrcshr@dsns.gov.ua</a:t>
              </a:r>
              <a:endParaRPr lang="ru-RU" sz="16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105" name="Блок-схема: вузол 104">
            <a:extLst>
              <a:ext uri="{FF2B5EF4-FFF2-40B4-BE49-F238E27FC236}">
                <a16:creationId xmlns:a16="http://schemas.microsoft.com/office/drawing/2014/main" id="{4C1B19B0-C0FC-428F-9179-A73DF026DD53}"/>
              </a:ext>
            </a:extLst>
          </p:cNvPr>
          <p:cNvSpPr/>
          <p:nvPr/>
        </p:nvSpPr>
        <p:spPr>
          <a:xfrm>
            <a:off x="394449" y="222646"/>
            <a:ext cx="1620000" cy="1620000"/>
          </a:xfrm>
          <a:prstGeom prst="flowChartConnector">
            <a:avLst/>
          </a:prstGeom>
          <a:noFill/>
          <a:ln w="127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106" name="Блок-схема: вузол 105">
            <a:extLst>
              <a:ext uri="{FF2B5EF4-FFF2-40B4-BE49-F238E27FC236}">
                <a16:creationId xmlns:a16="http://schemas.microsoft.com/office/drawing/2014/main" id="{13167A04-0765-4743-B519-4D7D0BDF778D}"/>
              </a:ext>
            </a:extLst>
          </p:cNvPr>
          <p:cNvSpPr/>
          <p:nvPr/>
        </p:nvSpPr>
        <p:spPr>
          <a:xfrm>
            <a:off x="542949" y="371146"/>
            <a:ext cx="1323000" cy="1323000"/>
          </a:xfrm>
          <a:prstGeom prst="flowChartConnector">
            <a:avLst/>
          </a:prstGeom>
          <a:noFill/>
          <a:ln w="127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107" name="Блок-схема: вузол 106">
            <a:extLst>
              <a:ext uri="{FF2B5EF4-FFF2-40B4-BE49-F238E27FC236}">
                <a16:creationId xmlns:a16="http://schemas.microsoft.com/office/drawing/2014/main" id="{FB27C88A-73B9-4FA7-90E5-87C9D0D49451}"/>
              </a:ext>
            </a:extLst>
          </p:cNvPr>
          <p:cNvSpPr/>
          <p:nvPr/>
        </p:nvSpPr>
        <p:spPr>
          <a:xfrm>
            <a:off x="610383" y="438580"/>
            <a:ext cx="1188132" cy="1188132"/>
          </a:xfrm>
          <a:prstGeom prst="flowChartConnector">
            <a:avLst/>
          </a:prstGeom>
          <a:noFill/>
          <a:ln w="127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4E259156-DE9A-41A8-A6F6-C5EF5887E8D6}"/>
              </a:ext>
            </a:extLst>
          </p:cNvPr>
          <p:cNvGrpSpPr/>
          <p:nvPr/>
        </p:nvGrpSpPr>
        <p:grpSpPr>
          <a:xfrm>
            <a:off x="745366" y="543859"/>
            <a:ext cx="918102" cy="804737"/>
            <a:chOff x="4085946" y="2082963"/>
            <a:chExt cx="918102" cy="804737"/>
          </a:xfrm>
        </p:grpSpPr>
        <p:cxnSp>
          <p:nvCxnSpPr>
            <p:cNvPr id="109" name="Пряма сполучна лінія 108">
              <a:extLst>
                <a:ext uri="{FF2B5EF4-FFF2-40B4-BE49-F238E27FC236}">
                  <a16:creationId xmlns:a16="http://schemas.microsoft.com/office/drawing/2014/main" id="{37BDE847-A907-4BD4-9C99-42965997B30C}"/>
                </a:ext>
              </a:extLst>
            </p:cNvPr>
            <p:cNvCxnSpPr>
              <a:cxnSpLocks/>
            </p:cNvCxnSpPr>
            <p:nvPr/>
          </p:nvCxnSpPr>
          <p:spPr>
            <a:xfrm>
              <a:off x="4085946" y="2887700"/>
              <a:ext cx="918102" cy="0"/>
            </a:xfrm>
            <a:prstGeom prst="line">
              <a:avLst/>
            </a:prstGeom>
            <a:ln w="127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 сполучна лінія 109">
              <a:extLst>
                <a:ext uri="{FF2B5EF4-FFF2-40B4-BE49-F238E27FC236}">
                  <a16:creationId xmlns:a16="http://schemas.microsoft.com/office/drawing/2014/main" id="{D61771C5-6CD8-4C16-B8C2-3484DEFB7A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5946" y="2085697"/>
              <a:ext cx="459051" cy="799269"/>
            </a:xfrm>
            <a:prstGeom prst="line">
              <a:avLst/>
            </a:prstGeom>
            <a:ln w="127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 сполучна лінія 110">
              <a:extLst>
                <a:ext uri="{FF2B5EF4-FFF2-40B4-BE49-F238E27FC236}">
                  <a16:creationId xmlns:a16="http://schemas.microsoft.com/office/drawing/2014/main" id="{202CD51B-CAD3-4223-B827-8231A67620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44997" y="2082963"/>
              <a:ext cx="455439" cy="802003"/>
            </a:xfrm>
            <a:prstGeom prst="line">
              <a:avLst/>
            </a:prstGeom>
            <a:ln w="127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2" name="Пряма сполучна лінія 111">
            <a:extLst>
              <a:ext uri="{FF2B5EF4-FFF2-40B4-BE49-F238E27FC236}">
                <a16:creationId xmlns:a16="http://schemas.microsoft.com/office/drawing/2014/main" id="{B4719B74-E641-42DE-8398-B1D2C606A823}"/>
              </a:ext>
            </a:extLst>
          </p:cNvPr>
          <p:cNvCxnSpPr>
            <a:cxnSpLocks/>
            <a:stCxn id="107" idx="1"/>
            <a:endCxn id="106" idx="1"/>
          </p:cNvCxnSpPr>
          <p:nvPr/>
        </p:nvCxnSpPr>
        <p:spPr>
          <a:xfrm flipH="1" flipV="1">
            <a:off x="736698" y="564895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 сполучна лінія 112">
            <a:extLst>
              <a:ext uri="{FF2B5EF4-FFF2-40B4-BE49-F238E27FC236}">
                <a16:creationId xmlns:a16="http://schemas.microsoft.com/office/drawing/2014/main" id="{453468F9-88CD-4E77-A44B-B05E8086E773}"/>
              </a:ext>
            </a:extLst>
          </p:cNvPr>
          <p:cNvCxnSpPr>
            <a:cxnSpLocks/>
            <a:endCxn id="106" idx="0"/>
          </p:cNvCxnSpPr>
          <p:nvPr/>
        </p:nvCxnSpPr>
        <p:spPr>
          <a:xfrm flipV="1">
            <a:off x="1204417" y="371147"/>
            <a:ext cx="32" cy="6470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 сполучна лінія 113">
            <a:extLst>
              <a:ext uri="{FF2B5EF4-FFF2-40B4-BE49-F238E27FC236}">
                <a16:creationId xmlns:a16="http://schemas.microsoft.com/office/drawing/2014/main" id="{F70B4C1B-63E8-4D54-A07A-0426A77E7BBE}"/>
              </a:ext>
            </a:extLst>
          </p:cNvPr>
          <p:cNvCxnSpPr>
            <a:cxnSpLocks/>
            <a:stCxn id="107" idx="7"/>
            <a:endCxn id="106" idx="7"/>
          </p:cNvCxnSpPr>
          <p:nvPr/>
        </p:nvCxnSpPr>
        <p:spPr>
          <a:xfrm flipV="1">
            <a:off x="1624517" y="564895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 сполучна лінія 114">
            <a:extLst>
              <a:ext uri="{FF2B5EF4-FFF2-40B4-BE49-F238E27FC236}">
                <a16:creationId xmlns:a16="http://schemas.microsoft.com/office/drawing/2014/main" id="{6E0433C1-E8A5-47BD-ACE3-71A52F069252}"/>
              </a:ext>
            </a:extLst>
          </p:cNvPr>
          <p:cNvCxnSpPr>
            <a:cxnSpLocks/>
          </p:cNvCxnSpPr>
          <p:nvPr/>
        </p:nvCxnSpPr>
        <p:spPr>
          <a:xfrm flipH="1">
            <a:off x="1255774" y="378225"/>
            <a:ext cx="4809" cy="5762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 сполучна лінія 55">
            <a:extLst>
              <a:ext uri="{FF2B5EF4-FFF2-40B4-BE49-F238E27FC236}">
                <a16:creationId xmlns:a16="http://schemas.microsoft.com/office/drawing/2014/main" id="{54649FA6-8255-47CE-867A-FB71DAFB1F22}"/>
              </a:ext>
            </a:extLst>
          </p:cNvPr>
          <p:cNvCxnSpPr>
            <a:cxnSpLocks/>
          </p:cNvCxnSpPr>
          <p:nvPr/>
        </p:nvCxnSpPr>
        <p:spPr>
          <a:xfrm flipV="1">
            <a:off x="1358245" y="385916"/>
            <a:ext cx="12744" cy="72510"/>
          </a:xfrm>
          <a:prstGeom prst="straightConnector1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 сполучна лінія 116">
            <a:extLst>
              <a:ext uri="{FF2B5EF4-FFF2-40B4-BE49-F238E27FC236}">
                <a16:creationId xmlns:a16="http://schemas.microsoft.com/office/drawing/2014/main" id="{EFB6ED3B-33FF-44D8-B709-9CFACF1BEFF5}"/>
              </a:ext>
            </a:extLst>
          </p:cNvPr>
          <p:cNvCxnSpPr>
            <a:cxnSpLocks/>
          </p:cNvCxnSpPr>
          <p:nvPr/>
        </p:nvCxnSpPr>
        <p:spPr>
          <a:xfrm flipH="1">
            <a:off x="1409084" y="408109"/>
            <a:ext cx="19760" cy="6095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 сполучна лінія 117">
            <a:extLst>
              <a:ext uri="{FF2B5EF4-FFF2-40B4-BE49-F238E27FC236}">
                <a16:creationId xmlns:a16="http://schemas.microsoft.com/office/drawing/2014/main" id="{426F5EDC-0936-440A-9F15-86A7F621B591}"/>
              </a:ext>
            </a:extLst>
          </p:cNvPr>
          <p:cNvCxnSpPr>
            <a:cxnSpLocks/>
          </p:cNvCxnSpPr>
          <p:nvPr/>
        </p:nvCxnSpPr>
        <p:spPr>
          <a:xfrm flipH="1">
            <a:off x="1310178" y="383899"/>
            <a:ext cx="6630" cy="5995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 сполучна лінія 118">
            <a:extLst>
              <a:ext uri="{FF2B5EF4-FFF2-40B4-BE49-F238E27FC236}">
                <a16:creationId xmlns:a16="http://schemas.microsoft.com/office/drawing/2014/main" id="{1F98A297-AFED-4B3E-980D-CC29D1535F03}"/>
              </a:ext>
            </a:extLst>
          </p:cNvPr>
          <p:cNvCxnSpPr>
            <a:cxnSpLocks/>
          </p:cNvCxnSpPr>
          <p:nvPr/>
        </p:nvCxnSpPr>
        <p:spPr>
          <a:xfrm flipV="1">
            <a:off x="1455088" y="435846"/>
            <a:ext cx="24296" cy="5342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 сполучна лінія 119">
            <a:extLst>
              <a:ext uri="{FF2B5EF4-FFF2-40B4-BE49-F238E27FC236}">
                <a16:creationId xmlns:a16="http://schemas.microsoft.com/office/drawing/2014/main" id="{101DFE2F-8EBF-4093-8E8E-5507CAE982D3}"/>
              </a:ext>
            </a:extLst>
          </p:cNvPr>
          <p:cNvCxnSpPr>
            <a:cxnSpLocks/>
          </p:cNvCxnSpPr>
          <p:nvPr/>
        </p:nvCxnSpPr>
        <p:spPr>
          <a:xfrm flipV="1">
            <a:off x="1497203" y="458426"/>
            <a:ext cx="36686" cy="61687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 сполучна лінія 120">
            <a:extLst>
              <a:ext uri="{FF2B5EF4-FFF2-40B4-BE49-F238E27FC236}">
                <a16:creationId xmlns:a16="http://schemas.microsoft.com/office/drawing/2014/main" id="{97174B71-C652-41C9-99AD-4AE5129B37B0}"/>
              </a:ext>
            </a:extLst>
          </p:cNvPr>
          <p:cNvCxnSpPr>
            <a:cxnSpLocks/>
          </p:cNvCxnSpPr>
          <p:nvPr/>
        </p:nvCxnSpPr>
        <p:spPr>
          <a:xfrm flipV="1">
            <a:off x="1540269" y="488171"/>
            <a:ext cx="33276" cy="52955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 сполучна лінія 121">
            <a:extLst>
              <a:ext uri="{FF2B5EF4-FFF2-40B4-BE49-F238E27FC236}">
                <a16:creationId xmlns:a16="http://schemas.microsoft.com/office/drawing/2014/main" id="{FE6B2BBF-74FD-44B0-928C-E11803826D68}"/>
              </a:ext>
            </a:extLst>
          </p:cNvPr>
          <p:cNvCxnSpPr>
            <a:cxnSpLocks/>
          </p:cNvCxnSpPr>
          <p:nvPr/>
        </p:nvCxnSpPr>
        <p:spPr>
          <a:xfrm rot="18657701" flipV="1">
            <a:off x="1123161" y="382113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 сполучна лінія 122">
            <a:extLst>
              <a:ext uri="{FF2B5EF4-FFF2-40B4-BE49-F238E27FC236}">
                <a16:creationId xmlns:a16="http://schemas.microsoft.com/office/drawing/2014/main" id="{56349D90-BFB8-46A8-9E25-159184C48163}"/>
              </a:ext>
            </a:extLst>
          </p:cNvPr>
          <p:cNvCxnSpPr>
            <a:cxnSpLocks/>
          </p:cNvCxnSpPr>
          <p:nvPr/>
        </p:nvCxnSpPr>
        <p:spPr>
          <a:xfrm>
            <a:off x="745366" y="571514"/>
            <a:ext cx="28821" cy="3067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 сполучна лінія 55">
            <a:extLst>
              <a:ext uri="{FF2B5EF4-FFF2-40B4-BE49-F238E27FC236}">
                <a16:creationId xmlns:a16="http://schemas.microsoft.com/office/drawing/2014/main" id="{2C7D276C-CF95-4D04-94A1-B83B63AFE466}"/>
              </a:ext>
            </a:extLst>
          </p:cNvPr>
          <p:cNvCxnSpPr>
            <a:cxnSpLocks/>
          </p:cNvCxnSpPr>
          <p:nvPr/>
        </p:nvCxnSpPr>
        <p:spPr>
          <a:xfrm flipH="1" flipV="1">
            <a:off x="825057" y="493633"/>
            <a:ext cx="38979" cy="52960"/>
          </a:xfrm>
          <a:prstGeom prst="straightConnector1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 сполучна лінія 124">
            <a:extLst>
              <a:ext uri="{FF2B5EF4-FFF2-40B4-BE49-F238E27FC236}">
                <a16:creationId xmlns:a16="http://schemas.microsoft.com/office/drawing/2014/main" id="{ACAD3DF7-00A9-41B8-89FA-ED53FFF5BD80}"/>
              </a:ext>
            </a:extLst>
          </p:cNvPr>
          <p:cNvCxnSpPr>
            <a:cxnSpLocks/>
          </p:cNvCxnSpPr>
          <p:nvPr/>
        </p:nvCxnSpPr>
        <p:spPr>
          <a:xfrm>
            <a:off x="870417" y="462282"/>
            <a:ext cx="38289" cy="6134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 сполучна лінія 125">
            <a:extLst>
              <a:ext uri="{FF2B5EF4-FFF2-40B4-BE49-F238E27FC236}">
                <a16:creationId xmlns:a16="http://schemas.microsoft.com/office/drawing/2014/main" id="{82B0B812-10DD-49CA-B54E-92A0973A786B}"/>
              </a:ext>
            </a:extLst>
          </p:cNvPr>
          <p:cNvCxnSpPr>
            <a:cxnSpLocks/>
          </p:cNvCxnSpPr>
          <p:nvPr/>
        </p:nvCxnSpPr>
        <p:spPr>
          <a:xfrm>
            <a:off x="775211" y="524838"/>
            <a:ext cx="41141" cy="5465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 сполучна лінія 126">
            <a:extLst>
              <a:ext uri="{FF2B5EF4-FFF2-40B4-BE49-F238E27FC236}">
                <a16:creationId xmlns:a16="http://schemas.microsoft.com/office/drawing/2014/main" id="{C75BFD0E-26A9-41F5-BA4B-343B5454B34E}"/>
              </a:ext>
            </a:extLst>
          </p:cNvPr>
          <p:cNvCxnSpPr>
            <a:cxnSpLocks/>
          </p:cNvCxnSpPr>
          <p:nvPr/>
        </p:nvCxnSpPr>
        <p:spPr>
          <a:xfrm flipH="1" flipV="1">
            <a:off x="920775" y="433326"/>
            <a:ext cx="30047" cy="6118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 сполучна лінія 127">
            <a:extLst>
              <a:ext uri="{FF2B5EF4-FFF2-40B4-BE49-F238E27FC236}">
                <a16:creationId xmlns:a16="http://schemas.microsoft.com/office/drawing/2014/main" id="{C0DCE3B9-E8F0-42C2-96E6-2595438ADA18}"/>
              </a:ext>
            </a:extLst>
          </p:cNvPr>
          <p:cNvCxnSpPr>
            <a:cxnSpLocks/>
          </p:cNvCxnSpPr>
          <p:nvPr/>
        </p:nvCxnSpPr>
        <p:spPr>
          <a:xfrm flipH="1" flipV="1">
            <a:off x="976140" y="416811"/>
            <a:ext cx="22096" cy="6118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 сполучна лінія 128">
            <a:extLst>
              <a:ext uri="{FF2B5EF4-FFF2-40B4-BE49-F238E27FC236}">
                <a16:creationId xmlns:a16="http://schemas.microsoft.com/office/drawing/2014/main" id="{54344519-5DB5-4C93-9308-204ABABBBC18}"/>
              </a:ext>
            </a:extLst>
          </p:cNvPr>
          <p:cNvCxnSpPr>
            <a:cxnSpLocks/>
          </p:cNvCxnSpPr>
          <p:nvPr/>
        </p:nvCxnSpPr>
        <p:spPr>
          <a:xfrm flipH="1" flipV="1">
            <a:off x="1033300" y="398093"/>
            <a:ext cx="13003" cy="6033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 сполучна лінія 129">
            <a:extLst>
              <a:ext uri="{FF2B5EF4-FFF2-40B4-BE49-F238E27FC236}">
                <a16:creationId xmlns:a16="http://schemas.microsoft.com/office/drawing/2014/main" id="{FD5FA9E4-2999-48A7-95C4-4DCEC8AB48A6}"/>
              </a:ext>
            </a:extLst>
          </p:cNvPr>
          <p:cNvCxnSpPr>
            <a:cxnSpLocks/>
          </p:cNvCxnSpPr>
          <p:nvPr/>
        </p:nvCxnSpPr>
        <p:spPr>
          <a:xfrm flipH="1" flipV="1">
            <a:off x="1091869" y="383899"/>
            <a:ext cx="9598" cy="5995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 сполучна лінія 130">
            <a:extLst>
              <a:ext uri="{FF2B5EF4-FFF2-40B4-BE49-F238E27FC236}">
                <a16:creationId xmlns:a16="http://schemas.microsoft.com/office/drawing/2014/main" id="{482A6F89-025F-4DF7-A156-F8C0F60F1B13}"/>
              </a:ext>
            </a:extLst>
          </p:cNvPr>
          <p:cNvCxnSpPr>
            <a:cxnSpLocks/>
          </p:cNvCxnSpPr>
          <p:nvPr/>
        </p:nvCxnSpPr>
        <p:spPr>
          <a:xfrm>
            <a:off x="569614" y="866195"/>
            <a:ext cx="64012" cy="2063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 сполучна лінія 55">
            <a:extLst>
              <a:ext uri="{FF2B5EF4-FFF2-40B4-BE49-F238E27FC236}">
                <a16:creationId xmlns:a16="http://schemas.microsoft.com/office/drawing/2014/main" id="{3B6C344F-1582-4091-9BB8-9683CCDCE45A}"/>
              </a:ext>
            </a:extLst>
          </p:cNvPr>
          <p:cNvCxnSpPr>
            <a:cxnSpLocks/>
          </p:cNvCxnSpPr>
          <p:nvPr/>
        </p:nvCxnSpPr>
        <p:spPr>
          <a:xfrm flipH="1" flipV="1">
            <a:off x="610383" y="746600"/>
            <a:ext cx="54980" cy="38475"/>
          </a:xfrm>
          <a:prstGeom prst="straightConnector1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 сполучна лінія 132">
            <a:extLst>
              <a:ext uri="{FF2B5EF4-FFF2-40B4-BE49-F238E27FC236}">
                <a16:creationId xmlns:a16="http://schemas.microsoft.com/office/drawing/2014/main" id="{AE1F519D-578E-4D62-B443-1AB49F7AEBE8}"/>
              </a:ext>
            </a:extLst>
          </p:cNvPr>
          <p:cNvCxnSpPr>
            <a:cxnSpLocks/>
          </p:cNvCxnSpPr>
          <p:nvPr/>
        </p:nvCxnSpPr>
        <p:spPr>
          <a:xfrm rot="20355084">
            <a:off x="643250" y="687327"/>
            <a:ext cx="38289" cy="6134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 сполучна лінія 133">
            <a:extLst>
              <a:ext uri="{FF2B5EF4-FFF2-40B4-BE49-F238E27FC236}">
                <a16:creationId xmlns:a16="http://schemas.microsoft.com/office/drawing/2014/main" id="{9E16CEAC-BBD6-453D-A275-E863B94A58B1}"/>
              </a:ext>
            </a:extLst>
          </p:cNvPr>
          <p:cNvCxnSpPr>
            <a:cxnSpLocks/>
          </p:cNvCxnSpPr>
          <p:nvPr/>
        </p:nvCxnSpPr>
        <p:spPr>
          <a:xfrm>
            <a:off x="583776" y="806128"/>
            <a:ext cx="56418" cy="2683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 сполучна лінія 134">
            <a:extLst>
              <a:ext uri="{FF2B5EF4-FFF2-40B4-BE49-F238E27FC236}">
                <a16:creationId xmlns:a16="http://schemas.microsoft.com/office/drawing/2014/main" id="{C0755D98-A3CB-446B-AA0C-A28464AA829A}"/>
              </a:ext>
            </a:extLst>
          </p:cNvPr>
          <p:cNvCxnSpPr>
            <a:cxnSpLocks/>
          </p:cNvCxnSpPr>
          <p:nvPr/>
        </p:nvCxnSpPr>
        <p:spPr>
          <a:xfrm rot="20355084" flipH="1" flipV="1">
            <a:off x="680323" y="643875"/>
            <a:ext cx="30047" cy="6118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 сполучна лінія 135">
            <a:extLst>
              <a:ext uri="{FF2B5EF4-FFF2-40B4-BE49-F238E27FC236}">
                <a16:creationId xmlns:a16="http://schemas.microsoft.com/office/drawing/2014/main" id="{F983FC85-427B-453C-9C86-E6A56BD95105}"/>
              </a:ext>
            </a:extLst>
          </p:cNvPr>
          <p:cNvCxnSpPr>
            <a:cxnSpLocks/>
          </p:cNvCxnSpPr>
          <p:nvPr/>
        </p:nvCxnSpPr>
        <p:spPr>
          <a:xfrm>
            <a:off x="552149" y="926756"/>
            <a:ext cx="69779" cy="5927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 сполучна лінія 136">
            <a:extLst>
              <a:ext uri="{FF2B5EF4-FFF2-40B4-BE49-F238E27FC236}">
                <a16:creationId xmlns:a16="http://schemas.microsoft.com/office/drawing/2014/main" id="{2362EB34-1128-42C6-8846-BAAA15011CEA}"/>
              </a:ext>
            </a:extLst>
          </p:cNvPr>
          <p:cNvCxnSpPr>
            <a:cxnSpLocks/>
          </p:cNvCxnSpPr>
          <p:nvPr/>
        </p:nvCxnSpPr>
        <p:spPr>
          <a:xfrm>
            <a:off x="542949" y="978640"/>
            <a:ext cx="67434" cy="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 сполучна лінія 137">
            <a:extLst>
              <a:ext uri="{FF2B5EF4-FFF2-40B4-BE49-F238E27FC236}">
                <a16:creationId xmlns:a16="http://schemas.microsoft.com/office/drawing/2014/main" id="{C4DC11D8-ECF8-4C43-B603-911B6FBEE54B}"/>
              </a:ext>
            </a:extLst>
          </p:cNvPr>
          <p:cNvCxnSpPr>
            <a:cxnSpLocks/>
          </p:cNvCxnSpPr>
          <p:nvPr/>
        </p:nvCxnSpPr>
        <p:spPr>
          <a:xfrm>
            <a:off x="1798515" y="978640"/>
            <a:ext cx="67434" cy="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 сполучна лінія 138">
            <a:extLst>
              <a:ext uri="{FF2B5EF4-FFF2-40B4-BE49-F238E27FC236}">
                <a16:creationId xmlns:a16="http://schemas.microsoft.com/office/drawing/2014/main" id="{8ABA43E6-7E22-4AE3-A589-06AF0A627B2C}"/>
              </a:ext>
            </a:extLst>
          </p:cNvPr>
          <p:cNvCxnSpPr>
            <a:cxnSpLocks/>
          </p:cNvCxnSpPr>
          <p:nvPr/>
        </p:nvCxnSpPr>
        <p:spPr>
          <a:xfrm rot="1288873" flipV="1">
            <a:off x="1746254" y="742426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 сполучна лінія 139">
            <a:extLst>
              <a:ext uri="{FF2B5EF4-FFF2-40B4-BE49-F238E27FC236}">
                <a16:creationId xmlns:a16="http://schemas.microsoft.com/office/drawing/2014/main" id="{A4C4F736-8A29-48B5-B1CA-B82C88FF1882}"/>
              </a:ext>
            </a:extLst>
          </p:cNvPr>
          <p:cNvCxnSpPr>
            <a:cxnSpLocks/>
          </p:cNvCxnSpPr>
          <p:nvPr/>
        </p:nvCxnSpPr>
        <p:spPr>
          <a:xfrm flipV="1">
            <a:off x="1659204" y="601724"/>
            <a:ext cx="46731" cy="4457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 сполучна лінія 140">
            <a:extLst>
              <a:ext uri="{FF2B5EF4-FFF2-40B4-BE49-F238E27FC236}">
                <a16:creationId xmlns:a16="http://schemas.microsoft.com/office/drawing/2014/main" id="{C66D3E87-FF1D-4EB7-B249-E0BB7DE9B7A8}"/>
              </a:ext>
            </a:extLst>
          </p:cNvPr>
          <p:cNvCxnSpPr>
            <a:cxnSpLocks/>
          </p:cNvCxnSpPr>
          <p:nvPr/>
        </p:nvCxnSpPr>
        <p:spPr>
          <a:xfrm rot="1288873" flipV="1">
            <a:off x="1695489" y="637359"/>
            <a:ext cx="33276" cy="52955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 сполучна лінія 141">
            <a:extLst>
              <a:ext uri="{FF2B5EF4-FFF2-40B4-BE49-F238E27FC236}">
                <a16:creationId xmlns:a16="http://schemas.microsoft.com/office/drawing/2014/main" id="{7A8A58A6-B047-44FB-A916-977B869CDB8E}"/>
              </a:ext>
            </a:extLst>
          </p:cNvPr>
          <p:cNvCxnSpPr>
            <a:cxnSpLocks/>
          </p:cNvCxnSpPr>
          <p:nvPr/>
        </p:nvCxnSpPr>
        <p:spPr>
          <a:xfrm flipV="1">
            <a:off x="1718091" y="697970"/>
            <a:ext cx="57368" cy="2798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 сполучна лінія 142">
            <a:extLst>
              <a:ext uri="{FF2B5EF4-FFF2-40B4-BE49-F238E27FC236}">
                <a16:creationId xmlns:a16="http://schemas.microsoft.com/office/drawing/2014/main" id="{D7A0E7DE-A509-4601-A96C-2EEB3C701786}"/>
              </a:ext>
            </a:extLst>
          </p:cNvPr>
          <p:cNvCxnSpPr>
            <a:cxnSpLocks/>
            <a:endCxn id="106" idx="6"/>
          </p:cNvCxnSpPr>
          <p:nvPr/>
        </p:nvCxnSpPr>
        <p:spPr>
          <a:xfrm>
            <a:off x="1803340" y="1032646"/>
            <a:ext cx="62609" cy="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 сполучна лінія 143">
            <a:extLst>
              <a:ext uri="{FF2B5EF4-FFF2-40B4-BE49-F238E27FC236}">
                <a16:creationId xmlns:a16="http://schemas.microsoft.com/office/drawing/2014/main" id="{D003BC09-2271-4DEA-B0B5-661BE9C9093F}"/>
              </a:ext>
            </a:extLst>
          </p:cNvPr>
          <p:cNvCxnSpPr>
            <a:cxnSpLocks/>
          </p:cNvCxnSpPr>
          <p:nvPr/>
        </p:nvCxnSpPr>
        <p:spPr>
          <a:xfrm flipV="1">
            <a:off x="1763115" y="797649"/>
            <a:ext cx="59712" cy="21528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 сполучна лінія 144">
            <a:extLst>
              <a:ext uri="{FF2B5EF4-FFF2-40B4-BE49-F238E27FC236}">
                <a16:creationId xmlns:a16="http://schemas.microsoft.com/office/drawing/2014/main" id="{9F17F7F6-7FE1-4CA3-8358-D9E01A4C5713}"/>
              </a:ext>
            </a:extLst>
          </p:cNvPr>
          <p:cNvCxnSpPr>
            <a:cxnSpLocks/>
          </p:cNvCxnSpPr>
          <p:nvPr/>
        </p:nvCxnSpPr>
        <p:spPr>
          <a:xfrm flipV="1">
            <a:off x="1783556" y="857882"/>
            <a:ext cx="56397" cy="1365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 сполучна лінія 145">
            <a:extLst>
              <a:ext uri="{FF2B5EF4-FFF2-40B4-BE49-F238E27FC236}">
                <a16:creationId xmlns:a16="http://schemas.microsoft.com/office/drawing/2014/main" id="{6FA92C27-1D7D-466D-BE71-43A4353E03F9}"/>
              </a:ext>
            </a:extLst>
          </p:cNvPr>
          <p:cNvCxnSpPr>
            <a:cxnSpLocks/>
          </p:cNvCxnSpPr>
          <p:nvPr/>
        </p:nvCxnSpPr>
        <p:spPr>
          <a:xfrm flipV="1">
            <a:off x="1791965" y="910190"/>
            <a:ext cx="64784" cy="1136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 сполучна лінія 146">
            <a:extLst>
              <a:ext uri="{FF2B5EF4-FFF2-40B4-BE49-F238E27FC236}">
                <a16:creationId xmlns:a16="http://schemas.microsoft.com/office/drawing/2014/main" id="{F09FF834-5D9B-4F4D-A895-3F14C63586E4}"/>
              </a:ext>
            </a:extLst>
          </p:cNvPr>
          <p:cNvCxnSpPr>
            <a:cxnSpLocks/>
            <a:stCxn id="107" idx="2"/>
            <a:endCxn id="106" idx="2"/>
          </p:cNvCxnSpPr>
          <p:nvPr/>
        </p:nvCxnSpPr>
        <p:spPr>
          <a:xfrm flipH="1">
            <a:off x="542949" y="1032646"/>
            <a:ext cx="67434" cy="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 сполучна лінія 147">
            <a:extLst>
              <a:ext uri="{FF2B5EF4-FFF2-40B4-BE49-F238E27FC236}">
                <a16:creationId xmlns:a16="http://schemas.microsoft.com/office/drawing/2014/main" id="{32052FE9-A1BF-44AC-929F-D53F1680E70E}"/>
              </a:ext>
            </a:extLst>
          </p:cNvPr>
          <p:cNvCxnSpPr>
            <a:cxnSpLocks/>
          </p:cNvCxnSpPr>
          <p:nvPr/>
        </p:nvCxnSpPr>
        <p:spPr>
          <a:xfrm flipH="1">
            <a:off x="586071" y="1236078"/>
            <a:ext cx="60267" cy="2105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 сполучна лінія 148">
            <a:extLst>
              <a:ext uri="{FF2B5EF4-FFF2-40B4-BE49-F238E27FC236}">
                <a16:creationId xmlns:a16="http://schemas.microsoft.com/office/drawing/2014/main" id="{6869BB0E-C84B-4BB5-BFC8-4DAAFFD0A165}"/>
              </a:ext>
            </a:extLst>
          </p:cNvPr>
          <p:cNvCxnSpPr>
            <a:cxnSpLocks/>
          </p:cNvCxnSpPr>
          <p:nvPr/>
        </p:nvCxnSpPr>
        <p:spPr>
          <a:xfrm flipH="1">
            <a:off x="607887" y="1286991"/>
            <a:ext cx="54508" cy="3040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 сполучна лінія 149">
            <a:extLst>
              <a:ext uri="{FF2B5EF4-FFF2-40B4-BE49-F238E27FC236}">
                <a16:creationId xmlns:a16="http://schemas.microsoft.com/office/drawing/2014/main" id="{20FA62C2-C399-4A7E-A49C-F40A059F9984}"/>
              </a:ext>
            </a:extLst>
          </p:cNvPr>
          <p:cNvCxnSpPr>
            <a:cxnSpLocks/>
          </p:cNvCxnSpPr>
          <p:nvPr/>
        </p:nvCxnSpPr>
        <p:spPr>
          <a:xfrm flipH="1">
            <a:off x="566587" y="1190625"/>
            <a:ext cx="63184" cy="1384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 сполучна лінія 150">
            <a:extLst>
              <a:ext uri="{FF2B5EF4-FFF2-40B4-BE49-F238E27FC236}">
                <a16:creationId xmlns:a16="http://schemas.microsoft.com/office/drawing/2014/main" id="{20706A22-1E96-4E2F-AC94-5E42EADC4D9C}"/>
              </a:ext>
            </a:extLst>
          </p:cNvPr>
          <p:cNvCxnSpPr>
            <a:cxnSpLocks/>
          </p:cNvCxnSpPr>
          <p:nvPr/>
        </p:nvCxnSpPr>
        <p:spPr>
          <a:xfrm flipH="1">
            <a:off x="556393" y="1139627"/>
            <a:ext cx="65535" cy="1299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 сполучна лінія 151">
            <a:extLst>
              <a:ext uri="{FF2B5EF4-FFF2-40B4-BE49-F238E27FC236}">
                <a16:creationId xmlns:a16="http://schemas.microsoft.com/office/drawing/2014/main" id="{F497C9C1-07B9-4B7B-AD31-A94D415EFD80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7007" y="1086653"/>
            <a:ext cx="59170" cy="850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 сполучна лінія 152">
            <a:extLst>
              <a:ext uri="{FF2B5EF4-FFF2-40B4-BE49-F238E27FC236}">
                <a16:creationId xmlns:a16="http://schemas.microsoft.com/office/drawing/2014/main" id="{11072DFA-B3BA-49F4-9E59-782BE78369C6}"/>
              </a:ext>
            </a:extLst>
          </p:cNvPr>
          <p:cNvCxnSpPr>
            <a:cxnSpLocks/>
            <a:endCxn id="106" idx="3"/>
          </p:cNvCxnSpPr>
          <p:nvPr/>
        </p:nvCxnSpPr>
        <p:spPr>
          <a:xfrm flipH="1">
            <a:off x="736698" y="1445941"/>
            <a:ext cx="49359" cy="54457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 сполучна лінія 153">
            <a:extLst>
              <a:ext uri="{FF2B5EF4-FFF2-40B4-BE49-F238E27FC236}">
                <a16:creationId xmlns:a16="http://schemas.microsoft.com/office/drawing/2014/main" id="{EC2EC555-23AD-4392-8FD2-A9104CB7411B}"/>
              </a:ext>
            </a:extLst>
          </p:cNvPr>
          <p:cNvCxnSpPr>
            <a:cxnSpLocks/>
          </p:cNvCxnSpPr>
          <p:nvPr/>
        </p:nvCxnSpPr>
        <p:spPr>
          <a:xfrm flipH="1">
            <a:off x="784002" y="1484348"/>
            <a:ext cx="39134" cy="53447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 сполучна лінія 154">
            <a:extLst>
              <a:ext uri="{FF2B5EF4-FFF2-40B4-BE49-F238E27FC236}">
                <a16:creationId xmlns:a16="http://schemas.microsoft.com/office/drawing/2014/main" id="{894CD67D-F63E-4D94-951D-438778E26FB2}"/>
              </a:ext>
            </a:extLst>
          </p:cNvPr>
          <p:cNvCxnSpPr>
            <a:cxnSpLocks/>
          </p:cNvCxnSpPr>
          <p:nvPr/>
        </p:nvCxnSpPr>
        <p:spPr>
          <a:xfrm rot="20010758" flipH="1">
            <a:off x="694176" y="1426011"/>
            <a:ext cx="63184" cy="1384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 сполучна лінія 155">
            <a:extLst>
              <a:ext uri="{FF2B5EF4-FFF2-40B4-BE49-F238E27FC236}">
                <a16:creationId xmlns:a16="http://schemas.microsoft.com/office/drawing/2014/main" id="{D5EEBE00-AA4A-4FE1-B3B0-43CD2E560DF4}"/>
              </a:ext>
            </a:extLst>
          </p:cNvPr>
          <p:cNvCxnSpPr>
            <a:cxnSpLocks/>
          </p:cNvCxnSpPr>
          <p:nvPr/>
        </p:nvCxnSpPr>
        <p:spPr>
          <a:xfrm flipH="1">
            <a:off x="663926" y="1376279"/>
            <a:ext cx="56969" cy="36368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 сполучна лінія 156">
            <a:extLst>
              <a:ext uri="{FF2B5EF4-FFF2-40B4-BE49-F238E27FC236}">
                <a16:creationId xmlns:a16="http://schemas.microsoft.com/office/drawing/2014/main" id="{F33D92A8-0D11-4472-80DC-E5E72536B001}"/>
              </a:ext>
            </a:extLst>
          </p:cNvPr>
          <p:cNvCxnSpPr>
            <a:cxnSpLocks/>
          </p:cNvCxnSpPr>
          <p:nvPr/>
        </p:nvCxnSpPr>
        <p:spPr>
          <a:xfrm rot="9210758" flipV="1">
            <a:off x="629299" y="1342860"/>
            <a:ext cx="59170" cy="850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 сполучна лінія 157">
            <a:extLst>
              <a:ext uri="{FF2B5EF4-FFF2-40B4-BE49-F238E27FC236}">
                <a16:creationId xmlns:a16="http://schemas.microsoft.com/office/drawing/2014/main" id="{072950FB-0EC7-412E-85FA-6077DF01A56E}"/>
              </a:ext>
            </a:extLst>
          </p:cNvPr>
          <p:cNvCxnSpPr>
            <a:cxnSpLocks/>
          </p:cNvCxnSpPr>
          <p:nvPr/>
        </p:nvCxnSpPr>
        <p:spPr>
          <a:xfrm>
            <a:off x="1792972" y="1132523"/>
            <a:ext cx="63649" cy="10628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 сполучна лінія 158">
            <a:extLst>
              <a:ext uri="{FF2B5EF4-FFF2-40B4-BE49-F238E27FC236}">
                <a16:creationId xmlns:a16="http://schemas.microsoft.com/office/drawing/2014/main" id="{E2F1C5B1-6E43-41F6-808E-51366F1B0A86}"/>
              </a:ext>
            </a:extLst>
          </p:cNvPr>
          <p:cNvCxnSpPr>
            <a:cxnSpLocks/>
          </p:cNvCxnSpPr>
          <p:nvPr/>
        </p:nvCxnSpPr>
        <p:spPr>
          <a:xfrm rot="12936285" flipH="1">
            <a:off x="1804073" y="1065462"/>
            <a:ext cx="54508" cy="3040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 сполучна лінія 159">
            <a:extLst>
              <a:ext uri="{FF2B5EF4-FFF2-40B4-BE49-F238E27FC236}">
                <a16:creationId xmlns:a16="http://schemas.microsoft.com/office/drawing/2014/main" id="{536F344B-8FD8-43C9-BF7F-F2E2862C4FF2}"/>
              </a:ext>
            </a:extLst>
          </p:cNvPr>
          <p:cNvCxnSpPr>
            <a:cxnSpLocks/>
          </p:cNvCxnSpPr>
          <p:nvPr/>
        </p:nvCxnSpPr>
        <p:spPr>
          <a:xfrm>
            <a:off x="1784399" y="1178247"/>
            <a:ext cx="60653" cy="19299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 сполучна лінія 160">
            <a:extLst>
              <a:ext uri="{FF2B5EF4-FFF2-40B4-BE49-F238E27FC236}">
                <a16:creationId xmlns:a16="http://schemas.microsoft.com/office/drawing/2014/main" id="{D36BD325-CFC7-494B-9425-6ECD9504363C}"/>
              </a:ext>
            </a:extLst>
          </p:cNvPr>
          <p:cNvCxnSpPr>
            <a:cxnSpLocks/>
          </p:cNvCxnSpPr>
          <p:nvPr/>
        </p:nvCxnSpPr>
        <p:spPr>
          <a:xfrm>
            <a:off x="1770095" y="1228379"/>
            <a:ext cx="61232" cy="2183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 сполучна лінія 161">
            <a:extLst>
              <a:ext uri="{FF2B5EF4-FFF2-40B4-BE49-F238E27FC236}">
                <a16:creationId xmlns:a16="http://schemas.microsoft.com/office/drawing/2014/main" id="{233049B1-4CCE-4516-930B-691F7CEFB626}"/>
              </a:ext>
            </a:extLst>
          </p:cNvPr>
          <p:cNvCxnSpPr>
            <a:cxnSpLocks/>
          </p:cNvCxnSpPr>
          <p:nvPr/>
        </p:nvCxnSpPr>
        <p:spPr>
          <a:xfrm>
            <a:off x="1746774" y="1281372"/>
            <a:ext cx="56567" cy="22608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 сполучна лінія 162">
            <a:extLst>
              <a:ext uri="{FF2B5EF4-FFF2-40B4-BE49-F238E27FC236}">
                <a16:creationId xmlns:a16="http://schemas.microsoft.com/office/drawing/2014/main" id="{949C06F4-A806-4D64-9450-CAE1E190B2C5}"/>
              </a:ext>
            </a:extLst>
          </p:cNvPr>
          <p:cNvCxnSpPr>
            <a:cxnSpLocks/>
          </p:cNvCxnSpPr>
          <p:nvPr/>
        </p:nvCxnSpPr>
        <p:spPr>
          <a:xfrm>
            <a:off x="1690514" y="1366586"/>
            <a:ext cx="56261" cy="44345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 сполучна лінія 163">
            <a:extLst>
              <a:ext uri="{FF2B5EF4-FFF2-40B4-BE49-F238E27FC236}">
                <a16:creationId xmlns:a16="http://schemas.microsoft.com/office/drawing/2014/main" id="{8313335F-C285-4D87-9F7A-BE9D56359C0D}"/>
              </a:ext>
            </a:extLst>
          </p:cNvPr>
          <p:cNvCxnSpPr>
            <a:cxnSpLocks/>
          </p:cNvCxnSpPr>
          <p:nvPr/>
        </p:nvCxnSpPr>
        <p:spPr>
          <a:xfrm rot="14184268" flipH="1">
            <a:off x="1724525" y="1324130"/>
            <a:ext cx="54508" cy="3040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 сполучна лінія 164">
            <a:extLst>
              <a:ext uri="{FF2B5EF4-FFF2-40B4-BE49-F238E27FC236}">
                <a16:creationId xmlns:a16="http://schemas.microsoft.com/office/drawing/2014/main" id="{C3466512-3DAE-4A1F-98CE-271F84901E94}"/>
              </a:ext>
            </a:extLst>
          </p:cNvPr>
          <p:cNvCxnSpPr>
            <a:cxnSpLocks/>
            <a:stCxn id="107" idx="5"/>
            <a:endCxn id="106" idx="5"/>
          </p:cNvCxnSpPr>
          <p:nvPr/>
        </p:nvCxnSpPr>
        <p:spPr>
          <a:xfrm>
            <a:off x="1624517" y="1452715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 сполучна лінія 165">
            <a:extLst>
              <a:ext uri="{FF2B5EF4-FFF2-40B4-BE49-F238E27FC236}">
                <a16:creationId xmlns:a16="http://schemas.microsoft.com/office/drawing/2014/main" id="{6F5C2D76-E121-4195-96A5-B30DCF4D28FD}"/>
              </a:ext>
            </a:extLst>
          </p:cNvPr>
          <p:cNvCxnSpPr>
            <a:cxnSpLocks/>
          </p:cNvCxnSpPr>
          <p:nvPr/>
        </p:nvCxnSpPr>
        <p:spPr>
          <a:xfrm flipH="1">
            <a:off x="973838" y="1592826"/>
            <a:ext cx="21869" cy="6497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 сполучна лінія 166">
            <a:extLst>
              <a:ext uri="{FF2B5EF4-FFF2-40B4-BE49-F238E27FC236}">
                <a16:creationId xmlns:a16="http://schemas.microsoft.com/office/drawing/2014/main" id="{5AA0632A-6F2D-480D-BC83-CD49481962E7}"/>
              </a:ext>
            </a:extLst>
          </p:cNvPr>
          <p:cNvCxnSpPr>
            <a:cxnSpLocks/>
          </p:cNvCxnSpPr>
          <p:nvPr/>
        </p:nvCxnSpPr>
        <p:spPr>
          <a:xfrm flipH="1">
            <a:off x="1034160" y="1605563"/>
            <a:ext cx="16145" cy="7115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 сполучна лінія 167">
            <a:extLst>
              <a:ext uri="{FF2B5EF4-FFF2-40B4-BE49-F238E27FC236}">
                <a16:creationId xmlns:a16="http://schemas.microsoft.com/office/drawing/2014/main" id="{C27B34E5-34A3-427C-92DE-E90BD4C83958}"/>
              </a:ext>
            </a:extLst>
          </p:cNvPr>
          <p:cNvCxnSpPr>
            <a:cxnSpLocks/>
          </p:cNvCxnSpPr>
          <p:nvPr/>
        </p:nvCxnSpPr>
        <p:spPr>
          <a:xfrm flipH="1">
            <a:off x="922144" y="1575181"/>
            <a:ext cx="32969" cy="60695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 сполучна лінія 168">
            <a:extLst>
              <a:ext uri="{FF2B5EF4-FFF2-40B4-BE49-F238E27FC236}">
                <a16:creationId xmlns:a16="http://schemas.microsoft.com/office/drawing/2014/main" id="{C5568EC3-6E1B-4008-AC1B-C98C2FE01AFA}"/>
              </a:ext>
            </a:extLst>
          </p:cNvPr>
          <p:cNvCxnSpPr>
            <a:cxnSpLocks/>
          </p:cNvCxnSpPr>
          <p:nvPr/>
        </p:nvCxnSpPr>
        <p:spPr>
          <a:xfrm flipH="1">
            <a:off x="880227" y="1550730"/>
            <a:ext cx="26177" cy="5483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 сполучна лінія 169">
            <a:extLst>
              <a:ext uri="{FF2B5EF4-FFF2-40B4-BE49-F238E27FC236}">
                <a16:creationId xmlns:a16="http://schemas.microsoft.com/office/drawing/2014/main" id="{546B9BC9-39E6-48BB-B67A-4E3778119C81}"/>
              </a:ext>
            </a:extLst>
          </p:cNvPr>
          <p:cNvCxnSpPr>
            <a:cxnSpLocks/>
          </p:cNvCxnSpPr>
          <p:nvPr/>
        </p:nvCxnSpPr>
        <p:spPr>
          <a:xfrm flipH="1">
            <a:off x="829148" y="1521755"/>
            <a:ext cx="37784" cy="5342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 сполучна лінія 170">
            <a:extLst>
              <a:ext uri="{FF2B5EF4-FFF2-40B4-BE49-F238E27FC236}">
                <a16:creationId xmlns:a16="http://schemas.microsoft.com/office/drawing/2014/main" id="{374DA39D-3440-4430-B34D-A538690D888A}"/>
              </a:ext>
            </a:extLst>
          </p:cNvPr>
          <p:cNvCxnSpPr>
            <a:cxnSpLocks/>
          </p:cNvCxnSpPr>
          <p:nvPr/>
        </p:nvCxnSpPr>
        <p:spPr>
          <a:xfrm>
            <a:off x="1499026" y="1545302"/>
            <a:ext cx="34335" cy="53819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 сполучна лінія 171">
            <a:extLst>
              <a:ext uri="{FF2B5EF4-FFF2-40B4-BE49-F238E27FC236}">
                <a16:creationId xmlns:a16="http://schemas.microsoft.com/office/drawing/2014/main" id="{DD906CC6-DFC5-4091-9572-FFA21205D23F}"/>
              </a:ext>
            </a:extLst>
          </p:cNvPr>
          <p:cNvCxnSpPr>
            <a:cxnSpLocks/>
          </p:cNvCxnSpPr>
          <p:nvPr/>
        </p:nvCxnSpPr>
        <p:spPr>
          <a:xfrm>
            <a:off x="1544816" y="1521755"/>
            <a:ext cx="34993" cy="5342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 сполучна лінія 172">
            <a:extLst>
              <a:ext uri="{FF2B5EF4-FFF2-40B4-BE49-F238E27FC236}">
                <a16:creationId xmlns:a16="http://schemas.microsoft.com/office/drawing/2014/main" id="{A13136E6-E37D-44DA-91DA-16F513DF9FBD}"/>
              </a:ext>
            </a:extLst>
          </p:cNvPr>
          <p:cNvCxnSpPr>
            <a:cxnSpLocks/>
          </p:cNvCxnSpPr>
          <p:nvPr/>
        </p:nvCxnSpPr>
        <p:spPr>
          <a:xfrm>
            <a:off x="1458594" y="1571867"/>
            <a:ext cx="27987" cy="5831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 сполучна лінія 173">
            <a:extLst>
              <a:ext uri="{FF2B5EF4-FFF2-40B4-BE49-F238E27FC236}">
                <a16:creationId xmlns:a16="http://schemas.microsoft.com/office/drawing/2014/main" id="{7041E4E4-8405-4347-9D8A-ADB02E853C68}"/>
              </a:ext>
            </a:extLst>
          </p:cNvPr>
          <p:cNvCxnSpPr>
            <a:cxnSpLocks/>
          </p:cNvCxnSpPr>
          <p:nvPr/>
        </p:nvCxnSpPr>
        <p:spPr>
          <a:xfrm>
            <a:off x="1412058" y="1592827"/>
            <a:ext cx="26132" cy="5563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Пряма сполучна лінія 174">
            <a:extLst>
              <a:ext uri="{FF2B5EF4-FFF2-40B4-BE49-F238E27FC236}">
                <a16:creationId xmlns:a16="http://schemas.microsoft.com/office/drawing/2014/main" id="{A3D0AF7F-5CBB-4CEE-9F6E-39200173223E}"/>
              </a:ext>
            </a:extLst>
          </p:cNvPr>
          <p:cNvCxnSpPr>
            <a:cxnSpLocks/>
          </p:cNvCxnSpPr>
          <p:nvPr/>
        </p:nvCxnSpPr>
        <p:spPr>
          <a:xfrm>
            <a:off x="1361991" y="1605529"/>
            <a:ext cx="22702" cy="6882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 сполучна лінія 175">
            <a:extLst>
              <a:ext uri="{FF2B5EF4-FFF2-40B4-BE49-F238E27FC236}">
                <a16:creationId xmlns:a16="http://schemas.microsoft.com/office/drawing/2014/main" id="{FC5ADC64-C778-445A-87D2-714DCE748E76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03299" y="1627513"/>
            <a:ext cx="32" cy="6470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 сполучна лінія 176">
            <a:extLst>
              <a:ext uri="{FF2B5EF4-FFF2-40B4-BE49-F238E27FC236}">
                <a16:creationId xmlns:a16="http://schemas.microsoft.com/office/drawing/2014/main" id="{341377A2-B8D6-464D-8552-49A3AD1D8326}"/>
              </a:ext>
            </a:extLst>
          </p:cNvPr>
          <p:cNvCxnSpPr>
            <a:cxnSpLocks/>
          </p:cNvCxnSpPr>
          <p:nvPr/>
        </p:nvCxnSpPr>
        <p:spPr>
          <a:xfrm rot="10800000" flipH="1">
            <a:off x="1147164" y="1627512"/>
            <a:ext cx="4809" cy="5762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 сполучна лінія 177">
            <a:extLst>
              <a:ext uri="{FF2B5EF4-FFF2-40B4-BE49-F238E27FC236}">
                <a16:creationId xmlns:a16="http://schemas.microsoft.com/office/drawing/2014/main" id="{421AFD46-00E1-409C-BF0E-70C72DE60046}"/>
              </a:ext>
            </a:extLst>
          </p:cNvPr>
          <p:cNvCxnSpPr>
            <a:cxnSpLocks/>
          </p:cNvCxnSpPr>
          <p:nvPr/>
        </p:nvCxnSpPr>
        <p:spPr>
          <a:xfrm flipV="1">
            <a:off x="1091869" y="1618716"/>
            <a:ext cx="13768" cy="5563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 сполучна лінія 178">
            <a:extLst>
              <a:ext uri="{FF2B5EF4-FFF2-40B4-BE49-F238E27FC236}">
                <a16:creationId xmlns:a16="http://schemas.microsoft.com/office/drawing/2014/main" id="{0656A83C-F92C-484B-9814-D33D410C04E4}"/>
              </a:ext>
            </a:extLst>
          </p:cNvPr>
          <p:cNvCxnSpPr>
            <a:cxnSpLocks/>
          </p:cNvCxnSpPr>
          <p:nvPr/>
        </p:nvCxnSpPr>
        <p:spPr>
          <a:xfrm rot="7857701" flipV="1">
            <a:off x="1236904" y="1633564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 сполучна лінія 179">
            <a:extLst>
              <a:ext uri="{FF2B5EF4-FFF2-40B4-BE49-F238E27FC236}">
                <a16:creationId xmlns:a16="http://schemas.microsoft.com/office/drawing/2014/main" id="{2F0E1CB4-3CB9-4D33-850E-23065C0C0881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1313732" y="1619396"/>
            <a:ext cx="14179" cy="5996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 сполучна лінія 180">
            <a:extLst>
              <a:ext uri="{FF2B5EF4-FFF2-40B4-BE49-F238E27FC236}">
                <a16:creationId xmlns:a16="http://schemas.microsoft.com/office/drawing/2014/main" id="{CF36B0C1-04AF-4463-8394-DC3EC33752F6}"/>
              </a:ext>
            </a:extLst>
          </p:cNvPr>
          <p:cNvCxnSpPr>
            <a:cxnSpLocks/>
          </p:cNvCxnSpPr>
          <p:nvPr/>
        </p:nvCxnSpPr>
        <p:spPr>
          <a:xfrm flipV="1">
            <a:off x="1579809" y="523831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Групувати 181">
            <a:extLst>
              <a:ext uri="{FF2B5EF4-FFF2-40B4-BE49-F238E27FC236}">
                <a16:creationId xmlns:a16="http://schemas.microsoft.com/office/drawing/2014/main" id="{773F4BFF-E652-41CF-B5C0-2009B4D68B0F}"/>
              </a:ext>
            </a:extLst>
          </p:cNvPr>
          <p:cNvGrpSpPr/>
          <p:nvPr/>
        </p:nvGrpSpPr>
        <p:grpSpPr>
          <a:xfrm>
            <a:off x="469405" y="298246"/>
            <a:ext cx="1486800" cy="1486800"/>
            <a:chOff x="3576379" y="2471892"/>
            <a:chExt cx="1992000" cy="1994853"/>
          </a:xfrm>
        </p:grpSpPr>
        <p:sp>
          <p:nvSpPr>
            <p:cNvPr id="183" name="Заголовок 1">
              <a:extLst>
                <a:ext uri="{FF2B5EF4-FFF2-40B4-BE49-F238E27FC236}">
                  <a16:creationId xmlns:a16="http://schemas.microsoft.com/office/drawing/2014/main" id="{8BF39890-0FAD-47DD-9021-DD9BD03DBE3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599275" y="2486330"/>
              <a:ext cx="1923215" cy="1944000"/>
            </a:xfrm>
            <a:prstGeom prst="rect">
              <a:avLst/>
            </a:prstGeom>
            <a:ln>
              <a:noFill/>
            </a:ln>
          </p:spPr>
          <p:txBody>
            <a:bodyPr spcFirstLastPara="1" vert="horz" lIns="68580" tIns="34290" rIns="68580" bIns="34290" numCol="1" rtlCol="0" anchor="ctr">
              <a:prstTxWarp prst="textCircle">
                <a:avLst/>
              </a:prstTxWarp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uk-UA" sz="750" dirty="0">
                  <a:solidFill>
                    <a:srgbClr val="FFCC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МОБІЛЬНИЙ РЯТУВАЛЬНИЙ ЦЕНТР ШВИДКОГО РЕАГУВАННЯ</a:t>
              </a:r>
              <a:endParaRPr lang="ru-RU" sz="750" dirty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Прямокутник 183">
              <a:extLst>
                <a:ext uri="{FF2B5EF4-FFF2-40B4-BE49-F238E27FC236}">
                  <a16:creationId xmlns:a16="http://schemas.microsoft.com/office/drawing/2014/main" id="{63E8E9F5-8704-4C5B-8C2A-B1244E588949}"/>
                </a:ext>
              </a:extLst>
            </p:cNvPr>
            <p:cNvSpPr/>
            <p:nvPr/>
          </p:nvSpPr>
          <p:spPr>
            <a:xfrm>
              <a:off x="3576379" y="2471892"/>
              <a:ext cx="1992000" cy="1994853"/>
            </a:xfrm>
            <a:prstGeom prst="rect">
              <a:avLst/>
            </a:prstGeom>
            <a:ln>
              <a:noFill/>
            </a:ln>
          </p:spPr>
          <p:txBody>
            <a:bodyPr wrap="none">
              <a:prstTxWarp prst="textArchDown">
                <a:avLst>
                  <a:gd name="adj" fmla="val 1033517"/>
                </a:avLst>
              </a:prstTxWarp>
              <a:spAutoFit/>
            </a:bodyPr>
            <a:lstStyle/>
            <a:p>
              <a:r>
                <a:rPr lang="uk-UA" sz="750" dirty="0">
                  <a:solidFill>
                    <a:srgbClr val="FFCC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ДСНС УКРАЇНИ   </a:t>
              </a:r>
              <a:endParaRPr lang="uk-UA" sz="750" dirty="0">
                <a:solidFill>
                  <a:srgbClr val="FFCC66"/>
                </a:solidFill>
              </a:endParaRPr>
            </a:p>
          </p:txBody>
        </p:sp>
      </p:grpSp>
      <p:cxnSp>
        <p:nvCxnSpPr>
          <p:cNvPr id="185" name="Пряма сполучна лінія 184">
            <a:extLst>
              <a:ext uri="{FF2B5EF4-FFF2-40B4-BE49-F238E27FC236}">
                <a16:creationId xmlns:a16="http://schemas.microsoft.com/office/drawing/2014/main" id="{BF4A5F2D-7625-432F-9F15-911A2C5E59F0}"/>
              </a:ext>
            </a:extLst>
          </p:cNvPr>
          <p:cNvCxnSpPr>
            <a:cxnSpLocks/>
          </p:cNvCxnSpPr>
          <p:nvPr/>
        </p:nvCxnSpPr>
        <p:spPr>
          <a:xfrm rot="18657701" flipH="1">
            <a:off x="724283" y="598683"/>
            <a:ext cx="4809" cy="5762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Пряма сполучна лінія 185">
            <a:extLst>
              <a:ext uri="{FF2B5EF4-FFF2-40B4-BE49-F238E27FC236}">
                <a16:creationId xmlns:a16="http://schemas.microsoft.com/office/drawing/2014/main" id="{F43CE487-6106-4216-9D01-B701EDCDDAF6}"/>
              </a:ext>
            </a:extLst>
          </p:cNvPr>
          <p:cNvCxnSpPr>
            <a:cxnSpLocks/>
          </p:cNvCxnSpPr>
          <p:nvPr/>
        </p:nvCxnSpPr>
        <p:spPr>
          <a:xfrm>
            <a:off x="1590100" y="1485989"/>
            <a:ext cx="34993" cy="5342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Пряма сполучна лінія 186">
            <a:extLst>
              <a:ext uri="{FF2B5EF4-FFF2-40B4-BE49-F238E27FC236}">
                <a16:creationId xmlns:a16="http://schemas.microsoft.com/office/drawing/2014/main" id="{A3B225CE-851A-4178-B19F-43CE74AA9D47}"/>
              </a:ext>
            </a:extLst>
          </p:cNvPr>
          <p:cNvCxnSpPr>
            <a:cxnSpLocks/>
          </p:cNvCxnSpPr>
          <p:nvPr/>
        </p:nvCxnSpPr>
        <p:spPr>
          <a:xfrm>
            <a:off x="1663833" y="1412548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500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486">
        <p159:morph option="byObject"/>
      </p:transition>
    </mc:Choice>
    <mc:Fallback xmlns="">
      <p:transition spd="slow" advTm="74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17111</TotalTime>
  <Words>377</Words>
  <Application>Microsoft Office PowerPoint</Application>
  <PresentationFormat>Широкий екран</PresentationFormat>
  <Paragraphs>88</Paragraphs>
  <Slides>8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Trebuchet MS</vt:lpstr>
      <vt:lpstr>Wingdings</vt:lpstr>
      <vt:lpstr>Wingdings 2</vt:lpstr>
      <vt:lpstr>Тема Office</vt:lpstr>
      <vt:lpstr>МОБІЛЬНИЙ РЯТУВАЛЬНИЙ ЦЕНТР ШВИДКОГО РЕАГУВАННЯ  ДСНС УКРАЇНИ</vt:lpstr>
      <vt:lpstr>Методологія INSARAG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LB</dc:creator>
  <cp:lastModifiedBy>misha.onofriichuk@gmail.com</cp:lastModifiedBy>
  <cp:revision>1361</cp:revision>
  <cp:lastPrinted>2020-01-30T08:56:34Z</cp:lastPrinted>
  <dcterms:created xsi:type="dcterms:W3CDTF">2018-06-20T10:29:02Z</dcterms:created>
  <dcterms:modified xsi:type="dcterms:W3CDTF">2025-02-11T07:05:13Z</dcterms:modified>
</cp:coreProperties>
</file>