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8"/>
  </p:notesMasterIdLst>
  <p:sldIdLst>
    <p:sldId id="334" r:id="rId2"/>
    <p:sldId id="438" r:id="rId3"/>
    <p:sldId id="442" r:id="rId4"/>
    <p:sldId id="445" r:id="rId5"/>
    <p:sldId id="446" r:id="rId6"/>
    <p:sldId id="441" r:id="rId7"/>
    <p:sldId id="447" r:id="rId8"/>
    <p:sldId id="450" r:id="rId9"/>
    <p:sldId id="451" r:id="rId10"/>
    <p:sldId id="453" r:id="rId11"/>
    <p:sldId id="455" r:id="rId12"/>
    <p:sldId id="454" r:id="rId13"/>
    <p:sldId id="439" r:id="rId14"/>
    <p:sldId id="428" r:id="rId15"/>
    <p:sldId id="440" r:id="rId16"/>
    <p:sldId id="444" r:id="rId17"/>
    <p:sldId id="443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360" r:id="rId26"/>
    <p:sldId id="329" r:id="rId27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1357892B-4C44-443C-B6FC-569EBDF6274F}">
          <p14:sldIdLst>
            <p14:sldId id="334"/>
            <p14:sldId id="438"/>
            <p14:sldId id="442"/>
            <p14:sldId id="445"/>
            <p14:sldId id="446"/>
            <p14:sldId id="441"/>
            <p14:sldId id="447"/>
            <p14:sldId id="450"/>
            <p14:sldId id="451"/>
            <p14:sldId id="453"/>
            <p14:sldId id="455"/>
            <p14:sldId id="454"/>
            <p14:sldId id="439"/>
            <p14:sldId id="428"/>
            <p14:sldId id="440"/>
            <p14:sldId id="444"/>
            <p14:sldId id="443"/>
            <p14:sldId id="456"/>
            <p14:sldId id="457"/>
            <p14:sldId id="458"/>
            <p14:sldId id="459"/>
            <p14:sldId id="460"/>
            <p14:sldId id="461"/>
            <p14:sldId id="462"/>
          </p14:sldIdLst>
        </p14:section>
        <p14:section name="Розділ без заголовка" id="{8024BC03-54BE-4A0D-ACDD-67DD6C274034}">
          <p14:sldIdLst>
            <p14:sldId id="360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00"/>
    <a:srgbClr val="140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2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80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C0AD2-689E-49B3-8833-6D40384EFEFA}" type="doc">
      <dgm:prSet loTypeId="urn:microsoft.com/office/officeart/2005/8/layout/hProcess7#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B6D82E94-1D91-4DA5-B17E-FDE77B8D3220}">
      <dgm:prSet phldrT="[Tekst]" custT="1"/>
      <dgm:spPr/>
      <dgm:t>
        <a:bodyPr/>
        <a:lstStyle/>
        <a:p>
          <a:pPr algn="ctr"/>
          <a:r>
            <a:rPr lang="uk-UA" sz="2400" dirty="0" smtClean="0"/>
            <a:t>Отримання</a:t>
          </a:r>
          <a:endParaRPr lang="pl-PL" sz="2400" dirty="0"/>
        </a:p>
      </dgm:t>
    </dgm:pt>
    <dgm:pt modelId="{84190C9A-DC75-4BD4-9554-35FE5CEA06A8}" type="parTrans" cxnId="{BCE2EA2E-DCC4-44DF-B1FB-742ED3A1AD45}">
      <dgm:prSet/>
      <dgm:spPr/>
      <dgm:t>
        <a:bodyPr/>
        <a:lstStyle/>
        <a:p>
          <a:endParaRPr lang="pl-PL"/>
        </a:p>
      </dgm:t>
    </dgm:pt>
    <dgm:pt modelId="{329F938E-F99D-4A5E-A8B5-8255B9B3B689}" type="sibTrans" cxnId="{BCE2EA2E-DCC4-44DF-B1FB-742ED3A1AD45}">
      <dgm:prSet/>
      <dgm:spPr/>
      <dgm:t>
        <a:bodyPr/>
        <a:lstStyle/>
        <a:p>
          <a:endParaRPr lang="pl-PL"/>
        </a:p>
      </dgm:t>
    </dgm:pt>
    <dgm:pt modelId="{A08C72CE-306F-4023-A061-7454DAEA3CD0}">
      <dgm:prSet phldrT="[Tekst]" custT="1"/>
      <dgm:spPr/>
      <dgm:t>
        <a:bodyPr/>
        <a:lstStyle/>
        <a:p>
          <a:pPr algn="ctr"/>
          <a:r>
            <a:rPr lang="uk-UA" sz="2400" dirty="0" smtClean="0"/>
            <a:t>Обробка</a:t>
          </a:r>
          <a:endParaRPr lang="pl-PL" sz="2400" dirty="0"/>
        </a:p>
      </dgm:t>
    </dgm:pt>
    <dgm:pt modelId="{6F18A708-B67E-4833-9E92-265947916CAD}" type="parTrans" cxnId="{BE8263C2-A8F9-44F3-89A1-6C3BA5C1A3CA}">
      <dgm:prSet/>
      <dgm:spPr/>
      <dgm:t>
        <a:bodyPr/>
        <a:lstStyle/>
        <a:p>
          <a:endParaRPr lang="pl-PL"/>
        </a:p>
      </dgm:t>
    </dgm:pt>
    <dgm:pt modelId="{BC5A9091-EC3F-40D1-BDBA-F05FE123477B}" type="sibTrans" cxnId="{BE8263C2-A8F9-44F3-89A1-6C3BA5C1A3CA}">
      <dgm:prSet/>
      <dgm:spPr/>
      <dgm:t>
        <a:bodyPr/>
        <a:lstStyle/>
        <a:p>
          <a:endParaRPr lang="pl-PL"/>
        </a:p>
      </dgm:t>
    </dgm:pt>
    <dgm:pt modelId="{AC1372B3-A53D-4997-BD7C-77B12E64684D}">
      <dgm:prSet phldrT="[Tekst]" custT="1"/>
      <dgm:spPr/>
      <dgm:t>
        <a:bodyPr/>
        <a:lstStyle/>
        <a:p>
          <a:pPr algn="ctr"/>
          <a:r>
            <a:rPr lang="pl-PL" sz="2400" dirty="0" smtClean="0"/>
            <a:t>A</a:t>
          </a:r>
          <a:r>
            <a:rPr lang="uk-UA" sz="2400" dirty="0" smtClean="0"/>
            <a:t>наліз</a:t>
          </a:r>
          <a:endParaRPr lang="pl-PL" sz="2400" dirty="0" smtClean="0"/>
        </a:p>
      </dgm:t>
    </dgm:pt>
    <dgm:pt modelId="{70C4280E-3F8E-481C-87C3-DEB1F4C69701}" type="parTrans" cxnId="{5505DC97-DC31-4EBD-A799-D65E98BC71FC}">
      <dgm:prSet/>
      <dgm:spPr/>
      <dgm:t>
        <a:bodyPr/>
        <a:lstStyle/>
        <a:p>
          <a:endParaRPr lang="pl-PL"/>
        </a:p>
      </dgm:t>
    </dgm:pt>
    <dgm:pt modelId="{5E6C3397-BF3D-4562-B09B-9E48F85271C7}" type="sibTrans" cxnId="{5505DC97-DC31-4EBD-A799-D65E98BC71FC}">
      <dgm:prSet/>
      <dgm:spPr/>
      <dgm:t>
        <a:bodyPr/>
        <a:lstStyle/>
        <a:p>
          <a:endParaRPr lang="pl-PL"/>
        </a:p>
      </dgm:t>
    </dgm:pt>
    <dgm:pt modelId="{40995D20-5530-47A0-8C0C-48552B8F2D95}">
      <dgm:prSet phldrT="[Tekst]" custT="1"/>
      <dgm:spPr/>
      <dgm:t>
        <a:bodyPr/>
        <a:lstStyle/>
        <a:p>
          <a:pPr algn="ctr"/>
          <a:r>
            <a:rPr lang="uk-UA" sz="2000" dirty="0" smtClean="0"/>
            <a:t>Розповсюдження</a:t>
          </a:r>
          <a:endParaRPr lang="pl-PL" sz="2000" dirty="0" smtClean="0"/>
        </a:p>
      </dgm:t>
    </dgm:pt>
    <dgm:pt modelId="{84FD190E-CDDF-4F22-BE78-30AFD63A3B4B}" type="parTrans" cxnId="{DBE13E62-2612-449E-B6E1-6CAD61C10DD9}">
      <dgm:prSet/>
      <dgm:spPr/>
      <dgm:t>
        <a:bodyPr/>
        <a:lstStyle/>
        <a:p>
          <a:endParaRPr lang="pl-PL"/>
        </a:p>
      </dgm:t>
    </dgm:pt>
    <dgm:pt modelId="{6E1D9CE2-6DB0-4695-ABFB-F59BBA5E4355}" type="sibTrans" cxnId="{DBE13E62-2612-449E-B6E1-6CAD61C10DD9}">
      <dgm:prSet/>
      <dgm:spPr/>
      <dgm:t>
        <a:bodyPr/>
        <a:lstStyle/>
        <a:p>
          <a:endParaRPr lang="pl-PL"/>
        </a:p>
      </dgm:t>
    </dgm:pt>
    <dgm:pt modelId="{D7787440-CFB1-43F5-986F-0BB6093B2596}">
      <dgm:prSet phldrT="[Teks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pl-PL" dirty="0"/>
        </a:p>
      </dgm:t>
    </dgm:pt>
    <dgm:pt modelId="{5719C32A-28D6-49D2-906E-7BB0053EFD43}" type="parTrans" cxnId="{C19B2ECD-391C-4D39-BEC7-242A1A3983A0}">
      <dgm:prSet/>
      <dgm:spPr/>
      <dgm:t>
        <a:bodyPr/>
        <a:lstStyle/>
        <a:p>
          <a:endParaRPr lang="pl-PL"/>
        </a:p>
      </dgm:t>
    </dgm:pt>
    <dgm:pt modelId="{801CC3DF-1DEF-4440-ACE5-AB1479F78C87}" type="sibTrans" cxnId="{C19B2ECD-391C-4D39-BEC7-242A1A3983A0}">
      <dgm:prSet/>
      <dgm:spPr/>
      <dgm:t>
        <a:bodyPr/>
        <a:lstStyle/>
        <a:p>
          <a:endParaRPr lang="pl-PL"/>
        </a:p>
      </dgm:t>
    </dgm:pt>
    <dgm:pt modelId="{AFEADDBD-39BF-4EED-93BA-7B167BB6CB3B}">
      <dgm:prSet phldrT="[Tekst]"/>
      <dgm:spPr/>
      <dgm:t>
        <a:bodyPr/>
        <a:lstStyle/>
        <a:p>
          <a:endParaRPr lang="pl-PL" dirty="0"/>
        </a:p>
      </dgm:t>
    </dgm:pt>
    <dgm:pt modelId="{627E5D09-6D83-4DB4-87F7-666452EA5CF1}" type="parTrans" cxnId="{4AAA7960-065B-47BC-B00C-5E8786C1FED6}">
      <dgm:prSet/>
      <dgm:spPr/>
      <dgm:t>
        <a:bodyPr/>
        <a:lstStyle/>
        <a:p>
          <a:endParaRPr lang="pl-PL"/>
        </a:p>
      </dgm:t>
    </dgm:pt>
    <dgm:pt modelId="{A2F6ED8E-BBAF-4E6A-8188-A9A113BEED62}" type="sibTrans" cxnId="{4AAA7960-065B-47BC-B00C-5E8786C1FED6}">
      <dgm:prSet/>
      <dgm:spPr/>
      <dgm:t>
        <a:bodyPr/>
        <a:lstStyle/>
        <a:p>
          <a:endParaRPr lang="pl-PL"/>
        </a:p>
      </dgm:t>
    </dgm:pt>
    <dgm:pt modelId="{8B13153D-3547-4B09-94D8-21FD0C23B28F}">
      <dgm:prSet phldrT="[Tekst]"/>
      <dgm:spPr/>
      <dgm:t>
        <a:bodyPr/>
        <a:lstStyle/>
        <a:p>
          <a:endParaRPr lang="pl-PL" dirty="0"/>
        </a:p>
      </dgm:t>
    </dgm:pt>
    <dgm:pt modelId="{52777439-3921-4B99-9CE0-447F1F2FE729}" type="parTrans" cxnId="{43F06B76-4741-43F5-9A4B-C7C82FA3E0D4}">
      <dgm:prSet/>
      <dgm:spPr/>
      <dgm:t>
        <a:bodyPr/>
        <a:lstStyle/>
        <a:p>
          <a:endParaRPr lang="pl-PL"/>
        </a:p>
      </dgm:t>
    </dgm:pt>
    <dgm:pt modelId="{12643920-EC59-4634-B3DF-E5AFEC7408CB}" type="sibTrans" cxnId="{43F06B76-4741-43F5-9A4B-C7C82FA3E0D4}">
      <dgm:prSet/>
      <dgm:spPr/>
      <dgm:t>
        <a:bodyPr/>
        <a:lstStyle/>
        <a:p>
          <a:endParaRPr lang="pl-PL"/>
        </a:p>
      </dgm:t>
    </dgm:pt>
    <dgm:pt modelId="{D530B027-8D01-432F-8E8A-FBCDC897D60E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pl-PL" dirty="0" smtClean="0"/>
        </a:p>
      </dgm:t>
    </dgm:pt>
    <dgm:pt modelId="{D787114B-D4C4-4D12-8AB5-1B83068A4BEB}" type="parTrans" cxnId="{D60293B8-3382-4009-B35A-FDF1EAD08D13}">
      <dgm:prSet/>
      <dgm:spPr/>
      <dgm:t>
        <a:bodyPr/>
        <a:lstStyle/>
        <a:p>
          <a:endParaRPr lang="pl-PL"/>
        </a:p>
      </dgm:t>
    </dgm:pt>
    <dgm:pt modelId="{38549E31-DBCA-4294-876A-C4444BDA2400}" type="sibTrans" cxnId="{D60293B8-3382-4009-B35A-FDF1EAD08D13}">
      <dgm:prSet/>
      <dgm:spPr/>
      <dgm:t>
        <a:bodyPr/>
        <a:lstStyle/>
        <a:p>
          <a:endParaRPr lang="pl-PL"/>
        </a:p>
      </dgm:t>
    </dgm:pt>
    <dgm:pt modelId="{70142C68-72C5-45FB-8268-0BD7D48051A7}" type="pres">
      <dgm:prSet presAssocID="{9E2C0AD2-689E-49B3-8833-6D40384EFE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C26FEB-D657-41C3-9B9F-5122B6AABF81}" type="pres">
      <dgm:prSet presAssocID="{D7787440-CFB1-43F5-986F-0BB6093B2596}" presName="compositeNode" presStyleCnt="0">
        <dgm:presLayoutVars>
          <dgm:bulletEnabled val="1"/>
        </dgm:presLayoutVars>
      </dgm:prSet>
      <dgm:spPr/>
    </dgm:pt>
    <dgm:pt modelId="{5E52CE24-6CDA-450D-9BA4-80F99665ADD0}" type="pres">
      <dgm:prSet presAssocID="{D7787440-CFB1-43F5-986F-0BB6093B2596}" presName="bgRect" presStyleLbl="node1" presStyleIdx="0" presStyleCnt="4" custScaleX="109287" custLinFactNeighborX="-5973"/>
      <dgm:spPr/>
      <dgm:t>
        <a:bodyPr/>
        <a:lstStyle/>
        <a:p>
          <a:endParaRPr lang="en-US"/>
        </a:p>
      </dgm:t>
    </dgm:pt>
    <dgm:pt modelId="{0EBFF6DF-A6DF-4EB6-9AF1-454F68798DF8}" type="pres">
      <dgm:prSet presAssocID="{D7787440-CFB1-43F5-986F-0BB6093B2596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1E081-D38D-47E6-BC95-AE3B30ADCCD0}" type="pres">
      <dgm:prSet presAssocID="{D7787440-CFB1-43F5-986F-0BB6093B259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86E4C6-A78D-4AEE-9F00-4C68A93B17C5}" type="pres">
      <dgm:prSet presAssocID="{801CC3DF-1DEF-4440-ACE5-AB1479F78C87}" presName="hSp" presStyleCnt="0"/>
      <dgm:spPr/>
    </dgm:pt>
    <dgm:pt modelId="{D11A33B8-2C41-4557-8A58-D85B7789C3BE}" type="pres">
      <dgm:prSet presAssocID="{801CC3DF-1DEF-4440-ACE5-AB1479F78C87}" presName="vProcSp" presStyleCnt="0"/>
      <dgm:spPr/>
    </dgm:pt>
    <dgm:pt modelId="{6130783E-7665-4AEE-8FB6-E8E721D5B811}" type="pres">
      <dgm:prSet presAssocID="{801CC3DF-1DEF-4440-ACE5-AB1479F78C87}" presName="vSp1" presStyleCnt="0"/>
      <dgm:spPr/>
    </dgm:pt>
    <dgm:pt modelId="{88CA5F87-9850-4114-968D-7A84B4410418}" type="pres">
      <dgm:prSet presAssocID="{801CC3DF-1DEF-4440-ACE5-AB1479F78C87}" presName="simulatedConn" presStyleLbl="solidFgAcc1" presStyleIdx="0" presStyleCnt="3"/>
      <dgm:spPr/>
    </dgm:pt>
    <dgm:pt modelId="{2B75CB99-0C70-49D8-943A-7DE032449FBA}" type="pres">
      <dgm:prSet presAssocID="{801CC3DF-1DEF-4440-ACE5-AB1479F78C87}" presName="vSp2" presStyleCnt="0"/>
      <dgm:spPr/>
    </dgm:pt>
    <dgm:pt modelId="{94A887B0-CE5A-46CF-A701-26F96624260D}" type="pres">
      <dgm:prSet presAssocID="{801CC3DF-1DEF-4440-ACE5-AB1479F78C87}" presName="sibTrans" presStyleCnt="0"/>
      <dgm:spPr/>
    </dgm:pt>
    <dgm:pt modelId="{52B0D1DC-2349-4F70-801C-9587A8D1B1AF}" type="pres">
      <dgm:prSet presAssocID="{AFEADDBD-39BF-4EED-93BA-7B167BB6CB3B}" presName="compositeNode" presStyleCnt="0">
        <dgm:presLayoutVars>
          <dgm:bulletEnabled val="1"/>
        </dgm:presLayoutVars>
      </dgm:prSet>
      <dgm:spPr/>
    </dgm:pt>
    <dgm:pt modelId="{17B0641D-EE3B-4E0F-B7B1-A90343693E1A}" type="pres">
      <dgm:prSet presAssocID="{AFEADDBD-39BF-4EED-93BA-7B167BB6CB3B}" presName="bgRect" presStyleLbl="node1" presStyleIdx="1" presStyleCnt="4"/>
      <dgm:spPr/>
      <dgm:t>
        <a:bodyPr/>
        <a:lstStyle/>
        <a:p>
          <a:endParaRPr lang="en-US"/>
        </a:p>
      </dgm:t>
    </dgm:pt>
    <dgm:pt modelId="{006B6BF6-C692-4936-AC2E-75C5E0946915}" type="pres">
      <dgm:prSet presAssocID="{AFEADDBD-39BF-4EED-93BA-7B167BB6CB3B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7646C-63F1-4DEF-A840-62CF04EB1077}" type="pres">
      <dgm:prSet presAssocID="{AFEADDBD-39BF-4EED-93BA-7B167BB6CB3B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DAD1B3-40D8-4BE2-B8A7-678AEBEB1543}" type="pres">
      <dgm:prSet presAssocID="{A2F6ED8E-BBAF-4E6A-8188-A9A113BEED62}" presName="hSp" presStyleCnt="0"/>
      <dgm:spPr/>
    </dgm:pt>
    <dgm:pt modelId="{985D59F3-90A6-4138-AD6C-03E71C665ABA}" type="pres">
      <dgm:prSet presAssocID="{A2F6ED8E-BBAF-4E6A-8188-A9A113BEED62}" presName="vProcSp" presStyleCnt="0"/>
      <dgm:spPr/>
    </dgm:pt>
    <dgm:pt modelId="{5EE4F17A-C2F1-48E1-9538-CBA1E2D75416}" type="pres">
      <dgm:prSet presAssocID="{A2F6ED8E-BBAF-4E6A-8188-A9A113BEED62}" presName="vSp1" presStyleCnt="0"/>
      <dgm:spPr/>
    </dgm:pt>
    <dgm:pt modelId="{B0734012-A294-4AA5-B22C-97BF061F0899}" type="pres">
      <dgm:prSet presAssocID="{A2F6ED8E-BBAF-4E6A-8188-A9A113BEED62}" presName="simulatedConn" presStyleLbl="solidFgAcc1" presStyleIdx="1" presStyleCnt="3"/>
      <dgm:spPr/>
    </dgm:pt>
    <dgm:pt modelId="{C7056847-BD2A-43FA-8F3C-99BA2E2EC489}" type="pres">
      <dgm:prSet presAssocID="{A2F6ED8E-BBAF-4E6A-8188-A9A113BEED62}" presName="vSp2" presStyleCnt="0"/>
      <dgm:spPr/>
    </dgm:pt>
    <dgm:pt modelId="{A90966C2-B28B-42DC-AD60-41805BEB1A7C}" type="pres">
      <dgm:prSet presAssocID="{A2F6ED8E-BBAF-4E6A-8188-A9A113BEED62}" presName="sibTrans" presStyleCnt="0"/>
      <dgm:spPr/>
    </dgm:pt>
    <dgm:pt modelId="{C00499FF-958C-4CA3-ABAE-3D915B1D4A81}" type="pres">
      <dgm:prSet presAssocID="{8B13153D-3547-4B09-94D8-21FD0C23B28F}" presName="compositeNode" presStyleCnt="0">
        <dgm:presLayoutVars>
          <dgm:bulletEnabled val="1"/>
        </dgm:presLayoutVars>
      </dgm:prSet>
      <dgm:spPr/>
    </dgm:pt>
    <dgm:pt modelId="{912DA118-BBB9-4607-ACE2-34110DBACF68}" type="pres">
      <dgm:prSet presAssocID="{8B13153D-3547-4B09-94D8-21FD0C23B28F}" presName="bgRect" presStyleLbl="node1" presStyleIdx="2" presStyleCnt="4"/>
      <dgm:spPr/>
      <dgm:t>
        <a:bodyPr/>
        <a:lstStyle/>
        <a:p>
          <a:endParaRPr lang="en-US"/>
        </a:p>
      </dgm:t>
    </dgm:pt>
    <dgm:pt modelId="{99A6460D-FBA1-4766-8A92-61313CD3D254}" type="pres">
      <dgm:prSet presAssocID="{8B13153D-3547-4B09-94D8-21FD0C23B28F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3C12D-9B39-44B6-9741-C42FCB203C53}" type="pres">
      <dgm:prSet presAssocID="{8B13153D-3547-4B09-94D8-21FD0C23B28F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7AC78B-0716-4F13-9E1D-F569C721567E}" type="pres">
      <dgm:prSet presAssocID="{12643920-EC59-4634-B3DF-E5AFEC7408CB}" presName="hSp" presStyleCnt="0"/>
      <dgm:spPr/>
    </dgm:pt>
    <dgm:pt modelId="{1C2754ED-6073-4FCA-AF75-6CA899495E8E}" type="pres">
      <dgm:prSet presAssocID="{12643920-EC59-4634-B3DF-E5AFEC7408CB}" presName="vProcSp" presStyleCnt="0"/>
      <dgm:spPr/>
    </dgm:pt>
    <dgm:pt modelId="{F8BF6CD5-D023-4CF8-A618-9828F6291E03}" type="pres">
      <dgm:prSet presAssocID="{12643920-EC59-4634-B3DF-E5AFEC7408CB}" presName="vSp1" presStyleCnt="0"/>
      <dgm:spPr/>
    </dgm:pt>
    <dgm:pt modelId="{598AC637-D55A-4677-B806-07F20FFC19F4}" type="pres">
      <dgm:prSet presAssocID="{12643920-EC59-4634-B3DF-E5AFEC7408CB}" presName="simulatedConn" presStyleLbl="solidFgAcc1" presStyleIdx="2" presStyleCnt="3"/>
      <dgm:spPr/>
    </dgm:pt>
    <dgm:pt modelId="{083AC017-47A9-4F89-807A-9C544ECEFCE3}" type="pres">
      <dgm:prSet presAssocID="{12643920-EC59-4634-B3DF-E5AFEC7408CB}" presName="vSp2" presStyleCnt="0"/>
      <dgm:spPr/>
    </dgm:pt>
    <dgm:pt modelId="{8B4E3A22-9C4A-4842-BF07-C91F46B18F03}" type="pres">
      <dgm:prSet presAssocID="{12643920-EC59-4634-B3DF-E5AFEC7408CB}" presName="sibTrans" presStyleCnt="0"/>
      <dgm:spPr/>
    </dgm:pt>
    <dgm:pt modelId="{7423DB07-52D2-47AD-9443-A2116AEA4238}" type="pres">
      <dgm:prSet presAssocID="{D530B027-8D01-432F-8E8A-FBCDC897D60E}" presName="compositeNode" presStyleCnt="0">
        <dgm:presLayoutVars>
          <dgm:bulletEnabled val="1"/>
        </dgm:presLayoutVars>
      </dgm:prSet>
      <dgm:spPr/>
    </dgm:pt>
    <dgm:pt modelId="{F12E224C-6E9A-473D-B287-407C3839B1AA}" type="pres">
      <dgm:prSet presAssocID="{D530B027-8D01-432F-8E8A-FBCDC897D60E}" presName="bgRect" presStyleLbl="node1" presStyleIdx="3" presStyleCnt="4"/>
      <dgm:spPr/>
      <dgm:t>
        <a:bodyPr/>
        <a:lstStyle/>
        <a:p>
          <a:endParaRPr lang="en-US"/>
        </a:p>
      </dgm:t>
    </dgm:pt>
    <dgm:pt modelId="{64AEDBA0-91C4-4773-A2CB-5F11D548BAE6}" type="pres">
      <dgm:prSet presAssocID="{D530B027-8D01-432F-8E8A-FBCDC897D60E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C7252-B87F-4D07-B1F3-E58F563A670A}" type="pres">
      <dgm:prSet presAssocID="{D530B027-8D01-432F-8E8A-FBCDC897D60E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05DC97-DC31-4EBD-A799-D65E98BC71FC}" srcId="{8B13153D-3547-4B09-94D8-21FD0C23B28F}" destId="{AC1372B3-A53D-4997-BD7C-77B12E64684D}" srcOrd="0" destOrd="0" parTransId="{70C4280E-3F8E-481C-87C3-DEB1F4C69701}" sibTransId="{5E6C3397-BF3D-4562-B09B-9E48F85271C7}"/>
    <dgm:cxn modelId="{61FB5534-3C74-4979-BD57-0924F5DC8D72}" type="presOf" srcId="{D7787440-CFB1-43F5-986F-0BB6093B2596}" destId="{5E52CE24-6CDA-450D-9BA4-80F99665ADD0}" srcOrd="0" destOrd="0" presId="urn:microsoft.com/office/officeart/2005/8/layout/hProcess7#1"/>
    <dgm:cxn modelId="{D62AB1A1-6042-4ABA-88B8-2C161C902BF6}" type="presOf" srcId="{AC1372B3-A53D-4997-BD7C-77B12E64684D}" destId="{67A3C12D-9B39-44B6-9741-C42FCB203C53}" srcOrd="0" destOrd="0" presId="urn:microsoft.com/office/officeart/2005/8/layout/hProcess7#1"/>
    <dgm:cxn modelId="{A702D37F-4E4C-4B30-A5FF-74EA3AAFB427}" type="presOf" srcId="{8B13153D-3547-4B09-94D8-21FD0C23B28F}" destId="{912DA118-BBB9-4607-ACE2-34110DBACF68}" srcOrd="0" destOrd="0" presId="urn:microsoft.com/office/officeart/2005/8/layout/hProcess7#1"/>
    <dgm:cxn modelId="{CCA923E7-E6D6-4EB5-A9CE-425F73EE3887}" type="presOf" srcId="{AFEADDBD-39BF-4EED-93BA-7B167BB6CB3B}" destId="{17B0641D-EE3B-4E0F-B7B1-A90343693E1A}" srcOrd="0" destOrd="0" presId="urn:microsoft.com/office/officeart/2005/8/layout/hProcess7#1"/>
    <dgm:cxn modelId="{4AAA7960-065B-47BC-B00C-5E8786C1FED6}" srcId="{9E2C0AD2-689E-49B3-8833-6D40384EFEFA}" destId="{AFEADDBD-39BF-4EED-93BA-7B167BB6CB3B}" srcOrd="1" destOrd="0" parTransId="{627E5D09-6D83-4DB4-87F7-666452EA5CF1}" sibTransId="{A2F6ED8E-BBAF-4E6A-8188-A9A113BEED62}"/>
    <dgm:cxn modelId="{187B7954-C7AE-4B7B-94CB-EDDFB59BDB9D}" type="presOf" srcId="{8B13153D-3547-4B09-94D8-21FD0C23B28F}" destId="{99A6460D-FBA1-4766-8A92-61313CD3D254}" srcOrd="1" destOrd="0" presId="urn:microsoft.com/office/officeart/2005/8/layout/hProcess7#1"/>
    <dgm:cxn modelId="{DBE13E62-2612-449E-B6E1-6CAD61C10DD9}" srcId="{D530B027-8D01-432F-8E8A-FBCDC897D60E}" destId="{40995D20-5530-47A0-8C0C-48552B8F2D95}" srcOrd="0" destOrd="0" parTransId="{84FD190E-CDDF-4F22-BE78-30AFD63A3B4B}" sibTransId="{6E1D9CE2-6DB0-4695-ABFB-F59BBA5E4355}"/>
    <dgm:cxn modelId="{43F06B76-4741-43F5-9A4B-C7C82FA3E0D4}" srcId="{9E2C0AD2-689E-49B3-8833-6D40384EFEFA}" destId="{8B13153D-3547-4B09-94D8-21FD0C23B28F}" srcOrd="2" destOrd="0" parTransId="{52777439-3921-4B99-9CE0-447F1F2FE729}" sibTransId="{12643920-EC59-4634-B3DF-E5AFEC7408CB}"/>
    <dgm:cxn modelId="{3F7DD077-655E-4E0E-A835-C583BBC4A047}" type="presOf" srcId="{D530B027-8D01-432F-8E8A-FBCDC897D60E}" destId="{64AEDBA0-91C4-4773-A2CB-5F11D548BAE6}" srcOrd="1" destOrd="0" presId="urn:microsoft.com/office/officeart/2005/8/layout/hProcess7#1"/>
    <dgm:cxn modelId="{BE8263C2-A8F9-44F3-89A1-6C3BA5C1A3CA}" srcId="{AFEADDBD-39BF-4EED-93BA-7B167BB6CB3B}" destId="{A08C72CE-306F-4023-A061-7454DAEA3CD0}" srcOrd="0" destOrd="0" parTransId="{6F18A708-B67E-4833-9E92-265947916CAD}" sibTransId="{BC5A9091-EC3F-40D1-BDBA-F05FE123477B}"/>
    <dgm:cxn modelId="{BCE2EA2E-DCC4-44DF-B1FB-742ED3A1AD45}" srcId="{D7787440-CFB1-43F5-986F-0BB6093B2596}" destId="{B6D82E94-1D91-4DA5-B17E-FDE77B8D3220}" srcOrd="0" destOrd="0" parTransId="{84190C9A-DC75-4BD4-9554-35FE5CEA06A8}" sibTransId="{329F938E-F99D-4A5E-A8B5-8255B9B3B689}"/>
    <dgm:cxn modelId="{D60293B8-3382-4009-B35A-FDF1EAD08D13}" srcId="{9E2C0AD2-689E-49B3-8833-6D40384EFEFA}" destId="{D530B027-8D01-432F-8E8A-FBCDC897D60E}" srcOrd="3" destOrd="0" parTransId="{D787114B-D4C4-4D12-8AB5-1B83068A4BEB}" sibTransId="{38549E31-DBCA-4294-876A-C4444BDA2400}"/>
    <dgm:cxn modelId="{8B1F10DB-610F-47AA-ADC8-F028773848C9}" type="presOf" srcId="{AFEADDBD-39BF-4EED-93BA-7B167BB6CB3B}" destId="{006B6BF6-C692-4936-AC2E-75C5E0946915}" srcOrd="1" destOrd="0" presId="urn:microsoft.com/office/officeart/2005/8/layout/hProcess7#1"/>
    <dgm:cxn modelId="{8C953089-7C3C-490B-B1EE-D8E6F08BB4DC}" type="presOf" srcId="{40995D20-5530-47A0-8C0C-48552B8F2D95}" destId="{DE6C7252-B87F-4D07-B1F3-E58F563A670A}" srcOrd="0" destOrd="0" presId="urn:microsoft.com/office/officeart/2005/8/layout/hProcess7#1"/>
    <dgm:cxn modelId="{89C77145-1DF3-42B0-9CE1-AAFDF9D57C1D}" type="presOf" srcId="{D530B027-8D01-432F-8E8A-FBCDC897D60E}" destId="{F12E224C-6E9A-473D-B287-407C3839B1AA}" srcOrd="0" destOrd="0" presId="urn:microsoft.com/office/officeart/2005/8/layout/hProcess7#1"/>
    <dgm:cxn modelId="{F57A4ABE-E20E-48DF-BB14-DCD3604B1AA8}" type="presOf" srcId="{A08C72CE-306F-4023-A061-7454DAEA3CD0}" destId="{AE57646C-63F1-4DEF-A840-62CF04EB1077}" srcOrd="0" destOrd="0" presId="urn:microsoft.com/office/officeart/2005/8/layout/hProcess7#1"/>
    <dgm:cxn modelId="{EFEB0073-52A9-4A39-93D6-579E4C4318D1}" type="presOf" srcId="{B6D82E94-1D91-4DA5-B17E-FDE77B8D3220}" destId="{C581E081-D38D-47E6-BC95-AE3B30ADCCD0}" srcOrd="0" destOrd="0" presId="urn:microsoft.com/office/officeart/2005/8/layout/hProcess7#1"/>
    <dgm:cxn modelId="{C19B2ECD-391C-4D39-BEC7-242A1A3983A0}" srcId="{9E2C0AD2-689E-49B3-8833-6D40384EFEFA}" destId="{D7787440-CFB1-43F5-986F-0BB6093B2596}" srcOrd="0" destOrd="0" parTransId="{5719C32A-28D6-49D2-906E-7BB0053EFD43}" sibTransId="{801CC3DF-1DEF-4440-ACE5-AB1479F78C87}"/>
    <dgm:cxn modelId="{2435C30F-A927-4DCE-A224-CB1910D311C8}" type="presOf" srcId="{D7787440-CFB1-43F5-986F-0BB6093B2596}" destId="{0EBFF6DF-A6DF-4EB6-9AF1-454F68798DF8}" srcOrd="1" destOrd="0" presId="urn:microsoft.com/office/officeart/2005/8/layout/hProcess7#1"/>
    <dgm:cxn modelId="{71DBE57B-A543-43E1-98F3-935270C97E19}" type="presOf" srcId="{9E2C0AD2-689E-49B3-8833-6D40384EFEFA}" destId="{70142C68-72C5-45FB-8268-0BD7D48051A7}" srcOrd="0" destOrd="0" presId="urn:microsoft.com/office/officeart/2005/8/layout/hProcess7#1"/>
    <dgm:cxn modelId="{64C1DF45-DE2E-4AAD-9724-F582EB61F0D8}" type="presParOf" srcId="{70142C68-72C5-45FB-8268-0BD7D48051A7}" destId="{00C26FEB-D657-41C3-9B9F-5122B6AABF81}" srcOrd="0" destOrd="0" presId="urn:microsoft.com/office/officeart/2005/8/layout/hProcess7#1"/>
    <dgm:cxn modelId="{1DE7FAC0-0D37-46CF-87BC-C5E4D9F84139}" type="presParOf" srcId="{00C26FEB-D657-41C3-9B9F-5122B6AABF81}" destId="{5E52CE24-6CDA-450D-9BA4-80F99665ADD0}" srcOrd="0" destOrd="0" presId="urn:microsoft.com/office/officeart/2005/8/layout/hProcess7#1"/>
    <dgm:cxn modelId="{F4C1A06C-2034-471F-A776-21BFD9A8F553}" type="presParOf" srcId="{00C26FEB-D657-41C3-9B9F-5122B6AABF81}" destId="{0EBFF6DF-A6DF-4EB6-9AF1-454F68798DF8}" srcOrd="1" destOrd="0" presId="urn:microsoft.com/office/officeart/2005/8/layout/hProcess7#1"/>
    <dgm:cxn modelId="{50532350-EAFA-45D2-AB82-6AFA8924B424}" type="presParOf" srcId="{00C26FEB-D657-41C3-9B9F-5122B6AABF81}" destId="{C581E081-D38D-47E6-BC95-AE3B30ADCCD0}" srcOrd="2" destOrd="0" presId="urn:microsoft.com/office/officeart/2005/8/layout/hProcess7#1"/>
    <dgm:cxn modelId="{10D86481-0929-4AAB-AE18-28F6DE7D23A3}" type="presParOf" srcId="{70142C68-72C5-45FB-8268-0BD7D48051A7}" destId="{5E86E4C6-A78D-4AEE-9F00-4C68A93B17C5}" srcOrd="1" destOrd="0" presId="urn:microsoft.com/office/officeart/2005/8/layout/hProcess7#1"/>
    <dgm:cxn modelId="{BD478C4B-D706-468F-A7F4-AE0CCD5A8FBC}" type="presParOf" srcId="{70142C68-72C5-45FB-8268-0BD7D48051A7}" destId="{D11A33B8-2C41-4557-8A58-D85B7789C3BE}" srcOrd="2" destOrd="0" presId="urn:microsoft.com/office/officeart/2005/8/layout/hProcess7#1"/>
    <dgm:cxn modelId="{BD74CEC5-6711-4946-9011-6DB982A026B1}" type="presParOf" srcId="{D11A33B8-2C41-4557-8A58-D85B7789C3BE}" destId="{6130783E-7665-4AEE-8FB6-E8E721D5B811}" srcOrd="0" destOrd="0" presId="urn:microsoft.com/office/officeart/2005/8/layout/hProcess7#1"/>
    <dgm:cxn modelId="{9FF960AE-80F3-4C2E-99A7-6130F1C0CF6E}" type="presParOf" srcId="{D11A33B8-2C41-4557-8A58-D85B7789C3BE}" destId="{88CA5F87-9850-4114-968D-7A84B4410418}" srcOrd="1" destOrd="0" presId="urn:microsoft.com/office/officeart/2005/8/layout/hProcess7#1"/>
    <dgm:cxn modelId="{C4D9166D-4568-4013-B1BA-4589084BF2D9}" type="presParOf" srcId="{D11A33B8-2C41-4557-8A58-D85B7789C3BE}" destId="{2B75CB99-0C70-49D8-943A-7DE032449FBA}" srcOrd="2" destOrd="0" presId="urn:microsoft.com/office/officeart/2005/8/layout/hProcess7#1"/>
    <dgm:cxn modelId="{29F011D4-DD5D-4238-AFEF-699CAAFF7E9A}" type="presParOf" srcId="{70142C68-72C5-45FB-8268-0BD7D48051A7}" destId="{94A887B0-CE5A-46CF-A701-26F96624260D}" srcOrd="3" destOrd="0" presId="urn:microsoft.com/office/officeart/2005/8/layout/hProcess7#1"/>
    <dgm:cxn modelId="{520DBF6F-C3AB-481B-BD66-0D67935A1702}" type="presParOf" srcId="{70142C68-72C5-45FB-8268-0BD7D48051A7}" destId="{52B0D1DC-2349-4F70-801C-9587A8D1B1AF}" srcOrd="4" destOrd="0" presId="urn:microsoft.com/office/officeart/2005/8/layout/hProcess7#1"/>
    <dgm:cxn modelId="{CF302B92-699D-43DE-A102-CEF403DDB123}" type="presParOf" srcId="{52B0D1DC-2349-4F70-801C-9587A8D1B1AF}" destId="{17B0641D-EE3B-4E0F-B7B1-A90343693E1A}" srcOrd="0" destOrd="0" presId="urn:microsoft.com/office/officeart/2005/8/layout/hProcess7#1"/>
    <dgm:cxn modelId="{29536244-226B-4415-BB64-F27C3E834102}" type="presParOf" srcId="{52B0D1DC-2349-4F70-801C-9587A8D1B1AF}" destId="{006B6BF6-C692-4936-AC2E-75C5E0946915}" srcOrd="1" destOrd="0" presId="urn:microsoft.com/office/officeart/2005/8/layout/hProcess7#1"/>
    <dgm:cxn modelId="{712CC4F7-5444-4DDD-AFA3-9A83CAE50FA2}" type="presParOf" srcId="{52B0D1DC-2349-4F70-801C-9587A8D1B1AF}" destId="{AE57646C-63F1-4DEF-A840-62CF04EB1077}" srcOrd="2" destOrd="0" presId="urn:microsoft.com/office/officeart/2005/8/layout/hProcess7#1"/>
    <dgm:cxn modelId="{89226213-7BC1-4111-9CBD-E5BFF5858EC7}" type="presParOf" srcId="{70142C68-72C5-45FB-8268-0BD7D48051A7}" destId="{C4DAD1B3-40D8-4BE2-B8A7-678AEBEB1543}" srcOrd="5" destOrd="0" presId="urn:microsoft.com/office/officeart/2005/8/layout/hProcess7#1"/>
    <dgm:cxn modelId="{41C98EA3-A438-454C-82E8-CA2BF70BF891}" type="presParOf" srcId="{70142C68-72C5-45FB-8268-0BD7D48051A7}" destId="{985D59F3-90A6-4138-AD6C-03E71C665ABA}" srcOrd="6" destOrd="0" presId="urn:microsoft.com/office/officeart/2005/8/layout/hProcess7#1"/>
    <dgm:cxn modelId="{E31174AE-BB36-444B-BD78-9FF20AB36D54}" type="presParOf" srcId="{985D59F3-90A6-4138-AD6C-03E71C665ABA}" destId="{5EE4F17A-C2F1-48E1-9538-CBA1E2D75416}" srcOrd="0" destOrd="0" presId="urn:microsoft.com/office/officeart/2005/8/layout/hProcess7#1"/>
    <dgm:cxn modelId="{73A99750-1650-4E72-B53B-55A056906D5F}" type="presParOf" srcId="{985D59F3-90A6-4138-AD6C-03E71C665ABA}" destId="{B0734012-A294-4AA5-B22C-97BF061F0899}" srcOrd="1" destOrd="0" presId="urn:microsoft.com/office/officeart/2005/8/layout/hProcess7#1"/>
    <dgm:cxn modelId="{A5D1D9CD-C0AA-4721-B270-8393F29E5484}" type="presParOf" srcId="{985D59F3-90A6-4138-AD6C-03E71C665ABA}" destId="{C7056847-BD2A-43FA-8F3C-99BA2E2EC489}" srcOrd="2" destOrd="0" presId="urn:microsoft.com/office/officeart/2005/8/layout/hProcess7#1"/>
    <dgm:cxn modelId="{1C171C67-409D-4474-AF1C-D3EA0BF8388E}" type="presParOf" srcId="{70142C68-72C5-45FB-8268-0BD7D48051A7}" destId="{A90966C2-B28B-42DC-AD60-41805BEB1A7C}" srcOrd="7" destOrd="0" presId="urn:microsoft.com/office/officeart/2005/8/layout/hProcess7#1"/>
    <dgm:cxn modelId="{8671054B-D760-4BFF-BC4C-16ABBC98E9FE}" type="presParOf" srcId="{70142C68-72C5-45FB-8268-0BD7D48051A7}" destId="{C00499FF-958C-4CA3-ABAE-3D915B1D4A81}" srcOrd="8" destOrd="0" presId="urn:microsoft.com/office/officeart/2005/8/layout/hProcess7#1"/>
    <dgm:cxn modelId="{E3FDFB33-CBDA-462B-BCFE-815DD6F22396}" type="presParOf" srcId="{C00499FF-958C-4CA3-ABAE-3D915B1D4A81}" destId="{912DA118-BBB9-4607-ACE2-34110DBACF68}" srcOrd="0" destOrd="0" presId="urn:microsoft.com/office/officeart/2005/8/layout/hProcess7#1"/>
    <dgm:cxn modelId="{B16988E6-CE81-439B-A0AE-740BC6F2C6D8}" type="presParOf" srcId="{C00499FF-958C-4CA3-ABAE-3D915B1D4A81}" destId="{99A6460D-FBA1-4766-8A92-61313CD3D254}" srcOrd="1" destOrd="0" presId="urn:microsoft.com/office/officeart/2005/8/layout/hProcess7#1"/>
    <dgm:cxn modelId="{032E6EBC-6F22-4599-A8E0-E1E2168F7F4F}" type="presParOf" srcId="{C00499FF-958C-4CA3-ABAE-3D915B1D4A81}" destId="{67A3C12D-9B39-44B6-9741-C42FCB203C53}" srcOrd="2" destOrd="0" presId="urn:microsoft.com/office/officeart/2005/8/layout/hProcess7#1"/>
    <dgm:cxn modelId="{F72F2160-D1EA-4371-ACDC-CEC3B26CC3E8}" type="presParOf" srcId="{70142C68-72C5-45FB-8268-0BD7D48051A7}" destId="{127AC78B-0716-4F13-9E1D-F569C721567E}" srcOrd="9" destOrd="0" presId="urn:microsoft.com/office/officeart/2005/8/layout/hProcess7#1"/>
    <dgm:cxn modelId="{E0B6BAC4-BB16-4620-B893-AF83314B48AC}" type="presParOf" srcId="{70142C68-72C5-45FB-8268-0BD7D48051A7}" destId="{1C2754ED-6073-4FCA-AF75-6CA899495E8E}" srcOrd="10" destOrd="0" presId="urn:microsoft.com/office/officeart/2005/8/layout/hProcess7#1"/>
    <dgm:cxn modelId="{888BE6A3-F0F9-4B1D-861E-5A01482A308E}" type="presParOf" srcId="{1C2754ED-6073-4FCA-AF75-6CA899495E8E}" destId="{F8BF6CD5-D023-4CF8-A618-9828F6291E03}" srcOrd="0" destOrd="0" presId="urn:microsoft.com/office/officeart/2005/8/layout/hProcess7#1"/>
    <dgm:cxn modelId="{8CE9A7C7-8090-4D9A-B27E-494297BC55CB}" type="presParOf" srcId="{1C2754ED-6073-4FCA-AF75-6CA899495E8E}" destId="{598AC637-D55A-4677-B806-07F20FFC19F4}" srcOrd="1" destOrd="0" presId="urn:microsoft.com/office/officeart/2005/8/layout/hProcess7#1"/>
    <dgm:cxn modelId="{03F21866-DD34-4174-8091-CB80B3622BCB}" type="presParOf" srcId="{1C2754ED-6073-4FCA-AF75-6CA899495E8E}" destId="{083AC017-47A9-4F89-807A-9C544ECEFCE3}" srcOrd="2" destOrd="0" presId="urn:microsoft.com/office/officeart/2005/8/layout/hProcess7#1"/>
    <dgm:cxn modelId="{052C8F15-E7B9-4F1F-92EE-B02A88CAD6EE}" type="presParOf" srcId="{70142C68-72C5-45FB-8268-0BD7D48051A7}" destId="{8B4E3A22-9C4A-4842-BF07-C91F46B18F03}" srcOrd="11" destOrd="0" presId="urn:microsoft.com/office/officeart/2005/8/layout/hProcess7#1"/>
    <dgm:cxn modelId="{6D934D7E-AB8C-4385-B4E5-BE769E1A0A64}" type="presParOf" srcId="{70142C68-72C5-45FB-8268-0BD7D48051A7}" destId="{7423DB07-52D2-47AD-9443-A2116AEA4238}" srcOrd="12" destOrd="0" presId="urn:microsoft.com/office/officeart/2005/8/layout/hProcess7#1"/>
    <dgm:cxn modelId="{670E7A3A-3458-49A2-BC5B-CCF19C687581}" type="presParOf" srcId="{7423DB07-52D2-47AD-9443-A2116AEA4238}" destId="{F12E224C-6E9A-473D-B287-407C3839B1AA}" srcOrd="0" destOrd="0" presId="urn:microsoft.com/office/officeart/2005/8/layout/hProcess7#1"/>
    <dgm:cxn modelId="{63CFE6BB-B4FD-46AF-9CDC-40DD740EFF5F}" type="presParOf" srcId="{7423DB07-52D2-47AD-9443-A2116AEA4238}" destId="{64AEDBA0-91C4-4773-A2CB-5F11D548BAE6}" srcOrd="1" destOrd="0" presId="urn:microsoft.com/office/officeart/2005/8/layout/hProcess7#1"/>
    <dgm:cxn modelId="{B0DA162C-1D7B-4E2A-8B6C-89CD85FB2C9F}" type="presParOf" srcId="{7423DB07-52D2-47AD-9443-A2116AEA4238}" destId="{DE6C7252-B87F-4D07-B1F3-E58F563A670A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2C0AD2-689E-49B3-8833-6D40384EFEFA}" type="doc">
      <dgm:prSet loTypeId="urn:microsoft.com/office/officeart/2005/8/layout/hProcess7#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B6D82E94-1D91-4DA5-B17E-FDE77B8D3220}">
      <dgm:prSet phldrT="[Tekst]" custT="1"/>
      <dgm:spPr/>
      <dgm:t>
        <a:bodyPr/>
        <a:lstStyle/>
        <a:p>
          <a:pPr algn="ctr"/>
          <a:r>
            <a:rPr lang="uk-UA" sz="2400" dirty="0" smtClean="0"/>
            <a:t>Отримання</a:t>
          </a:r>
          <a:endParaRPr lang="pl-PL" sz="2400" dirty="0"/>
        </a:p>
      </dgm:t>
    </dgm:pt>
    <dgm:pt modelId="{84190C9A-DC75-4BD4-9554-35FE5CEA06A8}" type="parTrans" cxnId="{BCE2EA2E-DCC4-44DF-B1FB-742ED3A1AD45}">
      <dgm:prSet/>
      <dgm:spPr/>
      <dgm:t>
        <a:bodyPr/>
        <a:lstStyle/>
        <a:p>
          <a:endParaRPr lang="pl-PL"/>
        </a:p>
      </dgm:t>
    </dgm:pt>
    <dgm:pt modelId="{329F938E-F99D-4A5E-A8B5-8255B9B3B689}" type="sibTrans" cxnId="{BCE2EA2E-DCC4-44DF-B1FB-742ED3A1AD45}">
      <dgm:prSet/>
      <dgm:spPr/>
      <dgm:t>
        <a:bodyPr/>
        <a:lstStyle/>
        <a:p>
          <a:endParaRPr lang="pl-PL"/>
        </a:p>
      </dgm:t>
    </dgm:pt>
    <dgm:pt modelId="{A08C72CE-306F-4023-A061-7454DAEA3CD0}">
      <dgm:prSet phldrT="[Tekst]" custT="1"/>
      <dgm:spPr/>
      <dgm:t>
        <a:bodyPr/>
        <a:lstStyle/>
        <a:p>
          <a:pPr algn="ctr"/>
          <a:r>
            <a:rPr lang="uk-UA" sz="2400" dirty="0" smtClean="0"/>
            <a:t>Обробка</a:t>
          </a:r>
          <a:endParaRPr lang="pl-PL" sz="2400" dirty="0"/>
        </a:p>
      </dgm:t>
    </dgm:pt>
    <dgm:pt modelId="{6F18A708-B67E-4833-9E92-265947916CAD}" type="parTrans" cxnId="{BE8263C2-A8F9-44F3-89A1-6C3BA5C1A3CA}">
      <dgm:prSet/>
      <dgm:spPr/>
      <dgm:t>
        <a:bodyPr/>
        <a:lstStyle/>
        <a:p>
          <a:endParaRPr lang="pl-PL"/>
        </a:p>
      </dgm:t>
    </dgm:pt>
    <dgm:pt modelId="{BC5A9091-EC3F-40D1-BDBA-F05FE123477B}" type="sibTrans" cxnId="{BE8263C2-A8F9-44F3-89A1-6C3BA5C1A3CA}">
      <dgm:prSet/>
      <dgm:spPr/>
      <dgm:t>
        <a:bodyPr/>
        <a:lstStyle/>
        <a:p>
          <a:endParaRPr lang="pl-PL"/>
        </a:p>
      </dgm:t>
    </dgm:pt>
    <dgm:pt modelId="{AC1372B3-A53D-4997-BD7C-77B12E64684D}">
      <dgm:prSet phldrT="[Tekst]" custT="1"/>
      <dgm:spPr/>
      <dgm:t>
        <a:bodyPr/>
        <a:lstStyle/>
        <a:p>
          <a:pPr algn="ctr"/>
          <a:r>
            <a:rPr lang="pl-PL" sz="2400" dirty="0" smtClean="0"/>
            <a:t>A</a:t>
          </a:r>
          <a:r>
            <a:rPr lang="uk-UA" sz="2400" dirty="0" smtClean="0"/>
            <a:t>наліз</a:t>
          </a:r>
          <a:endParaRPr lang="pl-PL" sz="2400" dirty="0" smtClean="0"/>
        </a:p>
      </dgm:t>
    </dgm:pt>
    <dgm:pt modelId="{70C4280E-3F8E-481C-87C3-DEB1F4C69701}" type="parTrans" cxnId="{5505DC97-DC31-4EBD-A799-D65E98BC71FC}">
      <dgm:prSet/>
      <dgm:spPr/>
      <dgm:t>
        <a:bodyPr/>
        <a:lstStyle/>
        <a:p>
          <a:endParaRPr lang="pl-PL"/>
        </a:p>
      </dgm:t>
    </dgm:pt>
    <dgm:pt modelId="{5E6C3397-BF3D-4562-B09B-9E48F85271C7}" type="sibTrans" cxnId="{5505DC97-DC31-4EBD-A799-D65E98BC71FC}">
      <dgm:prSet/>
      <dgm:spPr/>
      <dgm:t>
        <a:bodyPr/>
        <a:lstStyle/>
        <a:p>
          <a:endParaRPr lang="pl-PL"/>
        </a:p>
      </dgm:t>
    </dgm:pt>
    <dgm:pt modelId="{40995D20-5530-47A0-8C0C-48552B8F2D95}">
      <dgm:prSet phldrT="[Tekst]" custT="1"/>
      <dgm:spPr/>
      <dgm:t>
        <a:bodyPr/>
        <a:lstStyle/>
        <a:p>
          <a:pPr algn="ctr"/>
          <a:r>
            <a:rPr lang="uk-UA" sz="2200" dirty="0" smtClean="0"/>
            <a:t>Розповсюдження</a:t>
          </a:r>
          <a:endParaRPr lang="pl-PL" sz="2200" dirty="0" smtClean="0"/>
        </a:p>
      </dgm:t>
    </dgm:pt>
    <dgm:pt modelId="{84FD190E-CDDF-4F22-BE78-30AFD63A3B4B}" type="parTrans" cxnId="{DBE13E62-2612-449E-B6E1-6CAD61C10DD9}">
      <dgm:prSet/>
      <dgm:spPr/>
      <dgm:t>
        <a:bodyPr/>
        <a:lstStyle/>
        <a:p>
          <a:endParaRPr lang="pl-PL"/>
        </a:p>
      </dgm:t>
    </dgm:pt>
    <dgm:pt modelId="{6E1D9CE2-6DB0-4695-ABFB-F59BBA5E4355}" type="sibTrans" cxnId="{DBE13E62-2612-449E-B6E1-6CAD61C10DD9}">
      <dgm:prSet/>
      <dgm:spPr/>
      <dgm:t>
        <a:bodyPr/>
        <a:lstStyle/>
        <a:p>
          <a:endParaRPr lang="pl-PL"/>
        </a:p>
      </dgm:t>
    </dgm:pt>
    <dgm:pt modelId="{D7787440-CFB1-43F5-986F-0BB6093B2596}">
      <dgm:prSet phldrT="[Teks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pl-PL" dirty="0"/>
        </a:p>
      </dgm:t>
    </dgm:pt>
    <dgm:pt modelId="{5719C32A-28D6-49D2-906E-7BB0053EFD43}" type="parTrans" cxnId="{C19B2ECD-391C-4D39-BEC7-242A1A3983A0}">
      <dgm:prSet/>
      <dgm:spPr/>
      <dgm:t>
        <a:bodyPr/>
        <a:lstStyle/>
        <a:p>
          <a:endParaRPr lang="pl-PL"/>
        </a:p>
      </dgm:t>
    </dgm:pt>
    <dgm:pt modelId="{801CC3DF-1DEF-4440-ACE5-AB1479F78C87}" type="sibTrans" cxnId="{C19B2ECD-391C-4D39-BEC7-242A1A3983A0}">
      <dgm:prSet/>
      <dgm:spPr/>
      <dgm:t>
        <a:bodyPr/>
        <a:lstStyle/>
        <a:p>
          <a:endParaRPr lang="pl-PL"/>
        </a:p>
      </dgm:t>
    </dgm:pt>
    <dgm:pt modelId="{AFEADDBD-39BF-4EED-93BA-7B167BB6CB3B}">
      <dgm:prSet phldrT="[Tekst]"/>
      <dgm:spPr/>
      <dgm:t>
        <a:bodyPr/>
        <a:lstStyle/>
        <a:p>
          <a:endParaRPr lang="pl-PL" dirty="0"/>
        </a:p>
      </dgm:t>
    </dgm:pt>
    <dgm:pt modelId="{627E5D09-6D83-4DB4-87F7-666452EA5CF1}" type="parTrans" cxnId="{4AAA7960-065B-47BC-B00C-5E8786C1FED6}">
      <dgm:prSet/>
      <dgm:spPr/>
      <dgm:t>
        <a:bodyPr/>
        <a:lstStyle/>
        <a:p>
          <a:endParaRPr lang="pl-PL"/>
        </a:p>
      </dgm:t>
    </dgm:pt>
    <dgm:pt modelId="{A2F6ED8E-BBAF-4E6A-8188-A9A113BEED62}" type="sibTrans" cxnId="{4AAA7960-065B-47BC-B00C-5E8786C1FED6}">
      <dgm:prSet/>
      <dgm:spPr/>
      <dgm:t>
        <a:bodyPr/>
        <a:lstStyle/>
        <a:p>
          <a:endParaRPr lang="pl-PL"/>
        </a:p>
      </dgm:t>
    </dgm:pt>
    <dgm:pt modelId="{8B13153D-3547-4B09-94D8-21FD0C23B28F}">
      <dgm:prSet phldrT="[Tekst]"/>
      <dgm:spPr/>
      <dgm:t>
        <a:bodyPr/>
        <a:lstStyle/>
        <a:p>
          <a:endParaRPr lang="pl-PL" dirty="0"/>
        </a:p>
      </dgm:t>
    </dgm:pt>
    <dgm:pt modelId="{52777439-3921-4B99-9CE0-447F1F2FE729}" type="parTrans" cxnId="{43F06B76-4741-43F5-9A4B-C7C82FA3E0D4}">
      <dgm:prSet/>
      <dgm:spPr/>
      <dgm:t>
        <a:bodyPr/>
        <a:lstStyle/>
        <a:p>
          <a:endParaRPr lang="pl-PL"/>
        </a:p>
      </dgm:t>
    </dgm:pt>
    <dgm:pt modelId="{12643920-EC59-4634-B3DF-E5AFEC7408CB}" type="sibTrans" cxnId="{43F06B76-4741-43F5-9A4B-C7C82FA3E0D4}">
      <dgm:prSet/>
      <dgm:spPr/>
      <dgm:t>
        <a:bodyPr/>
        <a:lstStyle/>
        <a:p>
          <a:endParaRPr lang="pl-PL"/>
        </a:p>
      </dgm:t>
    </dgm:pt>
    <dgm:pt modelId="{D530B027-8D01-432F-8E8A-FBCDC897D60E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pl-PL" dirty="0" smtClean="0"/>
        </a:p>
      </dgm:t>
    </dgm:pt>
    <dgm:pt modelId="{D787114B-D4C4-4D12-8AB5-1B83068A4BEB}" type="parTrans" cxnId="{D60293B8-3382-4009-B35A-FDF1EAD08D13}">
      <dgm:prSet/>
      <dgm:spPr/>
      <dgm:t>
        <a:bodyPr/>
        <a:lstStyle/>
        <a:p>
          <a:endParaRPr lang="pl-PL"/>
        </a:p>
      </dgm:t>
    </dgm:pt>
    <dgm:pt modelId="{38549E31-DBCA-4294-876A-C4444BDA2400}" type="sibTrans" cxnId="{D60293B8-3382-4009-B35A-FDF1EAD08D13}">
      <dgm:prSet/>
      <dgm:spPr/>
      <dgm:t>
        <a:bodyPr/>
        <a:lstStyle/>
        <a:p>
          <a:endParaRPr lang="pl-PL"/>
        </a:p>
      </dgm:t>
    </dgm:pt>
    <dgm:pt modelId="{70142C68-72C5-45FB-8268-0BD7D48051A7}" type="pres">
      <dgm:prSet presAssocID="{9E2C0AD2-689E-49B3-8833-6D40384EFE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C26FEB-D657-41C3-9B9F-5122B6AABF81}" type="pres">
      <dgm:prSet presAssocID="{D7787440-CFB1-43F5-986F-0BB6093B2596}" presName="compositeNode" presStyleCnt="0">
        <dgm:presLayoutVars>
          <dgm:bulletEnabled val="1"/>
        </dgm:presLayoutVars>
      </dgm:prSet>
      <dgm:spPr/>
    </dgm:pt>
    <dgm:pt modelId="{5E52CE24-6CDA-450D-9BA4-80F99665ADD0}" type="pres">
      <dgm:prSet presAssocID="{D7787440-CFB1-43F5-986F-0BB6093B2596}" presName="bgRect" presStyleLbl="node1" presStyleIdx="0" presStyleCnt="4" custScaleX="109287" custLinFactNeighborX="-5973"/>
      <dgm:spPr/>
      <dgm:t>
        <a:bodyPr/>
        <a:lstStyle/>
        <a:p>
          <a:endParaRPr lang="en-US"/>
        </a:p>
      </dgm:t>
    </dgm:pt>
    <dgm:pt modelId="{0EBFF6DF-A6DF-4EB6-9AF1-454F68798DF8}" type="pres">
      <dgm:prSet presAssocID="{D7787440-CFB1-43F5-986F-0BB6093B2596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1E081-D38D-47E6-BC95-AE3B30ADCCD0}" type="pres">
      <dgm:prSet presAssocID="{D7787440-CFB1-43F5-986F-0BB6093B259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86E4C6-A78D-4AEE-9F00-4C68A93B17C5}" type="pres">
      <dgm:prSet presAssocID="{801CC3DF-1DEF-4440-ACE5-AB1479F78C87}" presName="hSp" presStyleCnt="0"/>
      <dgm:spPr/>
    </dgm:pt>
    <dgm:pt modelId="{D11A33B8-2C41-4557-8A58-D85B7789C3BE}" type="pres">
      <dgm:prSet presAssocID="{801CC3DF-1DEF-4440-ACE5-AB1479F78C87}" presName="vProcSp" presStyleCnt="0"/>
      <dgm:spPr/>
    </dgm:pt>
    <dgm:pt modelId="{6130783E-7665-4AEE-8FB6-E8E721D5B811}" type="pres">
      <dgm:prSet presAssocID="{801CC3DF-1DEF-4440-ACE5-AB1479F78C87}" presName="vSp1" presStyleCnt="0"/>
      <dgm:spPr/>
    </dgm:pt>
    <dgm:pt modelId="{88CA5F87-9850-4114-968D-7A84B4410418}" type="pres">
      <dgm:prSet presAssocID="{801CC3DF-1DEF-4440-ACE5-AB1479F78C87}" presName="simulatedConn" presStyleLbl="solidFgAcc1" presStyleIdx="0" presStyleCnt="3"/>
      <dgm:spPr/>
    </dgm:pt>
    <dgm:pt modelId="{2B75CB99-0C70-49D8-943A-7DE032449FBA}" type="pres">
      <dgm:prSet presAssocID="{801CC3DF-1DEF-4440-ACE5-AB1479F78C87}" presName="vSp2" presStyleCnt="0"/>
      <dgm:spPr/>
    </dgm:pt>
    <dgm:pt modelId="{94A887B0-CE5A-46CF-A701-26F96624260D}" type="pres">
      <dgm:prSet presAssocID="{801CC3DF-1DEF-4440-ACE5-AB1479F78C87}" presName="sibTrans" presStyleCnt="0"/>
      <dgm:spPr/>
    </dgm:pt>
    <dgm:pt modelId="{52B0D1DC-2349-4F70-801C-9587A8D1B1AF}" type="pres">
      <dgm:prSet presAssocID="{AFEADDBD-39BF-4EED-93BA-7B167BB6CB3B}" presName="compositeNode" presStyleCnt="0">
        <dgm:presLayoutVars>
          <dgm:bulletEnabled val="1"/>
        </dgm:presLayoutVars>
      </dgm:prSet>
      <dgm:spPr/>
    </dgm:pt>
    <dgm:pt modelId="{17B0641D-EE3B-4E0F-B7B1-A90343693E1A}" type="pres">
      <dgm:prSet presAssocID="{AFEADDBD-39BF-4EED-93BA-7B167BB6CB3B}" presName="bgRect" presStyleLbl="node1" presStyleIdx="1" presStyleCnt="4"/>
      <dgm:spPr/>
      <dgm:t>
        <a:bodyPr/>
        <a:lstStyle/>
        <a:p>
          <a:endParaRPr lang="en-US"/>
        </a:p>
      </dgm:t>
    </dgm:pt>
    <dgm:pt modelId="{006B6BF6-C692-4936-AC2E-75C5E0946915}" type="pres">
      <dgm:prSet presAssocID="{AFEADDBD-39BF-4EED-93BA-7B167BB6CB3B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7646C-63F1-4DEF-A840-62CF04EB1077}" type="pres">
      <dgm:prSet presAssocID="{AFEADDBD-39BF-4EED-93BA-7B167BB6CB3B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DAD1B3-40D8-4BE2-B8A7-678AEBEB1543}" type="pres">
      <dgm:prSet presAssocID="{A2F6ED8E-BBAF-4E6A-8188-A9A113BEED62}" presName="hSp" presStyleCnt="0"/>
      <dgm:spPr/>
    </dgm:pt>
    <dgm:pt modelId="{985D59F3-90A6-4138-AD6C-03E71C665ABA}" type="pres">
      <dgm:prSet presAssocID="{A2F6ED8E-BBAF-4E6A-8188-A9A113BEED62}" presName="vProcSp" presStyleCnt="0"/>
      <dgm:spPr/>
    </dgm:pt>
    <dgm:pt modelId="{5EE4F17A-C2F1-48E1-9538-CBA1E2D75416}" type="pres">
      <dgm:prSet presAssocID="{A2F6ED8E-BBAF-4E6A-8188-A9A113BEED62}" presName="vSp1" presStyleCnt="0"/>
      <dgm:spPr/>
    </dgm:pt>
    <dgm:pt modelId="{B0734012-A294-4AA5-B22C-97BF061F0899}" type="pres">
      <dgm:prSet presAssocID="{A2F6ED8E-BBAF-4E6A-8188-A9A113BEED62}" presName="simulatedConn" presStyleLbl="solidFgAcc1" presStyleIdx="1" presStyleCnt="3"/>
      <dgm:spPr/>
    </dgm:pt>
    <dgm:pt modelId="{C7056847-BD2A-43FA-8F3C-99BA2E2EC489}" type="pres">
      <dgm:prSet presAssocID="{A2F6ED8E-BBAF-4E6A-8188-A9A113BEED62}" presName="vSp2" presStyleCnt="0"/>
      <dgm:spPr/>
    </dgm:pt>
    <dgm:pt modelId="{A90966C2-B28B-42DC-AD60-41805BEB1A7C}" type="pres">
      <dgm:prSet presAssocID="{A2F6ED8E-BBAF-4E6A-8188-A9A113BEED62}" presName="sibTrans" presStyleCnt="0"/>
      <dgm:spPr/>
    </dgm:pt>
    <dgm:pt modelId="{C00499FF-958C-4CA3-ABAE-3D915B1D4A81}" type="pres">
      <dgm:prSet presAssocID="{8B13153D-3547-4B09-94D8-21FD0C23B28F}" presName="compositeNode" presStyleCnt="0">
        <dgm:presLayoutVars>
          <dgm:bulletEnabled val="1"/>
        </dgm:presLayoutVars>
      </dgm:prSet>
      <dgm:spPr/>
    </dgm:pt>
    <dgm:pt modelId="{912DA118-BBB9-4607-ACE2-34110DBACF68}" type="pres">
      <dgm:prSet presAssocID="{8B13153D-3547-4B09-94D8-21FD0C23B28F}" presName="bgRect" presStyleLbl="node1" presStyleIdx="2" presStyleCnt="4"/>
      <dgm:spPr/>
      <dgm:t>
        <a:bodyPr/>
        <a:lstStyle/>
        <a:p>
          <a:endParaRPr lang="en-US"/>
        </a:p>
      </dgm:t>
    </dgm:pt>
    <dgm:pt modelId="{99A6460D-FBA1-4766-8A92-61313CD3D254}" type="pres">
      <dgm:prSet presAssocID="{8B13153D-3547-4B09-94D8-21FD0C23B28F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3C12D-9B39-44B6-9741-C42FCB203C53}" type="pres">
      <dgm:prSet presAssocID="{8B13153D-3547-4B09-94D8-21FD0C23B28F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7AC78B-0716-4F13-9E1D-F569C721567E}" type="pres">
      <dgm:prSet presAssocID="{12643920-EC59-4634-B3DF-E5AFEC7408CB}" presName="hSp" presStyleCnt="0"/>
      <dgm:spPr/>
    </dgm:pt>
    <dgm:pt modelId="{1C2754ED-6073-4FCA-AF75-6CA899495E8E}" type="pres">
      <dgm:prSet presAssocID="{12643920-EC59-4634-B3DF-E5AFEC7408CB}" presName="vProcSp" presStyleCnt="0"/>
      <dgm:spPr/>
    </dgm:pt>
    <dgm:pt modelId="{F8BF6CD5-D023-4CF8-A618-9828F6291E03}" type="pres">
      <dgm:prSet presAssocID="{12643920-EC59-4634-B3DF-E5AFEC7408CB}" presName="vSp1" presStyleCnt="0"/>
      <dgm:spPr/>
    </dgm:pt>
    <dgm:pt modelId="{598AC637-D55A-4677-B806-07F20FFC19F4}" type="pres">
      <dgm:prSet presAssocID="{12643920-EC59-4634-B3DF-E5AFEC7408CB}" presName="simulatedConn" presStyleLbl="solidFgAcc1" presStyleIdx="2" presStyleCnt="3"/>
      <dgm:spPr/>
    </dgm:pt>
    <dgm:pt modelId="{083AC017-47A9-4F89-807A-9C544ECEFCE3}" type="pres">
      <dgm:prSet presAssocID="{12643920-EC59-4634-B3DF-E5AFEC7408CB}" presName="vSp2" presStyleCnt="0"/>
      <dgm:spPr/>
    </dgm:pt>
    <dgm:pt modelId="{8B4E3A22-9C4A-4842-BF07-C91F46B18F03}" type="pres">
      <dgm:prSet presAssocID="{12643920-EC59-4634-B3DF-E5AFEC7408CB}" presName="sibTrans" presStyleCnt="0"/>
      <dgm:spPr/>
    </dgm:pt>
    <dgm:pt modelId="{7423DB07-52D2-47AD-9443-A2116AEA4238}" type="pres">
      <dgm:prSet presAssocID="{D530B027-8D01-432F-8E8A-FBCDC897D60E}" presName="compositeNode" presStyleCnt="0">
        <dgm:presLayoutVars>
          <dgm:bulletEnabled val="1"/>
        </dgm:presLayoutVars>
      </dgm:prSet>
      <dgm:spPr/>
    </dgm:pt>
    <dgm:pt modelId="{F12E224C-6E9A-473D-B287-407C3839B1AA}" type="pres">
      <dgm:prSet presAssocID="{D530B027-8D01-432F-8E8A-FBCDC897D60E}" presName="bgRect" presStyleLbl="node1" presStyleIdx="3" presStyleCnt="4"/>
      <dgm:spPr/>
      <dgm:t>
        <a:bodyPr/>
        <a:lstStyle/>
        <a:p>
          <a:endParaRPr lang="en-US"/>
        </a:p>
      </dgm:t>
    </dgm:pt>
    <dgm:pt modelId="{64AEDBA0-91C4-4773-A2CB-5F11D548BAE6}" type="pres">
      <dgm:prSet presAssocID="{D530B027-8D01-432F-8E8A-FBCDC897D60E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C7252-B87F-4D07-B1F3-E58F563A670A}" type="pres">
      <dgm:prSet presAssocID="{D530B027-8D01-432F-8E8A-FBCDC897D60E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AA7960-065B-47BC-B00C-5E8786C1FED6}" srcId="{9E2C0AD2-689E-49B3-8833-6D40384EFEFA}" destId="{AFEADDBD-39BF-4EED-93BA-7B167BB6CB3B}" srcOrd="1" destOrd="0" parTransId="{627E5D09-6D83-4DB4-87F7-666452EA5CF1}" sibTransId="{A2F6ED8E-BBAF-4E6A-8188-A9A113BEED62}"/>
    <dgm:cxn modelId="{43F06B76-4741-43F5-9A4B-C7C82FA3E0D4}" srcId="{9E2C0AD2-689E-49B3-8833-6D40384EFEFA}" destId="{8B13153D-3547-4B09-94D8-21FD0C23B28F}" srcOrd="2" destOrd="0" parTransId="{52777439-3921-4B99-9CE0-447F1F2FE729}" sibTransId="{12643920-EC59-4634-B3DF-E5AFEC7408CB}"/>
    <dgm:cxn modelId="{89C77145-1DF3-42B0-9CE1-AAFDF9D57C1D}" type="presOf" srcId="{D530B027-8D01-432F-8E8A-FBCDC897D60E}" destId="{F12E224C-6E9A-473D-B287-407C3839B1AA}" srcOrd="0" destOrd="0" presId="urn:microsoft.com/office/officeart/2005/8/layout/hProcess7#1"/>
    <dgm:cxn modelId="{F57A4ABE-E20E-48DF-BB14-DCD3604B1AA8}" type="presOf" srcId="{A08C72CE-306F-4023-A061-7454DAEA3CD0}" destId="{AE57646C-63F1-4DEF-A840-62CF04EB1077}" srcOrd="0" destOrd="0" presId="urn:microsoft.com/office/officeart/2005/8/layout/hProcess7#1"/>
    <dgm:cxn modelId="{BCE2EA2E-DCC4-44DF-B1FB-742ED3A1AD45}" srcId="{D7787440-CFB1-43F5-986F-0BB6093B2596}" destId="{B6D82E94-1D91-4DA5-B17E-FDE77B8D3220}" srcOrd="0" destOrd="0" parTransId="{84190C9A-DC75-4BD4-9554-35FE5CEA06A8}" sibTransId="{329F938E-F99D-4A5E-A8B5-8255B9B3B689}"/>
    <dgm:cxn modelId="{8C953089-7C3C-490B-B1EE-D8E6F08BB4DC}" type="presOf" srcId="{40995D20-5530-47A0-8C0C-48552B8F2D95}" destId="{DE6C7252-B87F-4D07-B1F3-E58F563A670A}" srcOrd="0" destOrd="0" presId="urn:microsoft.com/office/officeart/2005/8/layout/hProcess7#1"/>
    <dgm:cxn modelId="{71DBE57B-A543-43E1-98F3-935270C97E19}" type="presOf" srcId="{9E2C0AD2-689E-49B3-8833-6D40384EFEFA}" destId="{70142C68-72C5-45FB-8268-0BD7D48051A7}" srcOrd="0" destOrd="0" presId="urn:microsoft.com/office/officeart/2005/8/layout/hProcess7#1"/>
    <dgm:cxn modelId="{CCA923E7-E6D6-4EB5-A9CE-425F73EE3887}" type="presOf" srcId="{AFEADDBD-39BF-4EED-93BA-7B167BB6CB3B}" destId="{17B0641D-EE3B-4E0F-B7B1-A90343693E1A}" srcOrd="0" destOrd="0" presId="urn:microsoft.com/office/officeart/2005/8/layout/hProcess7#1"/>
    <dgm:cxn modelId="{DBE13E62-2612-449E-B6E1-6CAD61C10DD9}" srcId="{D530B027-8D01-432F-8E8A-FBCDC897D60E}" destId="{40995D20-5530-47A0-8C0C-48552B8F2D95}" srcOrd="0" destOrd="0" parTransId="{84FD190E-CDDF-4F22-BE78-30AFD63A3B4B}" sibTransId="{6E1D9CE2-6DB0-4695-ABFB-F59BBA5E4355}"/>
    <dgm:cxn modelId="{3F7DD077-655E-4E0E-A835-C583BBC4A047}" type="presOf" srcId="{D530B027-8D01-432F-8E8A-FBCDC897D60E}" destId="{64AEDBA0-91C4-4773-A2CB-5F11D548BAE6}" srcOrd="1" destOrd="0" presId="urn:microsoft.com/office/officeart/2005/8/layout/hProcess7#1"/>
    <dgm:cxn modelId="{D62AB1A1-6042-4ABA-88B8-2C161C902BF6}" type="presOf" srcId="{AC1372B3-A53D-4997-BD7C-77B12E64684D}" destId="{67A3C12D-9B39-44B6-9741-C42FCB203C53}" srcOrd="0" destOrd="0" presId="urn:microsoft.com/office/officeart/2005/8/layout/hProcess7#1"/>
    <dgm:cxn modelId="{5505DC97-DC31-4EBD-A799-D65E98BC71FC}" srcId="{8B13153D-3547-4B09-94D8-21FD0C23B28F}" destId="{AC1372B3-A53D-4997-BD7C-77B12E64684D}" srcOrd="0" destOrd="0" parTransId="{70C4280E-3F8E-481C-87C3-DEB1F4C69701}" sibTransId="{5E6C3397-BF3D-4562-B09B-9E48F85271C7}"/>
    <dgm:cxn modelId="{BE8263C2-A8F9-44F3-89A1-6C3BA5C1A3CA}" srcId="{AFEADDBD-39BF-4EED-93BA-7B167BB6CB3B}" destId="{A08C72CE-306F-4023-A061-7454DAEA3CD0}" srcOrd="0" destOrd="0" parTransId="{6F18A708-B67E-4833-9E92-265947916CAD}" sibTransId="{BC5A9091-EC3F-40D1-BDBA-F05FE123477B}"/>
    <dgm:cxn modelId="{8B1F10DB-610F-47AA-ADC8-F028773848C9}" type="presOf" srcId="{AFEADDBD-39BF-4EED-93BA-7B167BB6CB3B}" destId="{006B6BF6-C692-4936-AC2E-75C5E0946915}" srcOrd="1" destOrd="0" presId="urn:microsoft.com/office/officeart/2005/8/layout/hProcess7#1"/>
    <dgm:cxn modelId="{C19B2ECD-391C-4D39-BEC7-242A1A3983A0}" srcId="{9E2C0AD2-689E-49B3-8833-6D40384EFEFA}" destId="{D7787440-CFB1-43F5-986F-0BB6093B2596}" srcOrd="0" destOrd="0" parTransId="{5719C32A-28D6-49D2-906E-7BB0053EFD43}" sibTransId="{801CC3DF-1DEF-4440-ACE5-AB1479F78C87}"/>
    <dgm:cxn modelId="{61FB5534-3C74-4979-BD57-0924F5DC8D72}" type="presOf" srcId="{D7787440-CFB1-43F5-986F-0BB6093B2596}" destId="{5E52CE24-6CDA-450D-9BA4-80F99665ADD0}" srcOrd="0" destOrd="0" presId="urn:microsoft.com/office/officeart/2005/8/layout/hProcess7#1"/>
    <dgm:cxn modelId="{D60293B8-3382-4009-B35A-FDF1EAD08D13}" srcId="{9E2C0AD2-689E-49B3-8833-6D40384EFEFA}" destId="{D530B027-8D01-432F-8E8A-FBCDC897D60E}" srcOrd="3" destOrd="0" parTransId="{D787114B-D4C4-4D12-8AB5-1B83068A4BEB}" sibTransId="{38549E31-DBCA-4294-876A-C4444BDA2400}"/>
    <dgm:cxn modelId="{2435C30F-A927-4DCE-A224-CB1910D311C8}" type="presOf" srcId="{D7787440-CFB1-43F5-986F-0BB6093B2596}" destId="{0EBFF6DF-A6DF-4EB6-9AF1-454F68798DF8}" srcOrd="1" destOrd="0" presId="urn:microsoft.com/office/officeart/2005/8/layout/hProcess7#1"/>
    <dgm:cxn modelId="{A702D37F-4E4C-4B30-A5FF-74EA3AAFB427}" type="presOf" srcId="{8B13153D-3547-4B09-94D8-21FD0C23B28F}" destId="{912DA118-BBB9-4607-ACE2-34110DBACF68}" srcOrd="0" destOrd="0" presId="urn:microsoft.com/office/officeart/2005/8/layout/hProcess7#1"/>
    <dgm:cxn modelId="{EFEB0073-52A9-4A39-93D6-579E4C4318D1}" type="presOf" srcId="{B6D82E94-1D91-4DA5-B17E-FDE77B8D3220}" destId="{C581E081-D38D-47E6-BC95-AE3B30ADCCD0}" srcOrd="0" destOrd="0" presId="urn:microsoft.com/office/officeart/2005/8/layout/hProcess7#1"/>
    <dgm:cxn modelId="{187B7954-C7AE-4B7B-94CB-EDDFB59BDB9D}" type="presOf" srcId="{8B13153D-3547-4B09-94D8-21FD0C23B28F}" destId="{99A6460D-FBA1-4766-8A92-61313CD3D254}" srcOrd="1" destOrd="0" presId="urn:microsoft.com/office/officeart/2005/8/layout/hProcess7#1"/>
    <dgm:cxn modelId="{64C1DF45-DE2E-4AAD-9724-F582EB61F0D8}" type="presParOf" srcId="{70142C68-72C5-45FB-8268-0BD7D48051A7}" destId="{00C26FEB-D657-41C3-9B9F-5122B6AABF81}" srcOrd="0" destOrd="0" presId="urn:microsoft.com/office/officeart/2005/8/layout/hProcess7#1"/>
    <dgm:cxn modelId="{1DE7FAC0-0D37-46CF-87BC-C5E4D9F84139}" type="presParOf" srcId="{00C26FEB-D657-41C3-9B9F-5122B6AABF81}" destId="{5E52CE24-6CDA-450D-9BA4-80F99665ADD0}" srcOrd="0" destOrd="0" presId="urn:microsoft.com/office/officeart/2005/8/layout/hProcess7#1"/>
    <dgm:cxn modelId="{F4C1A06C-2034-471F-A776-21BFD9A8F553}" type="presParOf" srcId="{00C26FEB-D657-41C3-9B9F-5122B6AABF81}" destId="{0EBFF6DF-A6DF-4EB6-9AF1-454F68798DF8}" srcOrd="1" destOrd="0" presId="urn:microsoft.com/office/officeart/2005/8/layout/hProcess7#1"/>
    <dgm:cxn modelId="{50532350-EAFA-45D2-AB82-6AFA8924B424}" type="presParOf" srcId="{00C26FEB-D657-41C3-9B9F-5122B6AABF81}" destId="{C581E081-D38D-47E6-BC95-AE3B30ADCCD0}" srcOrd="2" destOrd="0" presId="urn:microsoft.com/office/officeart/2005/8/layout/hProcess7#1"/>
    <dgm:cxn modelId="{10D86481-0929-4AAB-AE18-28F6DE7D23A3}" type="presParOf" srcId="{70142C68-72C5-45FB-8268-0BD7D48051A7}" destId="{5E86E4C6-A78D-4AEE-9F00-4C68A93B17C5}" srcOrd="1" destOrd="0" presId="urn:microsoft.com/office/officeart/2005/8/layout/hProcess7#1"/>
    <dgm:cxn modelId="{BD478C4B-D706-468F-A7F4-AE0CCD5A8FBC}" type="presParOf" srcId="{70142C68-72C5-45FB-8268-0BD7D48051A7}" destId="{D11A33B8-2C41-4557-8A58-D85B7789C3BE}" srcOrd="2" destOrd="0" presId="urn:microsoft.com/office/officeart/2005/8/layout/hProcess7#1"/>
    <dgm:cxn modelId="{BD74CEC5-6711-4946-9011-6DB982A026B1}" type="presParOf" srcId="{D11A33B8-2C41-4557-8A58-D85B7789C3BE}" destId="{6130783E-7665-4AEE-8FB6-E8E721D5B811}" srcOrd="0" destOrd="0" presId="urn:microsoft.com/office/officeart/2005/8/layout/hProcess7#1"/>
    <dgm:cxn modelId="{9FF960AE-80F3-4C2E-99A7-6130F1C0CF6E}" type="presParOf" srcId="{D11A33B8-2C41-4557-8A58-D85B7789C3BE}" destId="{88CA5F87-9850-4114-968D-7A84B4410418}" srcOrd="1" destOrd="0" presId="urn:microsoft.com/office/officeart/2005/8/layout/hProcess7#1"/>
    <dgm:cxn modelId="{C4D9166D-4568-4013-B1BA-4589084BF2D9}" type="presParOf" srcId="{D11A33B8-2C41-4557-8A58-D85B7789C3BE}" destId="{2B75CB99-0C70-49D8-943A-7DE032449FBA}" srcOrd="2" destOrd="0" presId="urn:microsoft.com/office/officeart/2005/8/layout/hProcess7#1"/>
    <dgm:cxn modelId="{29F011D4-DD5D-4238-AFEF-699CAAFF7E9A}" type="presParOf" srcId="{70142C68-72C5-45FB-8268-0BD7D48051A7}" destId="{94A887B0-CE5A-46CF-A701-26F96624260D}" srcOrd="3" destOrd="0" presId="urn:microsoft.com/office/officeart/2005/8/layout/hProcess7#1"/>
    <dgm:cxn modelId="{520DBF6F-C3AB-481B-BD66-0D67935A1702}" type="presParOf" srcId="{70142C68-72C5-45FB-8268-0BD7D48051A7}" destId="{52B0D1DC-2349-4F70-801C-9587A8D1B1AF}" srcOrd="4" destOrd="0" presId="urn:microsoft.com/office/officeart/2005/8/layout/hProcess7#1"/>
    <dgm:cxn modelId="{CF302B92-699D-43DE-A102-CEF403DDB123}" type="presParOf" srcId="{52B0D1DC-2349-4F70-801C-9587A8D1B1AF}" destId="{17B0641D-EE3B-4E0F-B7B1-A90343693E1A}" srcOrd="0" destOrd="0" presId="urn:microsoft.com/office/officeart/2005/8/layout/hProcess7#1"/>
    <dgm:cxn modelId="{29536244-226B-4415-BB64-F27C3E834102}" type="presParOf" srcId="{52B0D1DC-2349-4F70-801C-9587A8D1B1AF}" destId="{006B6BF6-C692-4936-AC2E-75C5E0946915}" srcOrd="1" destOrd="0" presId="urn:microsoft.com/office/officeart/2005/8/layout/hProcess7#1"/>
    <dgm:cxn modelId="{712CC4F7-5444-4DDD-AFA3-9A83CAE50FA2}" type="presParOf" srcId="{52B0D1DC-2349-4F70-801C-9587A8D1B1AF}" destId="{AE57646C-63F1-4DEF-A840-62CF04EB1077}" srcOrd="2" destOrd="0" presId="urn:microsoft.com/office/officeart/2005/8/layout/hProcess7#1"/>
    <dgm:cxn modelId="{89226213-7BC1-4111-9CBD-E5BFF5858EC7}" type="presParOf" srcId="{70142C68-72C5-45FB-8268-0BD7D48051A7}" destId="{C4DAD1B3-40D8-4BE2-B8A7-678AEBEB1543}" srcOrd="5" destOrd="0" presId="urn:microsoft.com/office/officeart/2005/8/layout/hProcess7#1"/>
    <dgm:cxn modelId="{41C98EA3-A438-454C-82E8-CA2BF70BF891}" type="presParOf" srcId="{70142C68-72C5-45FB-8268-0BD7D48051A7}" destId="{985D59F3-90A6-4138-AD6C-03E71C665ABA}" srcOrd="6" destOrd="0" presId="urn:microsoft.com/office/officeart/2005/8/layout/hProcess7#1"/>
    <dgm:cxn modelId="{E31174AE-BB36-444B-BD78-9FF20AB36D54}" type="presParOf" srcId="{985D59F3-90A6-4138-AD6C-03E71C665ABA}" destId="{5EE4F17A-C2F1-48E1-9538-CBA1E2D75416}" srcOrd="0" destOrd="0" presId="urn:microsoft.com/office/officeart/2005/8/layout/hProcess7#1"/>
    <dgm:cxn modelId="{73A99750-1650-4E72-B53B-55A056906D5F}" type="presParOf" srcId="{985D59F3-90A6-4138-AD6C-03E71C665ABA}" destId="{B0734012-A294-4AA5-B22C-97BF061F0899}" srcOrd="1" destOrd="0" presId="urn:microsoft.com/office/officeart/2005/8/layout/hProcess7#1"/>
    <dgm:cxn modelId="{A5D1D9CD-C0AA-4721-B270-8393F29E5484}" type="presParOf" srcId="{985D59F3-90A6-4138-AD6C-03E71C665ABA}" destId="{C7056847-BD2A-43FA-8F3C-99BA2E2EC489}" srcOrd="2" destOrd="0" presId="urn:microsoft.com/office/officeart/2005/8/layout/hProcess7#1"/>
    <dgm:cxn modelId="{1C171C67-409D-4474-AF1C-D3EA0BF8388E}" type="presParOf" srcId="{70142C68-72C5-45FB-8268-0BD7D48051A7}" destId="{A90966C2-B28B-42DC-AD60-41805BEB1A7C}" srcOrd="7" destOrd="0" presId="urn:microsoft.com/office/officeart/2005/8/layout/hProcess7#1"/>
    <dgm:cxn modelId="{8671054B-D760-4BFF-BC4C-16ABBC98E9FE}" type="presParOf" srcId="{70142C68-72C5-45FB-8268-0BD7D48051A7}" destId="{C00499FF-958C-4CA3-ABAE-3D915B1D4A81}" srcOrd="8" destOrd="0" presId="urn:microsoft.com/office/officeart/2005/8/layout/hProcess7#1"/>
    <dgm:cxn modelId="{E3FDFB33-CBDA-462B-BCFE-815DD6F22396}" type="presParOf" srcId="{C00499FF-958C-4CA3-ABAE-3D915B1D4A81}" destId="{912DA118-BBB9-4607-ACE2-34110DBACF68}" srcOrd="0" destOrd="0" presId="urn:microsoft.com/office/officeart/2005/8/layout/hProcess7#1"/>
    <dgm:cxn modelId="{B16988E6-CE81-439B-A0AE-740BC6F2C6D8}" type="presParOf" srcId="{C00499FF-958C-4CA3-ABAE-3D915B1D4A81}" destId="{99A6460D-FBA1-4766-8A92-61313CD3D254}" srcOrd="1" destOrd="0" presId="urn:microsoft.com/office/officeart/2005/8/layout/hProcess7#1"/>
    <dgm:cxn modelId="{032E6EBC-6F22-4599-A8E0-E1E2168F7F4F}" type="presParOf" srcId="{C00499FF-958C-4CA3-ABAE-3D915B1D4A81}" destId="{67A3C12D-9B39-44B6-9741-C42FCB203C53}" srcOrd="2" destOrd="0" presId="urn:microsoft.com/office/officeart/2005/8/layout/hProcess7#1"/>
    <dgm:cxn modelId="{F72F2160-D1EA-4371-ACDC-CEC3B26CC3E8}" type="presParOf" srcId="{70142C68-72C5-45FB-8268-0BD7D48051A7}" destId="{127AC78B-0716-4F13-9E1D-F569C721567E}" srcOrd="9" destOrd="0" presId="urn:microsoft.com/office/officeart/2005/8/layout/hProcess7#1"/>
    <dgm:cxn modelId="{E0B6BAC4-BB16-4620-B893-AF83314B48AC}" type="presParOf" srcId="{70142C68-72C5-45FB-8268-0BD7D48051A7}" destId="{1C2754ED-6073-4FCA-AF75-6CA899495E8E}" srcOrd="10" destOrd="0" presId="urn:microsoft.com/office/officeart/2005/8/layout/hProcess7#1"/>
    <dgm:cxn modelId="{888BE6A3-F0F9-4B1D-861E-5A01482A308E}" type="presParOf" srcId="{1C2754ED-6073-4FCA-AF75-6CA899495E8E}" destId="{F8BF6CD5-D023-4CF8-A618-9828F6291E03}" srcOrd="0" destOrd="0" presId="urn:microsoft.com/office/officeart/2005/8/layout/hProcess7#1"/>
    <dgm:cxn modelId="{8CE9A7C7-8090-4D9A-B27E-494297BC55CB}" type="presParOf" srcId="{1C2754ED-6073-4FCA-AF75-6CA899495E8E}" destId="{598AC637-D55A-4677-B806-07F20FFC19F4}" srcOrd="1" destOrd="0" presId="urn:microsoft.com/office/officeart/2005/8/layout/hProcess7#1"/>
    <dgm:cxn modelId="{03F21866-DD34-4174-8091-CB80B3622BCB}" type="presParOf" srcId="{1C2754ED-6073-4FCA-AF75-6CA899495E8E}" destId="{083AC017-47A9-4F89-807A-9C544ECEFCE3}" srcOrd="2" destOrd="0" presId="urn:microsoft.com/office/officeart/2005/8/layout/hProcess7#1"/>
    <dgm:cxn modelId="{052C8F15-E7B9-4F1F-92EE-B02A88CAD6EE}" type="presParOf" srcId="{70142C68-72C5-45FB-8268-0BD7D48051A7}" destId="{8B4E3A22-9C4A-4842-BF07-C91F46B18F03}" srcOrd="11" destOrd="0" presId="urn:microsoft.com/office/officeart/2005/8/layout/hProcess7#1"/>
    <dgm:cxn modelId="{6D934D7E-AB8C-4385-B4E5-BE769E1A0A64}" type="presParOf" srcId="{70142C68-72C5-45FB-8268-0BD7D48051A7}" destId="{7423DB07-52D2-47AD-9443-A2116AEA4238}" srcOrd="12" destOrd="0" presId="urn:microsoft.com/office/officeart/2005/8/layout/hProcess7#1"/>
    <dgm:cxn modelId="{670E7A3A-3458-49A2-BC5B-CCF19C687581}" type="presParOf" srcId="{7423DB07-52D2-47AD-9443-A2116AEA4238}" destId="{F12E224C-6E9A-473D-B287-407C3839B1AA}" srcOrd="0" destOrd="0" presId="urn:microsoft.com/office/officeart/2005/8/layout/hProcess7#1"/>
    <dgm:cxn modelId="{63CFE6BB-B4FD-46AF-9CDC-40DD740EFF5F}" type="presParOf" srcId="{7423DB07-52D2-47AD-9443-A2116AEA4238}" destId="{64AEDBA0-91C4-4773-A2CB-5F11D548BAE6}" srcOrd="1" destOrd="0" presId="urn:microsoft.com/office/officeart/2005/8/layout/hProcess7#1"/>
    <dgm:cxn modelId="{B0DA162C-1D7B-4E2A-8B6C-89CD85FB2C9F}" type="presParOf" srcId="{7423DB07-52D2-47AD-9443-A2116AEA4238}" destId="{DE6C7252-B87F-4D07-B1F3-E58F563A670A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2C0AD2-689E-49B3-8833-6D40384EFEFA}" type="doc">
      <dgm:prSet loTypeId="urn:microsoft.com/office/officeart/2005/8/layout/hProcess7#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B6D82E94-1D91-4DA5-B17E-FDE77B8D3220}">
      <dgm:prSet phldrT="[Tekst]" custT="1"/>
      <dgm:spPr/>
      <dgm:t>
        <a:bodyPr/>
        <a:lstStyle/>
        <a:p>
          <a:pPr algn="ctr"/>
          <a:r>
            <a:rPr lang="uk-UA" sz="2400" smtClean="0"/>
            <a:t>Отримання</a:t>
          </a:r>
          <a:endParaRPr lang="pl-PL" sz="2400" dirty="0"/>
        </a:p>
      </dgm:t>
    </dgm:pt>
    <dgm:pt modelId="{84190C9A-DC75-4BD4-9554-35FE5CEA06A8}" type="parTrans" cxnId="{BCE2EA2E-DCC4-44DF-B1FB-742ED3A1AD45}">
      <dgm:prSet/>
      <dgm:spPr/>
      <dgm:t>
        <a:bodyPr/>
        <a:lstStyle/>
        <a:p>
          <a:endParaRPr lang="pl-PL"/>
        </a:p>
      </dgm:t>
    </dgm:pt>
    <dgm:pt modelId="{329F938E-F99D-4A5E-A8B5-8255B9B3B689}" type="sibTrans" cxnId="{BCE2EA2E-DCC4-44DF-B1FB-742ED3A1AD45}">
      <dgm:prSet/>
      <dgm:spPr/>
      <dgm:t>
        <a:bodyPr/>
        <a:lstStyle/>
        <a:p>
          <a:endParaRPr lang="pl-PL"/>
        </a:p>
      </dgm:t>
    </dgm:pt>
    <dgm:pt modelId="{AC1372B3-A53D-4997-BD7C-77B12E64684D}">
      <dgm:prSet phldrT="[Tekst]" custT="1"/>
      <dgm:spPr/>
      <dgm:t>
        <a:bodyPr/>
        <a:lstStyle/>
        <a:p>
          <a:pPr algn="ctr"/>
          <a:r>
            <a:rPr lang="pl-PL" sz="2400" dirty="0" smtClean="0"/>
            <a:t>A</a:t>
          </a:r>
          <a:r>
            <a:rPr lang="uk-UA" sz="2400" dirty="0" smtClean="0"/>
            <a:t>наліз</a:t>
          </a:r>
          <a:endParaRPr lang="pl-PL" sz="2400" dirty="0" smtClean="0"/>
        </a:p>
      </dgm:t>
    </dgm:pt>
    <dgm:pt modelId="{70C4280E-3F8E-481C-87C3-DEB1F4C69701}" type="parTrans" cxnId="{5505DC97-DC31-4EBD-A799-D65E98BC71FC}">
      <dgm:prSet/>
      <dgm:spPr/>
      <dgm:t>
        <a:bodyPr/>
        <a:lstStyle/>
        <a:p>
          <a:endParaRPr lang="pl-PL"/>
        </a:p>
      </dgm:t>
    </dgm:pt>
    <dgm:pt modelId="{5E6C3397-BF3D-4562-B09B-9E48F85271C7}" type="sibTrans" cxnId="{5505DC97-DC31-4EBD-A799-D65E98BC71FC}">
      <dgm:prSet/>
      <dgm:spPr/>
      <dgm:t>
        <a:bodyPr/>
        <a:lstStyle/>
        <a:p>
          <a:endParaRPr lang="pl-PL"/>
        </a:p>
      </dgm:t>
    </dgm:pt>
    <dgm:pt modelId="{40995D20-5530-47A0-8C0C-48552B8F2D95}">
      <dgm:prSet phldrT="[Tekst]" custT="1"/>
      <dgm:spPr/>
      <dgm:t>
        <a:bodyPr/>
        <a:lstStyle/>
        <a:p>
          <a:pPr algn="ctr"/>
          <a:r>
            <a:rPr lang="uk-UA" sz="2200" dirty="0" smtClean="0"/>
            <a:t>Розповсюдження</a:t>
          </a:r>
          <a:endParaRPr lang="pl-PL" sz="2200" dirty="0" smtClean="0"/>
        </a:p>
      </dgm:t>
    </dgm:pt>
    <dgm:pt modelId="{84FD190E-CDDF-4F22-BE78-30AFD63A3B4B}" type="parTrans" cxnId="{DBE13E62-2612-449E-B6E1-6CAD61C10DD9}">
      <dgm:prSet/>
      <dgm:spPr/>
      <dgm:t>
        <a:bodyPr/>
        <a:lstStyle/>
        <a:p>
          <a:endParaRPr lang="pl-PL"/>
        </a:p>
      </dgm:t>
    </dgm:pt>
    <dgm:pt modelId="{6E1D9CE2-6DB0-4695-ABFB-F59BBA5E4355}" type="sibTrans" cxnId="{DBE13E62-2612-449E-B6E1-6CAD61C10DD9}">
      <dgm:prSet/>
      <dgm:spPr/>
      <dgm:t>
        <a:bodyPr/>
        <a:lstStyle/>
        <a:p>
          <a:endParaRPr lang="pl-PL"/>
        </a:p>
      </dgm:t>
    </dgm:pt>
    <dgm:pt modelId="{D7787440-CFB1-43F5-986F-0BB6093B2596}">
      <dgm:prSet phldrT="[Teks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pl-PL" dirty="0"/>
        </a:p>
      </dgm:t>
    </dgm:pt>
    <dgm:pt modelId="{5719C32A-28D6-49D2-906E-7BB0053EFD43}" type="parTrans" cxnId="{C19B2ECD-391C-4D39-BEC7-242A1A3983A0}">
      <dgm:prSet/>
      <dgm:spPr/>
      <dgm:t>
        <a:bodyPr/>
        <a:lstStyle/>
        <a:p>
          <a:endParaRPr lang="pl-PL"/>
        </a:p>
      </dgm:t>
    </dgm:pt>
    <dgm:pt modelId="{801CC3DF-1DEF-4440-ACE5-AB1479F78C87}" type="sibTrans" cxnId="{C19B2ECD-391C-4D39-BEC7-242A1A3983A0}">
      <dgm:prSet/>
      <dgm:spPr/>
      <dgm:t>
        <a:bodyPr/>
        <a:lstStyle/>
        <a:p>
          <a:endParaRPr lang="pl-PL"/>
        </a:p>
      </dgm:t>
    </dgm:pt>
    <dgm:pt modelId="{8B13153D-3547-4B09-94D8-21FD0C23B28F}">
      <dgm:prSet phldrT="[Tekst]"/>
      <dgm:spPr/>
      <dgm:t>
        <a:bodyPr/>
        <a:lstStyle/>
        <a:p>
          <a:endParaRPr lang="pl-PL" dirty="0"/>
        </a:p>
      </dgm:t>
    </dgm:pt>
    <dgm:pt modelId="{52777439-3921-4B99-9CE0-447F1F2FE729}" type="parTrans" cxnId="{43F06B76-4741-43F5-9A4B-C7C82FA3E0D4}">
      <dgm:prSet/>
      <dgm:spPr/>
      <dgm:t>
        <a:bodyPr/>
        <a:lstStyle/>
        <a:p>
          <a:endParaRPr lang="pl-PL"/>
        </a:p>
      </dgm:t>
    </dgm:pt>
    <dgm:pt modelId="{12643920-EC59-4634-B3DF-E5AFEC7408CB}" type="sibTrans" cxnId="{43F06B76-4741-43F5-9A4B-C7C82FA3E0D4}">
      <dgm:prSet/>
      <dgm:spPr/>
      <dgm:t>
        <a:bodyPr/>
        <a:lstStyle/>
        <a:p>
          <a:endParaRPr lang="pl-PL"/>
        </a:p>
      </dgm:t>
    </dgm:pt>
    <dgm:pt modelId="{D530B027-8D01-432F-8E8A-FBCDC897D60E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pl-PL" dirty="0" smtClean="0"/>
        </a:p>
      </dgm:t>
    </dgm:pt>
    <dgm:pt modelId="{D787114B-D4C4-4D12-8AB5-1B83068A4BEB}" type="parTrans" cxnId="{D60293B8-3382-4009-B35A-FDF1EAD08D13}">
      <dgm:prSet/>
      <dgm:spPr/>
      <dgm:t>
        <a:bodyPr/>
        <a:lstStyle/>
        <a:p>
          <a:endParaRPr lang="pl-PL"/>
        </a:p>
      </dgm:t>
    </dgm:pt>
    <dgm:pt modelId="{38549E31-DBCA-4294-876A-C4444BDA2400}" type="sibTrans" cxnId="{D60293B8-3382-4009-B35A-FDF1EAD08D13}">
      <dgm:prSet/>
      <dgm:spPr/>
      <dgm:t>
        <a:bodyPr/>
        <a:lstStyle/>
        <a:p>
          <a:endParaRPr lang="pl-PL"/>
        </a:p>
      </dgm:t>
    </dgm:pt>
    <dgm:pt modelId="{AFEADDBD-39BF-4EED-93BA-7B167BB6CB3B}">
      <dgm:prSet phldrT="[Tekst]"/>
      <dgm:spPr/>
      <dgm:t>
        <a:bodyPr/>
        <a:lstStyle/>
        <a:p>
          <a:endParaRPr lang="pl-PL" dirty="0"/>
        </a:p>
      </dgm:t>
    </dgm:pt>
    <dgm:pt modelId="{A2F6ED8E-BBAF-4E6A-8188-A9A113BEED62}" type="sibTrans" cxnId="{4AAA7960-065B-47BC-B00C-5E8786C1FED6}">
      <dgm:prSet/>
      <dgm:spPr/>
      <dgm:t>
        <a:bodyPr/>
        <a:lstStyle/>
        <a:p>
          <a:endParaRPr lang="pl-PL"/>
        </a:p>
      </dgm:t>
    </dgm:pt>
    <dgm:pt modelId="{627E5D09-6D83-4DB4-87F7-666452EA5CF1}" type="parTrans" cxnId="{4AAA7960-065B-47BC-B00C-5E8786C1FED6}">
      <dgm:prSet/>
      <dgm:spPr/>
      <dgm:t>
        <a:bodyPr/>
        <a:lstStyle/>
        <a:p>
          <a:endParaRPr lang="pl-PL"/>
        </a:p>
      </dgm:t>
    </dgm:pt>
    <dgm:pt modelId="{A08C72CE-306F-4023-A061-7454DAEA3CD0}">
      <dgm:prSet phldrT="[Tekst]" custT="1"/>
      <dgm:spPr/>
      <dgm:t>
        <a:bodyPr/>
        <a:lstStyle/>
        <a:p>
          <a:pPr algn="ctr"/>
          <a:r>
            <a:rPr lang="uk-UA" sz="2400" dirty="0" smtClean="0"/>
            <a:t>Обробка</a:t>
          </a:r>
          <a:endParaRPr lang="pl-PL" sz="2400" dirty="0"/>
        </a:p>
      </dgm:t>
    </dgm:pt>
    <dgm:pt modelId="{BC5A9091-EC3F-40D1-BDBA-F05FE123477B}" type="sibTrans" cxnId="{BE8263C2-A8F9-44F3-89A1-6C3BA5C1A3CA}">
      <dgm:prSet/>
      <dgm:spPr/>
      <dgm:t>
        <a:bodyPr/>
        <a:lstStyle/>
        <a:p>
          <a:endParaRPr lang="pl-PL"/>
        </a:p>
      </dgm:t>
    </dgm:pt>
    <dgm:pt modelId="{6F18A708-B67E-4833-9E92-265947916CAD}" type="parTrans" cxnId="{BE8263C2-A8F9-44F3-89A1-6C3BA5C1A3CA}">
      <dgm:prSet/>
      <dgm:spPr/>
      <dgm:t>
        <a:bodyPr/>
        <a:lstStyle/>
        <a:p>
          <a:endParaRPr lang="pl-PL"/>
        </a:p>
      </dgm:t>
    </dgm:pt>
    <dgm:pt modelId="{70142C68-72C5-45FB-8268-0BD7D48051A7}" type="pres">
      <dgm:prSet presAssocID="{9E2C0AD2-689E-49B3-8833-6D40384EFE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C26FEB-D657-41C3-9B9F-5122B6AABF81}" type="pres">
      <dgm:prSet presAssocID="{D7787440-CFB1-43F5-986F-0BB6093B2596}" presName="compositeNode" presStyleCnt="0">
        <dgm:presLayoutVars>
          <dgm:bulletEnabled val="1"/>
        </dgm:presLayoutVars>
      </dgm:prSet>
      <dgm:spPr/>
    </dgm:pt>
    <dgm:pt modelId="{5E52CE24-6CDA-450D-9BA4-80F99665ADD0}" type="pres">
      <dgm:prSet presAssocID="{D7787440-CFB1-43F5-986F-0BB6093B2596}" presName="bgRect" presStyleLbl="node1" presStyleIdx="0" presStyleCnt="4" custScaleX="109287" custLinFactNeighborX="-5973"/>
      <dgm:spPr/>
      <dgm:t>
        <a:bodyPr/>
        <a:lstStyle/>
        <a:p>
          <a:endParaRPr lang="en-US"/>
        </a:p>
      </dgm:t>
    </dgm:pt>
    <dgm:pt modelId="{0EBFF6DF-A6DF-4EB6-9AF1-454F68798DF8}" type="pres">
      <dgm:prSet presAssocID="{D7787440-CFB1-43F5-986F-0BB6093B2596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1E081-D38D-47E6-BC95-AE3B30ADCCD0}" type="pres">
      <dgm:prSet presAssocID="{D7787440-CFB1-43F5-986F-0BB6093B259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86E4C6-A78D-4AEE-9F00-4C68A93B17C5}" type="pres">
      <dgm:prSet presAssocID="{801CC3DF-1DEF-4440-ACE5-AB1479F78C87}" presName="hSp" presStyleCnt="0"/>
      <dgm:spPr/>
    </dgm:pt>
    <dgm:pt modelId="{D11A33B8-2C41-4557-8A58-D85B7789C3BE}" type="pres">
      <dgm:prSet presAssocID="{801CC3DF-1DEF-4440-ACE5-AB1479F78C87}" presName="vProcSp" presStyleCnt="0"/>
      <dgm:spPr/>
    </dgm:pt>
    <dgm:pt modelId="{6130783E-7665-4AEE-8FB6-E8E721D5B811}" type="pres">
      <dgm:prSet presAssocID="{801CC3DF-1DEF-4440-ACE5-AB1479F78C87}" presName="vSp1" presStyleCnt="0"/>
      <dgm:spPr/>
    </dgm:pt>
    <dgm:pt modelId="{88CA5F87-9850-4114-968D-7A84B4410418}" type="pres">
      <dgm:prSet presAssocID="{801CC3DF-1DEF-4440-ACE5-AB1479F78C87}" presName="simulatedConn" presStyleLbl="solidFgAcc1" presStyleIdx="0" presStyleCnt="3"/>
      <dgm:spPr/>
    </dgm:pt>
    <dgm:pt modelId="{2B75CB99-0C70-49D8-943A-7DE032449FBA}" type="pres">
      <dgm:prSet presAssocID="{801CC3DF-1DEF-4440-ACE5-AB1479F78C87}" presName="vSp2" presStyleCnt="0"/>
      <dgm:spPr/>
    </dgm:pt>
    <dgm:pt modelId="{94A887B0-CE5A-46CF-A701-26F96624260D}" type="pres">
      <dgm:prSet presAssocID="{801CC3DF-1DEF-4440-ACE5-AB1479F78C87}" presName="sibTrans" presStyleCnt="0"/>
      <dgm:spPr/>
    </dgm:pt>
    <dgm:pt modelId="{52B0D1DC-2349-4F70-801C-9587A8D1B1AF}" type="pres">
      <dgm:prSet presAssocID="{AFEADDBD-39BF-4EED-93BA-7B167BB6CB3B}" presName="compositeNode" presStyleCnt="0">
        <dgm:presLayoutVars>
          <dgm:bulletEnabled val="1"/>
        </dgm:presLayoutVars>
      </dgm:prSet>
      <dgm:spPr/>
    </dgm:pt>
    <dgm:pt modelId="{17B0641D-EE3B-4E0F-B7B1-A90343693E1A}" type="pres">
      <dgm:prSet presAssocID="{AFEADDBD-39BF-4EED-93BA-7B167BB6CB3B}" presName="bgRect" presStyleLbl="node1" presStyleIdx="1" presStyleCnt="4"/>
      <dgm:spPr/>
      <dgm:t>
        <a:bodyPr/>
        <a:lstStyle/>
        <a:p>
          <a:endParaRPr lang="en-US"/>
        </a:p>
      </dgm:t>
    </dgm:pt>
    <dgm:pt modelId="{006B6BF6-C692-4936-AC2E-75C5E0946915}" type="pres">
      <dgm:prSet presAssocID="{AFEADDBD-39BF-4EED-93BA-7B167BB6CB3B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7646C-63F1-4DEF-A840-62CF04EB1077}" type="pres">
      <dgm:prSet presAssocID="{AFEADDBD-39BF-4EED-93BA-7B167BB6CB3B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DAD1B3-40D8-4BE2-B8A7-678AEBEB1543}" type="pres">
      <dgm:prSet presAssocID="{A2F6ED8E-BBAF-4E6A-8188-A9A113BEED62}" presName="hSp" presStyleCnt="0"/>
      <dgm:spPr/>
    </dgm:pt>
    <dgm:pt modelId="{985D59F3-90A6-4138-AD6C-03E71C665ABA}" type="pres">
      <dgm:prSet presAssocID="{A2F6ED8E-BBAF-4E6A-8188-A9A113BEED62}" presName="vProcSp" presStyleCnt="0"/>
      <dgm:spPr/>
    </dgm:pt>
    <dgm:pt modelId="{5EE4F17A-C2F1-48E1-9538-CBA1E2D75416}" type="pres">
      <dgm:prSet presAssocID="{A2F6ED8E-BBAF-4E6A-8188-A9A113BEED62}" presName="vSp1" presStyleCnt="0"/>
      <dgm:spPr/>
    </dgm:pt>
    <dgm:pt modelId="{B0734012-A294-4AA5-B22C-97BF061F0899}" type="pres">
      <dgm:prSet presAssocID="{A2F6ED8E-BBAF-4E6A-8188-A9A113BEED62}" presName="simulatedConn" presStyleLbl="solidFgAcc1" presStyleIdx="1" presStyleCnt="3"/>
      <dgm:spPr/>
    </dgm:pt>
    <dgm:pt modelId="{C7056847-BD2A-43FA-8F3C-99BA2E2EC489}" type="pres">
      <dgm:prSet presAssocID="{A2F6ED8E-BBAF-4E6A-8188-A9A113BEED62}" presName="vSp2" presStyleCnt="0"/>
      <dgm:spPr/>
    </dgm:pt>
    <dgm:pt modelId="{A90966C2-B28B-42DC-AD60-41805BEB1A7C}" type="pres">
      <dgm:prSet presAssocID="{A2F6ED8E-BBAF-4E6A-8188-A9A113BEED62}" presName="sibTrans" presStyleCnt="0"/>
      <dgm:spPr/>
    </dgm:pt>
    <dgm:pt modelId="{C00499FF-958C-4CA3-ABAE-3D915B1D4A81}" type="pres">
      <dgm:prSet presAssocID="{8B13153D-3547-4B09-94D8-21FD0C23B28F}" presName="compositeNode" presStyleCnt="0">
        <dgm:presLayoutVars>
          <dgm:bulletEnabled val="1"/>
        </dgm:presLayoutVars>
      </dgm:prSet>
      <dgm:spPr/>
    </dgm:pt>
    <dgm:pt modelId="{912DA118-BBB9-4607-ACE2-34110DBACF68}" type="pres">
      <dgm:prSet presAssocID="{8B13153D-3547-4B09-94D8-21FD0C23B28F}" presName="bgRect" presStyleLbl="node1" presStyleIdx="2" presStyleCnt="4"/>
      <dgm:spPr/>
      <dgm:t>
        <a:bodyPr/>
        <a:lstStyle/>
        <a:p>
          <a:endParaRPr lang="en-US"/>
        </a:p>
      </dgm:t>
    </dgm:pt>
    <dgm:pt modelId="{99A6460D-FBA1-4766-8A92-61313CD3D254}" type="pres">
      <dgm:prSet presAssocID="{8B13153D-3547-4B09-94D8-21FD0C23B28F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3C12D-9B39-44B6-9741-C42FCB203C53}" type="pres">
      <dgm:prSet presAssocID="{8B13153D-3547-4B09-94D8-21FD0C23B28F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7AC78B-0716-4F13-9E1D-F569C721567E}" type="pres">
      <dgm:prSet presAssocID="{12643920-EC59-4634-B3DF-E5AFEC7408CB}" presName="hSp" presStyleCnt="0"/>
      <dgm:spPr/>
    </dgm:pt>
    <dgm:pt modelId="{1C2754ED-6073-4FCA-AF75-6CA899495E8E}" type="pres">
      <dgm:prSet presAssocID="{12643920-EC59-4634-B3DF-E5AFEC7408CB}" presName="vProcSp" presStyleCnt="0"/>
      <dgm:spPr/>
    </dgm:pt>
    <dgm:pt modelId="{F8BF6CD5-D023-4CF8-A618-9828F6291E03}" type="pres">
      <dgm:prSet presAssocID="{12643920-EC59-4634-B3DF-E5AFEC7408CB}" presName="vSp1" presStyleCnt="0"/>
      <dgm:spPr/>
    </dgm:pt>
    <dgm:pt modelId="{598AC637-D55A-4677-B806-07F20FFC19F4}" type="pres">
      <dgm:prSet presAssocID="{12643920-EC59-4634-B3DF-E5AFEC7408CB}" presName="simulatedConn" presStyleLbl="solidFgAcc1" presStyleIdx="2" presStyleCnt="3"/>
      <dgm:spPr/>
    </dgm:pt>
    <dgm:pt modelId="{083AC017-47A9-4F89-807A-9C544ECEFCE3}" type="pres">
      <dgm:prSet presAssocID="{12643920-EC59-4634-B3DF-E5AFEC7408CB}" presName="vSp2" presStyleCnt="0"/>
      <dgm:spPr/>
    </dgm:pt>
    <dgm:pt modelId="{8B4E3A22-9C4A-4842-BF07-C91F46B18F03}" type="pres">
      <dgm:prSet presAssocID="{12643920-EC59-4634-B3DF-E5AFEC7408CB}" presName="sibTrans" presStyleCnt="0"/>
      <dgm:spPr/>
    </dgm:pt>
    <dgm:pt modelId="{7423DB07-52D2-47AD-9443-A2116AEA4238}" type="pres">
      <dgm:prSet presAssocID="{D530B027-8D01-432F-8E8A-FBCDC897D60E}" presName="compositeNode" presStyleCnt="0">
        <dgm:presLayoutVars>
          <dgm:bulletEnabled val="1"/>
        </dgm:presLayoutVars>
      </dgm:prSet>
      <dgm:spPr/>
    </dgm:pt>
    <dgm:pt modelId="{F12E224C-6E9A-473D-B287-407C3839B1AA}" type="pres">
      <dgm:prSet presAssocID="{D530B027-8D01-432F-8E8A-FBCDC897D60E}" presName="bgRect" presStyleLbl="node1" presStyleIdx="3" presStyleCnt="4"/>
      <dgm:spPr/>
      <dgm:t>
        <a:bodyPr/>
        <a:lstStyle/>
        <a:p>
          <a:endParaRPr lang="en-US"/>
        </a:p>
      </dgm:t>
    </dgm:pt>
    <dgm:pt modelId="{64AEDBA0-91C4-4773-A2CB-5F11D548BAE6}" type="pres">
      <dgm:prSet presAssocID="{D530B027-8D01-432F-8E8A-FBCDC897D60E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C7252-B87F-4D07-B1F3-E58F563A670A}" type="pres">
      <dgm:prSet presAssocID="{D530B027-8D01-432F-8E8A-FBCDC897D60E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05DC97-DC31-4EBD-A799-D65E98BC71FC}" srcId="{8B13153D-3547-4B09-94D8-21FD0C23B28F}" destId="{AC1372B3-A53D-4997-BD7C-77B12E64684D}" srcOrd="0" destOrd="0" parTransId="{70C4280E-3F8E-481C-87C3-DEB1F4C69701}" sibTransId="{5E6C3397-BF3D-4562-B09B-9E48F85271C7}"/>
    <dgm:cxn modelId="{61FB5534-3C74-4979-BD57-0924F5DC8D72}" type="presOf" srcId="{D7787440-CFB1-43F5-986F-0BB6093B2596}" destId="{5E52CE24-6CDA-450D-9BA4-80F99665ADD0}" srcOrd="0" destOrd="0" presId="urn:microsoft.com/office/officeart/2005/8/layout/hProcess7#1"/>
    <dgm:cxn modelId="{D62AB1A1-6042-4ABA-88B8-2C161C902BF6}" type="presOf" srcId="{AC1372B3-A53D-4997-BD7C-77B12E64684D}" destId="{67A3C12D-9B39-44B6-9741-C42FCB203C53}" srcOrd="0" destOrd="0" presId="urn:microsoft.com/office/officeart/2005/8/layout/hProcess7#1"/>
    <dgm:cxn modelId="{A702D37F-4E4C-4B30-A5FF-74EA3AAFB427}" type="presOf" srcId="{8B13153D-3547-4B09-94D8-21FD0C23B28F}" destId="{912DA118-BBB9-4607-ACE2-34110DBACF68}" srcOrd="0" destOrd="0" presId="urn:microsoft.com/office/officeart/2005/8/layout/hProcess7#1"/>
    <dgm:cxn modelId="{CCA923E7-E6D6-4EB5-A9CE-425F73EE3887}" type="presOf" srcId="{AFEADDBD-39BF-4EED-93BA-7B167BB6CB3B}" destId="{17B0641D-EE3B-4E0F-B7B1-A90343693E1A}" srcOrd="0" destOrd="0" presId="urn:microsoft.com/office/officeart/2005/8/layout/hProcess7#1"/>
    <dgm:cxn modelId="{187B7954-C7AE-4B7B-94CB-EDDFB59BDB9D}" type="presOf" srcId="{8B13153D-3547-4B09-94D8-21FD0C23B28F}" destId="{99A6460D-FBA1-4766-8A92-61313CD3D254}" srcOrd="1" destOrd="0" presId="urn:microsoft.com/office/officeart/2005/8/layout/hProcess7#1"/>
    <dgm:cxn modelId="{4AAA7960-065B-47BC-B00C-5E8786C1FED6}" srcId="{9E2C0AD2-689E-49B3-8833-6D40384EFEFA}" destId="{AFEADDBD-39BF-4EED-93BA-7B167BB6CB3B}" srcOrd="1" destOrd="0" parTransId="{627E5D09-6D83-4DB4-87F7-666452EA5CF1}" sibTransId="{A2F6ED8E-BBAF-4E6A-8188-A9A113BEED62}"/>
    <dgm:cxn modelId="{DBE13E62-2612-449E-B6E1-6CAD61C10DD9}" srcId="{D530B027-8D01-432F-8E8A-FBCDC897D60E}" destId="{40995D20-5530-47A0-8C0C-48552B8F2D95}" srcOrd="0" destOrd="0" parTransId="{84FD190E-CDDF-4F22-BE78-30AFD63A3B4B}" sibTransId="{6E1D9CE2-6DB0-4695-ABFB-F59BBA5E4355}"/>
    <dgm:cxn modelId="{43F06B76-4741-43F5-9A4B-C7C82FA3E0D4}" srcId="{9E2C0AD2-689E-49B3-8833-6D40384EFEFA}" destId="{8B13153D-3547-4B09-94D8-21FD0C23B28F}" srcOrd="2" destOrd="0" parTransId="{52777439-3921-4B99-9CE0-447F1F2FE729}" sibTransId="{12643920-EC59-4634-B3DF-E5AFEC7408CB}"/>
    <dgm:cxn modelId="{3F7DD077-655E-4E0E-A835-C583BBC4A047}" type="presOf" srcId="{D530B027-8D01-432F-8E8A-FBCDC897D60E}" destId="{64AEDBA0-91C4-4773-A2CB-5F11D548BAE6}" srcOrd="1" destOrd="0" presId="urn:microsoft.com/office/officeart/2005/8/layout/hProcess7#1"/>
    <dgm:cxn modelId="{BE8263C2-A8F9-44F3-89A1-6C3BA5C1A3CA}" srcId="{AFEADDBD-39BF-4EED-93BA-7B167BB6CB3B}" destId="{A08C72CE-306F-4023-A061-7454DAEA3CD0}" srcOrd="0" destOrd="0" parTransId="{6F18A708-B67E-4833-9E92-265947916CAD}" sibTransId="{BC5A9091-EC3F-40D1-BDBA-F05FE123477B}"/>
    <dgm:cxn modelId="{BCE2EA2E-DCC4-44DF-B1FB-742ED3A1AD45}" srcId="{D7787440-CFB1-43F5-986F-0BB6093B2596}" destId="{B6D82E94-1D91-4DA5-B17E-FDE77B8D3220}" srcOrd="0" destOrd="0" parTransId="{84190C9A-DC75-4BD4-9554-35FE5CEA06A8}" sibTransId="{329F938E-F99D-4A5E-A8B5-8255B9B3B689}"/>
    <dgm:cxn modelId="{D60293B8-3382-4009-B35A-FDF1EAD08D13}" srcId="{9E2C0AD2-689E-49B3-8833-6D40384EFEFA}" destId="{D530B027-8D01-432F-8E8A-FBCDC897D60E}" srcOrd="3" destOrd="0" parTransId="{D787114B-D4C4-4D12-8AB5-1B83068A4BEB}" sibTransId="{38549E31-DBCA-4294-876A-C4444BDA2400}"/>
    <dgm:cxn modelId="{8B1F10DB-610F-47AA-ADC8-F028773848C9}" type="presOf" srcId="{AFEADDBD-39BF-4EED-93BA-7B167BB6CB3B}" destId="{006B6BF6-C692-4936-AC2E-75C5E0946915}" srcOrd="1" destOrd="0" presId="urn:microsoft.com/office/officeart/2005/8/layout/hProcess7#1"/>
    <dgm:cxn modelId="{8C953089-7C3C-490B-B1EE-D8E6F08BB4DC}" type="presOf" srcId="{40995D20-5530-47A0-8C0C-48552B8F2D95}" destId="{DE6C7252-B87F-4D07-B1F3-E58F563A670A}" srcOrd="0" destOrd="0" presId="urn:microsoft.com/office/officeart/2005/8/layout/hProcess7#1"/>
    <dgm:cxn modelId="{89C77145-1DF3-42B0-9CE1-AAFDF9D57C1D}" type="presOf" srcId="{D530B027-8D01-432F-8E8A-FBCDC897D60E}" destId="{F12E224C-6E9A-473D-B287-407C3839B1AA}" srcOrd="0" destOrd="0" presId="urn:microsoft.com/office/officeart/2005/8/layout/hProcess7#1"/>
    <dgm:cxn modelId="{EFEB0073-52A9-4A39-93D6-579E4C4318D1}" type="presOf" srcId="{B6D82E94-1D91-4DA5-B17E-FDE77B8D3220}" destId="{C581E081-D38D-47E6-BC95-AE3B30ADCCD0}" srcOrd="0" destOrd="0" presId="urn:microsoft.com/office/officeart/2005/8/layout/hProcess7#1"/>
    <dgm:cxn modelId="{F57A4ABE-E20E-48DF-BB14-DCD3604B1AA8}" type="presOf" srcId="{A08C72CE-306F-4023-A061-7454DAEA3CD0}" destId="{AE57646C-63F1-4DEF-A840-62CF04EB1077}" srcOrd="0" destOrd="0" presId="urn:microsoft.com/office/officeart/2005/8/layout/hProcess7#1"/>
    <dgm:cxn modelId="{C19B2ECD-391C-4D39-BEC7-242A1A3983A0}" srcId="{9E2C0AD2-689E-49B3-8833-6D40384EFEFA}" destId="{D7787440-CFB1-43F5-986F-0BB6093B2596}" srcOrd="0" destOrd="0" parTransId="{5719C32A-28D6-49D2-906E-7BB0053EFD43}" sibTransId="{801CC3DF-1DEF-4440-ACE5-AB1479F78C87}"/>
    <dgm:cxn modelId="{2435C30F-A927-4DCE-A224-CB1910D311C8}" type="presOf" srcId="{D7787440-CFB1-43F5-986F-0BB6093B2596}" destId="{0EBFF6DF-A6DF-4EB6-9AF1-454F68798DF8}" srcOrd="1" destOrd="0" presId="urn:microsoft.com/office/officeart/2005/8/layout/hProcess7#1"/>
    <dgm:cxn modelId="{71DBE57B-A543-43E1-98F3-935270C97E19}" type="presOf" srcId="{9E2C0AD2-689E-49B3-8833-6D40384EFEFA}" destId="{70142C68-72C5-45FB-8268-0BD7D48051A7}" srcOrd="0" destOrd="0" presId="urn:microsoft.com/office/officeart/2005/8/layout/hProcess7#1"/>
    <dgm:cxn modelId="{64C1DF45-DE2E-4AAD-9724-F582EB61F0D8}" type="presParOf" srcId="{70142C68-72C5-45FB-8268-0BD7D48051A7}" destId="{00C26FEB-D657-41C3-9B9F-5122B6AABF81}" srcOrd="0" destOrd="0" presId="urn:microsoft.com/office/officeart/2005/8/layout/hProcess7#1"/>
    <dgm:cxn modelId="{1DE7FAC0-0D37-46CF-87BC-C5E4D9F84139}" type="presParOf" srcId="{00C26FEB-D657-41C3-9B9F-5122B6AABF81}" destId="{5E52CE24-6CDA-450D-9BA4-80F99665ADD0}" srcOrd="0" destOrd="0" presId="urn:microsoft.com/office/officeart/2005/8/layout/hProcess7#1"/>
    <dgm:cxn modelId="{F4C1A06C-2034-471F-A776-21BFD9A8F553}" type="presParOf" srcId="{00C26FEB-D657-41C3-9B9F-5122B6AABF81}" destId="{0EBFF6DF-A6DF-4EB6-9AF1-454F68798DF8}" srcOrd="1" destOrd="0" presId="urn:microsoft.com/office/officeart/2005/8/layout/hProcess7#1"/>
    <dgm:cxn modelId="{50532350-EAFA-45D2-AB82-6AFA8924B424}" type="presParOf" srcId="{00C26FEB-D657-41C3-9B9F-5122B6AABF81}" destId="{C581E081-D38D-47E6-BC95-AE3B30ADCCD0}" srcOrd="2" destOrd="0" presId="urn:microsoft.com/office/officeart/2005/8/layout/hProcess7#1"/>
    <dgm:cxn modelId="{10D86481-0929-4AAB-AE18-28F6DE7D23A3}" type="presParOf" srcId="{70142C68-72C5-45FB-8268-0BD7D48051A7}" destId="{5E86E4C6-A78D-4AEE-9F00-4C68A93B17C5}" srcOrd="1" destOrd="0" presId="urn:microsoft.com/office/officeart/2005/8/layout/hProcess7#1"/>
    <dgm:cxn modelId="{BD478C4B-D706-468F-A7F4-AE0CCD5A8FBC}" type="presParOf" srcId="{70142C68-72C5-45FB-8268-0BD7D48051A7}" destId="{D11A33B8-2C41-4557-8A58-D85B7789C3BE}" srcOrd="2" destOrd="0" presId="urn:microsoft.com/office/officeart/2005/8/layout/hProcess7#1"/>
    <dgm:cxn modelId="{BD74CEC5-6711-4946-9011-6DB982A026B1}" type="presParOf" srcId="{D11A33B8-2C41-4557-8A58-D85B7789C3BE}" destId="{6130783E-7665-4AEE-8FB6-E8E721D5B811}" srcOrd="0" destOrd="0" presId="urn:microsoft.com/office/officeart/2005/8/layout/hProcess7#1"/>
    <dgm:cxn modelId="{9FF960AE-80F3-4C2E-99A7-6130F1C0CF6E}" type="presParOf" srcId="{D11A33B8-2C41-4557-8A58-D85B7789C3BE}" destId="{88CA5F87-9850-4114-968D-7A84B4410418}" srcOrd="1" destOrd="0" presId="urn:microsoft.com/office/officeart/2005/8/layout/hProcess7#1"/>
    <dgm:cxn modelId="{C4D9166D-4568-4013-B1BA-4589084BF2D9}" type="presParOf" srcId="{D11A33B8-2C41-4557-8A58-D85B7789C3BE}" destId="{2B75CB99-0C70-49D8-943A-7DE032449FBA}" srcOrd="2" destOrd="0" presId="urn:microsoft.com/office/officeart/2005/8/layout/hProcess7#1"/>
    <dgm:cxn modelId="{29F011D4-DD5D-4238-AFEF-699CAAFF7E9A}" type="presParOf" srcId="{70142C68-72C5-45FB-8268-0BD7D48051A7}" destId="{94A887B0-CE5A-46CF-A701-26F96624260D}" srcOrd="3" destOrd="0" presId="urn:microsoft.com/office/officeart/2005/8/layout/hProcess7#1"/>
    <dgm:cxn modelId="{520DBF6F-C3AB-481B-BD66-0D67935A1702}" type="presParOf" srcId="{70142C68-72C5-45FB-8268-0BD7D48051A7}" destId="{52B0D1DC-2349-4F70-801C-9587A8D1B1AF}" srcOrd="4" destOrd="0" presId="urn:microsoft.com/office/officeart/2005/8/layout/hProcess7#1"/>
    <dgm:cxn modelId="{CF302B92-699D-43DE-A102-CEF403DDB123}" type="presParOf" srcId="{52B0D1DC-2349-4F70-801C-9587A8D1B1AF}" destId="{17B0641D-EE3B-4E0F-B7B1-A90343693E1A}" srcOrd="0" destOrd="0" presId="urn:microsoft.com/office/officeart/2005/8/layout/hProcess7#1"/>
    <dgm:cxn modelId="{29536244-226B-4415-BB64-F27C3E834102}" type="presParOf" srcId="{52B0D1DC-2349-4F70-801C-9587A8D1B1AF}" destId="{006B6BF6-C692-4936-AC2E-75C5E0946915}" srcOrd="1" destOrd="0" presId="urn:microsoft.com/office/officeart/2005/8/layout/hProcess7#1"/>
    <dgm:cxn modelId="{712CC4F7-5444-4DDD-AFA3-9A83CAE50FA2}" type="presParOf" srcId="{52B0D1DC-2349-4F70-801C-9587A8D1B1AF}" destId="{AE57646C-63F1-4DEF-A840-62CF04EB1077}" srcOrd="2" destOrd="0" presId="urn:microsoft.com/office/officeart/2005/8/layout/hProcess7#1"/>
    <dgm:cxn modelId="{89226213-7BC1-4111-9CBD-E5BFF5858EC7}" type="presParOf" srcId="{70142C68-72C5-45FB-8268-0BD7D48051A7}" destId="{C4DAD1B3-40D8-4BE2-B8A7-678AEBEB1543}" srcOrd="5" destOrd="0" presId="urn:microsoft.com/office/officeart/2005/8/layout/hProcess7#1"/>
    <dgm:cxn modelId="{41C98EA3-A438-454C-82E8-CA2BF70BF891}" type="presParOf" srcId="{70142C68-72C5-45FB-8268-0BD7D48051A7}" destId="{985D59F3-90A6-4138-AD6C-03E71C665ABA}" srcOrd="6" destOrd="0" presId="urn:microsoft.com/office/officeart/2005/8/layout/hProcess7#1"/>
    <dgm:cxn modelId="{E31174AE-BB36-444B-BD78-9FF20AB36D54}" type="presParOf" srcId="{985D59F3-90A6-4138-AD6C-03E71C665ABA}" destId="{5EE4F17A-C2F1-48E1-9538-CBA1E2D75416}" srcOrd="0" destOrd="0" presId="urn:microsoft.com/office/officeart/2005/8/layout/hProcess7#1"/>
    <dgm:cxn modelId="{73A99750-1650-4E72-B53B-55A056906D5F}" type="presParOf" srcId="{985D59F3-90A6-4138-AD6C-03E71C665ABA}" destId="{B0734012-A294-4AA5-B22C-97BF061F0899}" srcOrd="1" destOrd="0" presId="urn:microsoft.com/office/officeart/2005/8/layout/hProcess7#1"/>
    <dgm:cxn modelId="{A5D1D9CD-C0AA-4721-B270-8393F29E5484}" type="presParOf" srcId="{985D59F3-90A6-4138-AD6C-03E71C665ABA}" destId="{C7056847-BD2A-43FA-8F3C-99BA2E2EC489}" srcOrd="2" destOrd="0" presId="urn:microsoft.com/office/officeart/2005/8/layout/hProcess7#1"/>
    <dgm:cxn modelId="{1C171C67-409D-4474-AF1C-D3EA0BF8388E}" type="presParOf" srcId="{70142C68-72C5-45FB-8268-0BD7D48051A7}" destId="{A90966C2-B28B-42DC-AD60-41805BEB1A7C}" srcOrd="7" destOrd="0" presId="urn:microsoft.com/office/officeart/2005/8/layout/hProcess7#1"/>
    <dgm:cxn modelId="{8671054B-D760-4BFF-BC4C-16ABBC98E9FE}" type="presParOf" srcId="{70142C68-72C5-45FB-8268-0BD7D48051A7}" destId="{C00499FF-958C-4CA3-ABAE-3D915B1D4A81}" srcOrd="8" destOrd="0" presId="urn:microsoft.com/office/officeart/2005/8/layout/hProcess7#1"/>
    <dgm:cxn modelId="{E3FDFB33-CBDA-462B-BCFE-815DD6F22396}" type="presParOf" srcId="{C00499FF-958C-4CA3-ABAE-3D915B1D4A81}" destId="{912DA118-BBB9-4607-ACE2-34110DBACF68}" srcOrd="0" destOrd="0" presId="urn:microsoft.com/office/officeart/2005/8/layout/hProcess7#1"/>
    <dgm:cxn modelId="{B16988E6-CE81-439B-A0AE-740BC6F2C6D8}" type="presParOf" srcId="{C00499FF-958C-4CA3-ABAE-3D915B1D4A81}" destId="{99A6460D-FBA1-4766-8A92-61313CD3D254}" srcOrd="1" destOrd="0" presId="urn:microsoft.com/office/officeart/2005/8/layout/hProcess7#1"/>
    <dgm:cxn modelId="{032E6EBC-6F22-4599-A8E0-E1E2168F7F4F}" type="presParOf" srcId="{C00499FF-958C-4CA3-ABAE-3D915B1D4A81}" destId="{67A3C12D-9B39-44B6-9741-C42FCB203C53}" srcOrd="2" destOrd="0" presId="urn:microsoft.com/office/officeart/2005/8/layout/hProcess7#1"/>
    <dgm:cxn modelId="{F72F2160-D1EA-4371-ACDC-CEC3B26CC3E8}" type="presParOf" srcId="{70142C68-72C5-45FB-8268-0BD7D48051A7}" destId="{127AC78B-0716-4F13-9E1D-F569C721567E}" srcOrd="9" destOrd="0" presId="urn:microsoft.com/office/officeart/2005/8/layout/hProcess7#1"/>
    <dgm:cxn modelId="{E0B6BAC4-BB16-4620-B893-AF83314B48AC}" type="presParOf" srcId="{70142C68-72C5-45FB-8268-0BD7D48051A7}" destId="{1C2754ED-6073-4FCA-AF75-6CA899495E8E}" srcOrd="10" destOrd="0" presId="urn:microsoft.com/office/officeart/2005/8/layout/hProcess7#1"/>
    <dgm:cxn modelId="{888BE6A3-F0F9-4B1D-861E-5A01482A308E}" type="presParOf" srcId="{1C2754ED-6073-4FCA-AF75-6CA899495E8E}" destId="{F8BF6CD5-D023-4CF8-A618-9828F6291E03}" srcOrd="0" destOrd="0" presId="urn:microsoft.com/office/officeart/2005/8/layout/hProcess7#1"/>
    <dgm:cxn modelId="{8CE9A7C7-8090-4D9A-B27E-494297BC55CB}" type="presParOf" srcId="{1C2754ED-6073-4FCA-AF75-6CA899495E8E}" destId="{598AC637-D55A-4677-B806-07F20FFC19F4}" srcOrd="1" destOrd="0" presId="urn:microsoft.com/office/officeart/2005/8/layout/hProcess7#1"/>
    <dgm:cxn modelId="{03F21866-DD34-4174-8091-CB80B3622BCB}" type="presParOf" srcId="{1C2754ED-6073-4FCA-AF75-6CA899495E8E}" destId="{083AC017-47A9-4F89-807A-9C544ECEFCE3}" srcOrd="2" destOrd="0" presId="urn:microsoft.com/office/officeart/2005/8/layout/hProcess7#1"/>
    <dgm:cxn modelId="{052C8F15-E7B9-4F1F-92EE-B02A88CAD6EE}" type="presParOf" srcId="{70142C68-72C5-45FB-8268-0BD7D48051A7}" destId="{8B4E3A22-9C4A-4842-BF07-C91F46B18F03}" srcOrd="11" destOrd="0" presId="urn:microsoft.com/office/officeart/2005/8/layout/hProcess7#1"/>
    <dgm:cxn modelId="{6D934D7E-AB8C-4385-B4E5-BE769E1A0A64}" type="presParOf" srcId="{70142C68-72C5-45FB-8268-0BD7D48051A7}" destId="{7423DB07-52D2-47AD-9443-A2116AEA4238}" srcOrd="12" destOrd="0" presId="urn:microsoft.com/office/officeart/2005/8/layout/hProcess7#1"/>
    <dgm:cxn modelId="{670E7A3A-3458-49A2-BC5B-CCF19C687581}" type="presParOf" srcId="{7423DB07-52D2-47AD-9443-A2116AEA4238}" destId="{F12E224C-6E9A-473D-B287-407C3839B1AA}" srcOrd="0" destOrd="0" presId="urn:microsoft.com/office/officeart/2005/8/layout/hProcess7#1"/>
    <dgm:cxn modelId="{63CFE6BB-B4FD-46AF-9CDC-40DD740EFF5F}" type="presParOf" srcId="{7423DB07-52D2-47AD-9443-A2116AEA4238}" destId="{64AEDBA0-91C4-4773-A2CB-5F11D548BAE6}" srcOrd="1" destOrd="0" presId="urn:microsoft.com/office/officeart/2005/8/layout/hProcess7#1"/>
    <dgm:cxn modelId="{B0DA162C-1D7B-4E2A-8B6C-89CD85FB2C9F}" type="presParOf" srcId="{7423DB07-52D2-47AD-9443-A2116AEA4238}" destId="{DE6C7252-B87F-4D07-B1F3-E58F563A670A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2C0AD2-689E-49B3-8833-6D40384EFEFA}" type="doc">
      <dgm:prSet loTypeId="urn:microsoft.com/office/officeart/2005/8/layout/hProcess7#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B6D82E94-1D91-4DA5-B17E-FDE77B8D3220}">
      <dgm:prSet phldrT="[Tekst]" custT="1"/>
      <dgm:spPr/>
      <dgm:t>
        <a:bodyPr/>
        <a:lstStyle/>
        <a:p>
          <a:pPr algn="ctr"/>
          <a:r>
            <a:rPr lang="uk-UA" sz="2400" smtClean="0"/>
            <a:t>Отримання</a:t>
          </a:r>
          <a:endParaRPr lang="pl-PL" sz="2400" dirty="0"/>
        </a:p>
      </dgm:t>
    </dgm:pt>
    <dgm:pt modelId="{84190C9A-DC75-4BD4-9554-35FE5CEA06A8}" type="parTrans" cxnId="{BCE2EA2E-DCC4-44DF-B1FB-742ED3A1AD45}">
      <dgm:prSet/>
      <dgm:spPr/>
      <dgm:t>
        <a:bodyPr/>
        <a:lstStyle/>
        <a:p>
          <a:endParaRPr lang="pl-PL"/>
        </a:p>
      </dgm:t>
    </dgm:pt>
    <dgm:pt modelId="{329F938E-F99D-4A5E-A8B5-8255B9B3B689}" type="sibTrans" cxnId="{BCE2EA2E-DCC4-44DF-B1FB-742ED3A1AD45}">
      <dgm:prSet/>
      <dgm:spPr/>
      <dgm:t>
        <a:bodyPr/>
        <a:lstStyle/>
        <a:p>
          <a:endParaRPr lang="pl-PL"/>
        </a:p>
      </dgm:t>
    </dgm:pt>
    <dgm:pt modelId="{AC1372B3-A53D-4997-BD7C-77B12E64684D}">
      <dgm:prSet phldrT="[Tekst]" custT="1"/>
      <dgm:spPr/>
      <dgm:t>
        <a:bodyPr/>
        <a:lstStyle/>
        <a:p>
          <a:pPr algn="ctr"/>
          <a:r>
            <a:rPr lang="pl-PL" sz="2400" dirty="0" smtClean="0"/>
            <a:t>A</a:t>
          </a:r>
          <a:r>
            <a:rPr lang="uk-UA" sz="2400" dirty="0" smtClean="0"/>
            <a:t>наліз</a:t>
          </a:r>
          <a:endParaRPr lang="pl-PL" sz="2400" dirty="0" smtClean="0"/>
        </a:p>
      </dgm:t>
    </dgm:pt>
    <dgm:pt modelId="{70C4280E-3F8E-481C-87C3-DEB1F4C69701}" type="parTrans" cxnId="{5505DC97-DC31-4EBD-A799-D65E98BC71FC}">
      <dgm:prSet/>
      <dgm:spPr/>
      <dgm:t>
        <a:bodyPr/>
        <a:lstStyle/>
        <a:p>
          <a:endParaRPr lang="pl-PL"/>
        </a:p>
      </dgm:t>
    </dgm:pt>
    <dgm:pt modelId="{5E6C3397-BF3D-4562-B09B-9E48F85271C7}" type="sibTrans" cxnId="{5505DC97-DC31-4EBD-A799-D65E98BC71FC}">
      <dgm:prSet/>
      <dgm:spPr/>
      <dgm:t>
        <a:bodyPr/>
        <a:lstStyle/>
        <a:p>
          <a:endParaRPr lang="pl-PL"/>
        </a:p>
      </dgm:t>
    </dgm:pt>
    <dgm:pt modelId="{40995D20-5530-47A0-8C0C-48552B8F2D95}">
      <dgm:prSet phldrT="[Tekst]" custT="1"/>
      <dgm:spPr/>
      <dgm:t>
        <a:bodyPr/>
        <a:lstStyle/>
        <a:p>
          <a:pPr algn="ctr"/>
          <a:r>
            <a:rPr lang="uk-UA" sz="2200" dirty="0" smtClean="0"/>
            <a:t>Розповсюдження</a:t>
          </a:r>
          <a:endParaRPr lang="pl-PL" sz="2200" dirty="0" smtClean="0"/>
        </a:p>
      </dgm:t>
    </dgm:pt>
    <dgm:pt modelId="{84FD190E-CDDF-4F22-BE78-30AFD63A3B4B}" type="parTrans" cxnId="{DBE13E62-2612-449E-B6E1-6CAD61C10DD9}">
      <dgm:prSet/>
      <dgm:spPr/>
      <dgm:t>
        <a:bodyPr/>
        <a:lstStyle/>
        <a:p>
          <a:endParaRPr lang="pl-PL"/>
        </a:p>
      </dgm:t>
    </dgm:pt>
    <dgm:pt modelId="{6E1D9CE2-6DB0-4695-ABFB-F59BBA5E4355}" type="sibTrans" cxnId="{DBE13E62-2612-449E-B6E1-6CAD61C10DD9}">
      <dgm:prSet/>
      <dgm:spPr/>
      <dgm:t>
        <a:bodyPr/>
        <a:lstStyle/>
        <a:p>
          <a:endParaRPr lang="pl-PL"/>
        </a:p>
      </dgm:t>
    </dgm:pt>
    <dgm:pt modelId="{D7787440-CFB1-43F5-986F-0BB6093B2596}">
      <dgm:prSet phldrT="[Teks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pl-PL" dirty="0"/>
        </a:p>
      </dgm:t>
    </dgm:pt>
    <dgm:pt modelId="{5719C32A-28D6-49D2-906E-7BB0053EFD43}" type="parTrans" cxnId="{C19B2ECD-391C-4D39-BEC7-242A1A3983A0}">
      <dgm:prSet/>
      <dgm:spPr/>
      <dgm:t>
        <a:bodyPr/>
        <a:lstStyle/>
        <a:p>
          <a:endParaRPr lang="pl-PL"/>
        </a:p>
      </dgm:t>
    </dgm:pt>
    <dgm:pt modelId="{801CC3DF-1DEF-4440-ACE5-AB1479F78C87}" type="sibTrans" cxnId="{C19B2ECD-391C-4D39-BEC7-242A1A3983A0}">
      <dgm:prSet/>
      <dgm:spPr/>
      <dgm:t>
        <a:bodyPr/>
        <a:lstStyle/>
        <a:p>
          <a:endParaRPr lang="pl-PL"/>
        </a:p>
      </dgm:t>
    </dgm:pt>
    <dgm:pt modelId="{8B13153D-3547-4B09-94D8-21FD0C23B28F}">
      <dgm:prSet phldrT="[Tekst]"/>
      <dgm:spPr/>
      <dgm:t>
        <a:bodyPr/>
        <a:lstStyle/>
        <a:p>
          <a:endParaRPr lang="pl-PL" dirty="0"/>
        </a:p>
      </dgm:t>
    </dgm:pt>
    <dgm:pt modelId="{52777439-3921-4B99-9CE0-447F1F2FE729}" type="parTrans" cxnId="{43F06B76-4741-43F5-9A4B-C7C82FA3E0D4}">
      <dgm:prSet/>
      <dgm:spPr/>
      <dgm:t>
        <a:bodyPr/>
        <a:lstStyle/>
        <a:p>
          <a:endParaRPr lang="pl-PL"/>
        </a:p>
      </dgm:t>
    </dgm:pt>
    <dgm:pt modelId="{12643920-EC59-4634-B3DF-E5AFEC7408CB}" type="sibTrans" cxnId="{43F06B76-4741-43F5-9A4B-C7C82FA3E0D4}">
      <dgm:prSet/>
      <dgm:spPr/>
      <dgm:t>
        <a:bodyPr/>
        <a:lstStyle/>
        <a:p>
          <a:endParaRPr lang="pl-PL"/>
        </a:p>
      </dgm:t>
    </dgm:pt>
    <dgm:pt modelId="{D530B027-8D01-432F-8E8A-FBCDC897D60E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pl-PL" dirty="0" smtClean="0"/>
        </a:p>
      </dgm:t>
    </dgm:pt>
    <dgm:pt modelId="{D787114B-D4C4-4D12-8AB5-1B83068A4BEB}" type="parTrans" cxnId="{D60293B8-3382-4009-B35A-FDF1EAD08D13}">
      <dgm:prSet/>
      <dgm:spPr/>
      <dgm:t>
        <a:bodyPr/>
        <a:lstStyle/>
        <a:p>
          <a:endParaRPr lang="pl-PL"/>
        </a:p>
      </dgm:t>
    </dgm:pt>
    <dgm:pt modelId="{38549E31-DBCA-4294-876A-C4444BDA2400}" type="sibTrans" cxnId="{D60293B8-3382-4009-B35A-FDF1EAD08D13}">
      <dgm:prSet/>
      <dgm:spPr/>
      <dgm:t>
        <a:bodyPr/>
        <a:lstStyle/>
        <a:p>
          <a:endParaRPr lang="pl-PL"/>
        </a:p>
      </dgm:t>
    </dgm:pt>
    <dgm:pt modelId="{AFEADDBD-39BF-4EED-93BA-7B167BB6CB3B}">
      <dgm:prSet phldrT="[Tekst]"/>
      <dgm:spPr/>
      <dgm:t>
        <a:bodyPr/>
        <a:lstStyle/>
        <a:p>
          <a:endParaRPr lang="pl-PL" dirty="0"/>
        </a:p>
      </dgm:t>
    </dgm:pt>
    <dgm:pt modelId="{A2F6ED8E-BBAF-4E6A-8188-A9A113BEED62}" type="sibTrans" cxnId="{4AAA7960-065B-47BC-B00C-5E8786C1FED6}">
      <dgm:prSet/>
      <dgm:spPr/>
      <dgm:t>
        <a:bodyPr/>
        <a:lstStyle/>
        <a:p>
          <a:endParaRPr lang="pl-PL"/>
        </a:p>
      </dgm:t>
    </dgm:pt>
    <dgm:pt modelId="{627E5D09-6D83-4DB4-87F7-666452EA5CF1}" type="parTrans" cxnId="{4AAA7960-065B-47BC-B00C-5E8786C1FED6}">
      <dgm:prSet/>
      <dgm:spPr/>
      <dgm:t>
        <a:bodyPr/>
        <a:lstStyle/>
        <a:p>
          <a:endParaRPr lang="pl-PL"/>
        </a:p>
      </dgm:t>
    </dgm:pt>
    <dgm:pt modelId="{A08C72CE-306F-4023-A061-7454DAEA3CD0}">
      <dgm:prSet phldrT="[Tekst]" custT="1"/>
      <dgm:spPr/>
      <dgm:t>
        <a:bodyPr/>
        <a:lstStyle/>
        <a:p>
          <a:pPr algn="ctr"/>
          <a:r>
            <a:rPr lang="uk-UA" sz="2400" dirty="0" smtClean="0"/>
            <a:t>Обробка</a:t>
          </a:r>
          <a:endParaRPr lang="pl-PL" sz="2400" dirty="0"/>
        </a:p>
      </dgm:t>
    </dgm:pt>
    <dgm:pt modelId="{BC5A9091-EC3F-40D1-BDBA-F05FE123477B}" type="sibTrans" cxnId="{BE8263C2-A8F9-44F3-89A1-6C3BA5C1A3CA}">
      <dgm:prSet/>
      <dgm:spPr/>
      <dgm:t>
        <a:bodyPr/>
        <a:lstStyle/>
        <a:p>
          <a:endParaRPr lang="pl-PL"/>
        </a:p>
      </dgm:t>
    </dgm:pt>
    <dgm:pt modelId="{6F18A708-B67E-4833-9E92-265947916CAD}" type="parTrans" cxnId="{BE8263C2-A8F9-44F3-89A1-6C3BA5C1A3CA}">
      <dgm:prSet/>
      <dgm:spPr/>
      <dgm:t>
        <a:bodyPr/>
        <a:lstStyle/>
        <a:p>
          <a:endParaRPr lang="pl-PL"/>
        </a:p>
      </dgm:t>
    </dgm:pt>
    <dgm:pt modelId="{70142C68-72C5-45FB-8268-0BD7D48051A7}" type="pres">
      <dgm:prSet presAssocID="{9E2C0AD2-689E-49B3-8833-6D40384EFE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C26FEB-D657-41C3-9B9F-5122B6AABF81}" type="pres">
      <dgm:prSet presAssocID="{D7787440-CFB1-43F5-986F-0BB6093B2596}" presName="compositeNode" presStyleCnt="0">
        <dgm:presLayoutVars>
          <dgm:bulletEnabled val="1"/>
        </dgm:presLayoutVars>
      </dgm:prSet>
      <dgm:spPr/>
    </dgm:pt>
    <dgm:pt modelId="{5E52CE24-6CDA-450D-9BA4-80F99665ADD0}" type="pres">
      <dgm:prSet presAssocID="{D7787440-CFB1-43F5-986F-0BB6093B2596}" presName="bgRect" presStyleLbl="node1" presStyleIdx="0" presStyleCnt="4" custScaleX="109287" custLinFactNeighborX="-5973"/>
      <dgm:spPr/>
      <dgm:t>
        <a:bodyPr/>
        <a:lstStyle/>
        <a:p>
          <a:endParaRPr lang="en-US"/>
        </a:p>
      </dgm:t>
    </dgm:pt>
    <dgm:pt modelId="{0EBFF6DF-A6DF-4EB6-9AF1-454F68798DF8}" type="pres">
      <dgm:prSet presAssocID="{D7787440-CFB1-43F5-986F-0BB6093B2596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1E081-D38D-47E6-BC95-AE3B30ADCCD0}" type="pres">
      <dgm:prSet presAssocID="{D7787440-CFB1-43F5-986F-0BB6093B259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86E4C6-A78D-4AEE-9F00-4C68A93B17C5}" type="pres">
      <dgm:prSet presAssocID="{801CC3DF-1DEF-4440-ACE5-AB1479F78C87}" presName="hSp" presStyleCnt="0"/>
      <dgm:spPr/>
    </dgm:pt>
    <dgm:pt modelId="{D11A33B8-2C41-4557-8A58-D85B7789C3BE}" type="pres">
      <dgm:prSet presAssocID="{801CC3DF-1DEF-4440-ACE5-AB1479F78C87}" presName="vProcSp" presStyleCnt="0"/>
      <dgm:spPr/>
    </dgm:pt>
    <dgm:pt modelId="{6130783E-7665-4AEE-8FB6-E8E721D5B811}" type="pres">
      <dgm:prSet presAssocID="{801CC3DF-1DEF-4440-ACE5-AB1479F78C87}" presName="vSp1" presStyleCnt="0"/>
      <dgm:spPr/>
    </dgm:pt>
    <dgm:pt modelId="{88CA5F87-9850-4114-968D-7A84B4410418}" type="pres">
      <dgm:prSet presAssocID="{801CC3DF-1DEF-4440-ACE5-AB1479F78C87}" presName="simulatedConn" presStyleLbl="solidFgAcc1" presStyleIdx="0" presStyleCnt="3"/>
      <dgm:spPr/>
    </dgm:pt>
    <dgm:pt modelId="{2B75CB99-0C70-49D8-943A-7DE032449FBA}" type="pres">
      <dgm:prSet presAssocID="{801CC3DF-1DEF-4440-ACE5-AB1479F78C87}" presName="vSp2" presStyleCnt="0"/>
      <dgm:spPr/>
    </dgm:pt>
    <dgm:pt modelId="{94A887B0-CE5A-46CF-A701-26F96624260D}" type="pres">
      <dgm:prSet presAssocID="{801CC3DF-1DEF-4440-ACE5-AB1479F78C87}" presName="sibTrans" presStyleCnt="0"/>
      <dgm:spPr/>
    </dgm:pt>
    <dgm:pt modelId="{52B0D1DC-2349-4F70-801C-9587A8D1B1AF}" type="pres">
      <dgm:prSet presAssocID="{AFEADDBD-39BF-4EED-93BA-7B167BB6CB3B}" presName="compositeNode" presStyleCnt="0">
        <dgm:presLayoutVars>
          <dgm:bulletEnabled val="1"/>
        </dgm:presLayoutVars>
      </dgm:prSet>
      <dgm:spPr/>
    </dgm:pt>
    <dgm:pt modelId="{17B0641D-EE3B-4E0F-B7B1-A90343693E1A}" type="pres">
      <dgm:prSet presAssocID="{AFEADDBD-39BF-4EED-93BA-7B167BB6CB3B}" presName="bgRect" presStyleLbl="node1" presStyleIdx="1" presStyleCnt="4"/>
      <dgm:spPr/>
      <dgm:t>
        <a:bodyPr/>
        <a:lstStyle/>
        <a:p>
          <a:endParaRPr lang="en-US"/>
        </a:p>
      </dgm:t>
    </dgm:pt>
    <dgm:pt modelId="{006B6BF6-C692-4936-AC2E-75C5E0946915}" type="pres">
      <dgm:prSet presAssocID="{AFEADDBD-39BF-4EED-93BA-7B167BB6CB3B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7646C-63F1-4DEF-A840-62CF04EB1077}" type="pres">
      <dgm:prSet presAssocID="{AFEADDBD-39BF-4EED-93BA-7B167BB6CB3B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DAD1B3-40D8-4BE2-B8A7-678AEBEB1543}" type="pres">
      <dgm:prSet presAssocID="{A2F6ED8E-BBAF-4E6A-8188-A9A113BEED62}" presName="hSp" presStyleCnt="0"/>
      <dgm:spPr/>
    </dgm:pt>
    <dgm:pt modelId="{985D59F3-90A6-4138-AD6C-03E71C665ABA}" type="pres">
      <dgm:prSet presAssocID="{A2F6ED8E-BBAF-4E6A-8188-A9A113BEED62}" presName="vProcSp" presStyleCnt="0"/>
      <dgm:spPr/>
    </dgm:pt>
    <dgm:pt modelId="{5EE4F17A-C2F1-48E1-9538-CBA1E2D75416}" type="pres">
      <dgm:prSet presAssocID="{A2F6ED8E-BBAF-4E6A-8188-A9A113BEED62}" presName="vSp1" presStyleCnt="0"/>
      <dgm:spPr/>
    </dgm:pt>
    <dgm:pt modelId="{B0734012-A294-4AA5-B22C-97BF061F0899}" type="pres">
      <dgm:prSet presAssocID="{A2F6ED8E-BBAF-4E6A-8188-A9A113BEED62}" presName="simulatedConn" presStyleLbl="solidFgAcc1" presStyleIdx="1" presStyleCnt="3"/>
      <dgm:spPr/>
    </dgm:pt>
    <dgm:pt modelId="{C7056847-BD2A-43FA-8F3C-99BA2E2EC489}" type="pres">
      <dgm:prSet presAssocID="{A2F6ED8E-BBAF-4E6A-8188-A9A113BEED62}" presName="vSp2" presStyleCnt="0"/>
      <dgm:spPr/>
    </dgm:pt>
    <dgm:pt modelId="{A90966C2-B28B-42DC-AD60-41805BEB1A7C}" type="pres">
      <dgm:prSet presAssocID="{A2F6ED8E-BBAF-4E6A-8188-A9A113BEED62}" presName="sibTrans" presStyleCnt="0"/>
      <dgm:spPr/>
    </dgm:pt>
    <dgm:pt modelId="{C00499FF-958C-4CA3-ABAE-3D915B1D4A81}" type="pres">
      <dgm:prSet presAssocID="{8B13153D-3547-4B09-94D8-21FD0C23B28F}" presName="compositeNode" presStyleCnt="0">
        <dgm:presLayoutVars>
          <dgm:bulletEnabled val="1"/>
        </dgm:presLayoutVars>
      </dgm:prSet>
      <dgm:spPr/>
    </dgm:pt>
    <dgm:pt modelId="{912DA118-BBB9-4607-ACE2-34110DBACF68}" type="pres">
      <dgm:prSet presAssocID="{8B13153D-3547-4B09-94D8-21FD0C23B28F}" presName="bgRect" presStyleLbl="node1" presStyleIdx="2" presStyleCnt="4"/>
      <dgm:spPr/>
      <dgm:t>
        <a:bodyPr/>
        <a:lstStyle/>
        <a:p>
          <a:endParaRPr lang="en-US"/>
        </a:p>
      </dgm:t>
    </dgm:pt>
    <dgm:pt modelId="{99A6460D-FBA1-4766-8A92-61313CD3D254}" type="pres">
      <dgm:prSet presAssocID="{8B13153D-3547-4B09-94D8-21FD0C23B28F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3C12D-9B39-44B6-9741-C42FCB203C53}" type="pres">
      <dgm:prSet presAssocID="{8B13153D-3547-4B09-94D8-21FD0C23B28F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7AC78B-0716-4F13-9E1D-F569C721567E}" type="pres">
      <dgm:prSet presAssocID="{12643920-EC59-4634-B3DF-E5AFEC7408CB}" presName="hSp" presStyleCnt="0"/>
      <dgm:spPr/>
    </dgm:pt>
    <dgm:pt modelId="{1C2754ED-6073-4FCA-AF75-6CA899495E8E}" type="pres">
      <dgm:prSet presAssocID="{12643920-EC59-4634-B3DF-E5AFEC7408CB}" presName="vProcSp" presStyleCnt="0"/>
      <dgm:spPr/>
    </dgm:pt>
    <dgm:pt modelId="{F8BF6CD5-D023-4CF8-A618-9828F6291E03}" type="pres">
      <dgm:prSet presAssocID="{12643920-EC59-4634-B3DF-E5AFEC7408CB}" presName="vSp1" presStyleCnt="0"/>
      <dgm:spPr/>
    </dgm:pt>
    <dgm:pt modelId="{598AC637-D55A-4677-B806-07F20FFC19F4}" type="pres">
      <dgm:prSet presAssocID="{12643920-EC59-4634-B3DF-E5AFEC7408CB}" presName="simulatedConn" presStyleLbl="solidFgAcc1" presStyleIdx="2" presStyleCnt="3"/>
      <dgm:spPr/>
    </dgm:pt>
    <dgm:pt modelId="{083AC017-47A9-4F89-807A-9C544ECEFCE3}" type="pres">
      <dgm:prSet presAssocID="{12643920-EC59-4634-B3DF-E5AFEC7408CB}" presName="vSp2" presStyleCnt="0"/>
      <dgm:spPr/>
    </dgm:pt>
    <dgm:pt modelId="{8B4E3A22-9C4A-4842-BF07-C91F46B18F03}" type="pres">
      <dgm:prSet presAssocID="{12643920-EC59-4634-B3DF-E5AFEC7408CB}" presName="sibTrans" presStyleCnt="0"/>
      <dgm:spPr/>
    </dgm:pt>
    <dgm:pt modelId="{7423DB07-52D2-47AD-9443-A2116AEA4238}" type="pres">
      <dgm:prSet presAssocID="{D530B027-8D01-432F-8E8A-FBCDC897D60E}" presName="compositeNode" presStyleCnt="0">
        <dgm:presLayoutVars>
          <dgm:bulletEnabled val="1"/>
        </dgm:presLayoutVars>
      </dgm:prSet>
      <dgm:spPr/>
    </dgm:pt>
    <dgm:pt modelId="{F12E224C-6E9A-473D-B287-407C3839B1AA}" type="pres">
      <dgm:prSet presAssocID="{D530B027-8D01-432F-8E8A-FBCDC897D60E}" presName="bgRect" presStyleLbl="node1" presStyleIdx="3" presStyleCnt="4"/>
      <dgm:spPr/>
      <dgm:t>
        <a:bodyPr/>
        <a:lstStyle/>
        <a:p>
          <a:endParaRPr lang="en-US"/>
        </a:p>
      </dgm:t>
    </dgm:pt>
    <dgm:pt modelId="{64AEDBA0-91C4-4773-A2CB-5F11D548BAE6}" type="pres">
      <dgm:prSet presAssocID="{D530B027-8D01-432F-8E8A-FBCDC897D60E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C7252-B87F-4D07-B1F3-E58F563A670A}" type="pres">
      <dgm:prSet presAssocID="{D530B027-8D01-432F-8E8A-FBCDC897D60E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AA7960-065B-47BC-B00C-5E8786C1FED6}" srcId="{9E2C0AD2-689E-49B3-8833-6D40384EFEFA}" destId="{AFEADDBD-39BF-4EED-93BA-7B167BB6CB3B}" srcOrd="1" destOrd="0" parTransId="{627E5D09-6D83-4DB4-87F7-666452EA5CF1}" sibTransId="{A2F6ED8E-BBAF-4E6A-8188-A9A113BEED62}"/>
    <dgm:cxn modelId="{43F06B76-4741-43F5-9A4B-C7C82FA3E0D4}" srcId="{9E2C0AD2-689E-49B3-8833-6D40384EFEFA}" destId="{8B13153D-3547-4B09-94D8-21FD0C23B28F}" srcOrd="2" destOrd="0" parTransId="{52777439-3921-4B99-9CE0-447F1F2FE729}" sibTransId="{12643920-EC59-4634-B3DF-E5AFEC7408CB}"/>
    <dgm:cxn modelId="{89C77145-1DF3-42B0-9CE1-AAFDF9D57C1D}" type="presOf" srcId="{D530B027-8D01-432F-8E8A-FBCDC897D60E}" destId="{F12E224C-6E9A-473D-B287-407C3839B1AA}" srcOrd="0" destOrd="0" presId="urn:microsoft.com/office/officeart/2005/8/layout/hProcess7#1"/>
    <dgm:cxn modelId="{F57A4ABE-E20E-48DF-BB14-DCD3604B1AA8}" type="presOf" srcId="{A08C72CE-306F-4023-A061-7454DAEA3CD0}" destId="{AE57646C-63F1-4DEF-A840-62CF04EB1077}" srcOrd="0" destOrd="0" presId="urn:microsoft.com/office/officeart/2005/8/layout/hProcess7#1"/>
    <dgm:cxn modelId="{BCE2EA2E-DCC4-44DF-B1FB-742ED3A1AD45}" srcId="{D7787440-CFB1-43F5-986F-0BB6093B2596}" destId="{B6D82E94-1D91-4DA5-B17E-FDE77B8D3220}" srcOrd="0" destOrd="0" parTransId="{84190C9A-DC75-4BD4-9554-35FE5CEA06A8}" sibTransId="{329F938E-F99D-4A5E-A8B5-8255B9B3B689}"/>
    <dgm:cxn modelId="{8C953089-7C3C-490B-B1EE-D8E6F08BB4DC}" type="presOf" srcId="{40995D20-5530-47A0-8C0C-48552B8F2D95}" destId="{DE6C7252-B87F-4D07-B1F3-E58F563A670A}" srcOrd="0" destOrd="0" presId="urn:microsoft.com/office/officeart/2005/8/layout/hProcess7#1"/>
    <dgm:cxn modelId="{71DBE57B-A543-43E1-98F3-935270C97E19}" type="presOf" srcId="{9E2C0AD2-689E-49B3-8833-6D40384EFEFA}" destId="{70142C68-72C5-45FB-8268-0BD7D48051A7}" srcOrd="0" destOrd="0" presId="urn:microsoft.com/office/officeart/2005/8/layout/hProcess7#1"/>
    <dgm:cxn modelId="{CCA923E7-E6D6-4EB5-A9CE-425F73EE3887}" type="presOf" srcId="{AFEADDBD-39BF-4EED-93BA-7B167BB6CB3B}" destId="{17B0641D-EE3B-4E0F-B7B1-A90343693E1A}" srcOrd="0" destOrd="0" presId="urn:microsoft.com/office/officeart/2005/8/layout/hProcess7#1"/>
    <dgm:cxn modelId="{DBE13E62-2612-449E-B6E1-6CAD61C10DD9}" srcId="{D530B027-8D01-432F-8E8A-FBCDC897D60E}" destId="{40995D20-5530-47A0-8C0C-48552B8F2D95}" srcOrd="0" destOrd="0" parTransId="{84FD190E-CDDF-4F22-BE78-30AFD63A3B4B}" sibTransId="{6E1D9CE2-6DB0-4695-ABFB-F59BBA5E4355}"/>
    <dgm:cxn modelId="{3F7DD077-655E-4E0E-A835-C583BBC4A047}" type="presOf" srcId="{D530B027-8D01-432F-8E8A-FBCDC897D60E}" destId="{64AEDBA0-91C4-4773-A2CB-5F11D548BAE6}" srcOrd="1" destOrd="0" presId="urn:microsoft.com/office/officeart/2005/8/layout/hProcess7#1"/>
    <dgm:cxn modelId="{D62AB1A1-6042-4ABA-88B8-2C161C902BF6}" type="presOf" srcId="{AC1372B3-A53D-4997-BD7C-77B12E64684D}" destId="{67A3C12D-9B39-44B6-9741-C42FCB203C53}" srcOrd="0" destOrd="0" presId="urn:microsoft.com/office/officeart/2005/8/layout/hProcess7#1"/>
    <dgm:cxn modelId="{5505DC97-DC31-4EBD-A799-D65E98BC71FC}" srcId="{8B13153D-3547-4B09-94D8-21FD0C23B28F}" destId="{AC1372B3-A53D-4997-BD7C-77B12E64684D}" srcOrd="0" destOrd="0" parTransId="{70C4280E-3F8E-481C-87C3-DEB1F4C69701}" sibTransId="{5E6C3397-BF3D-4562-B09B-9E48F85271C7}"/>
    <dgm:cxn modelId="{BE8263C2-A8F9-44F3-89A1-6C3BA5C1A3CA}" srcId="{AFEADDBD-39BF-4EED-93BA-7B167BB6CB3B}" destId="{A08C72CE-306F-4023-A061-7454DAEA3CD0}" srcOrd="0" destOrd="0" parTransId="{6F18A708-B67E-4833-9E92-265947916CAD}" sibTransId="{BC5A9091-EC3F-40D1-BDBA-F05FE123477B}"/>
    <dgm:cxn modelId="{8B1F10DB-610F-47AA-ADC8-F028773848C9}" type="presOf" srcId="{AFEADDBD-39BF-4EED-93BA-7B167BB6CB3B}" destId="{006B6BF6-C692-4936-AC2E-75C5E0946915}" srcOrd="1" destOrd="0" presId="urn:microsoft.com/office/officeart/2005/8/layout/hProcess7#1"/>
    <dgm:cxn modelId="{C19B2ECD-391C-4D39-BEC7-242A1A3983A0}" srcId="{9E2C0AD2-689E-49B3-8833-6D40384EFEFA}" destId="{D7787440-CFB1-43F5-986F-0BB6093B2596}" srcOrd="0" destOrd="0" parTransId="{5719C32A-28D6-49D2-906E-7BB0053EFD43}" sibTransId="{801CC3DF-1DEF-4440-ACE5-AB1479F78C87}"/>
    <dgm:cxn modelId="{61FB5534-3C74-4979-BD57-0924F5DC8D72}" type="presOf" srcId="{D7787440-CFB1-43F5-986F-0BB6093B2596}" destId="{5E52CE24-6CDA-450D-9BA4-80F99665ADD0}" srcOrd="0" destOrd="0" presId="urn:microsoft.com/office/officeart/2005/8/layout/hProcess7#1"/>
    <dgm:cxn modelId="{D60293B8-3382-4009-B35A-FDF1EAD08D13}" srcId="{9E2C0AD2-689E-49B3-8833-6D40384EFEFA}" destId="{D530B027-8D01-432F-8E8A-FBCDC897D60E}" srcOrd="3" destOrd="0" parTransId="{D787114B-D4C4-4D12-8AB5-1B83068A4BEB}" sibTransId="{38549E31-DBCA-4294-876A-C4444BDA2400}"/>
    <dgm:cxn modelId="{2435C30F-A927-4DCE-A224-CB1910D311C8}" type="presOf" srcId="{D7787440-CFB1-43F5-986F-0BB6093B2596}" destId="{0EBFF6DF-A6DF-4EB6-9AF1-454F68798DF8}" srcOrd="1" destOrd="0" presId="urn:microsoft.com/office/officeart/2005/8/layout/hProcess7#1"/>
    <dgm:cxn modelId="{A702D37F-4E4C-4B30-A5FF-74EA3AAFB427}" type="presOf" srcId="{8B13153D-3547-4B09-94D8-21FD0C23B28F}" destId="{912DA118-BBB9-4607-ACE2-34110DBACF68}" srcOrd="0" destOrd="0" presId="urn:microsoft.com/office/officeart/2005/8/layout/hProcess7#1"/>
    <dgm:cxn modelId="{EFEB0073-52A9-4A39-93D6-579E4C4318D1}" type="presOf" srcId="{B6D82E94-1D91-4DA5-B17E-FDE77B8D3220}" destId="{C581E081-D38D-47E6-BC95-AE3B30ADCCD0}" srcOrd="0" destOrd="0" presId="urn:microsoft.com/office/officeart/2005/8/layout/hProcess7#1"/>
    <dgm:cxn modelId="{187B7954-C7AE-4B7B-94CB-EDDFB59BDB9D}" type="presOf" srcId="{8B13153D-3547-4B09-94D8-21FD0C23B28F}" destId="{99A6460D-FBA1-4766-8A92-61313CD3D254}" srcOrd="1" destOrd="0" presId="urn:microsoft.com/office/officeart/2005/8/layout/hProcess7#1"/>
    <dgm:cxn modelId="{64C1DF45-DE2E-4AAD-9724-F582EB61F0D8}" type="presParOf" srcId="{70142C68-72C5-45FB-8268-0BD7D48051A7}" destId="{00C26FEB-D657-41C3-9B9F-5122B6AABF81}" srcOrd="0" destOrd="0" presId="urn:microsoft.com/office/officeart/2005/8/layout/hProcess7#1"/>
    <dgm:cxn modelId="{1DE7FAC0-0D37-46CF-87BC-C5E4D9F84139}" type="presParOf" srcId="{00C26FEB-D657-41C3-9B9F-5122B6AABF81}" destId="{5E52CE24-6CDA-450D-9BA4-80F99665ADD0}" srcOrd="0" destOrd="0" presId="urn:microsoft.com/office/officeart/2005/8/layout/hProcess7#1"/>
    <dgm:cxn modelId="{F4C1A06C-2034-471F-A776-21BFD9A8F553}" type="presParOf" srcId="{00C26FEB-D657-41C3-9B9F-5122B6AABF81}" destId="{0EBFF6DF-A6DF-4EB6-9AF1-454F68798DF8}" srcOrd="1" destOrd="0" presId="urn:microsoft.com/office/officeart/2005/8/layout/hProcess7#1"/>
    <dgm:cxn modelId="{50532350-EAFA-45D2-AB82-6AFA8924B424}" type="presParOf" srcId="{00C26FEB-D657-41C3-9B9F-5122B6AABF81}" destId="{C581E081-D38D-47E6-BC95-AE3B30ADCCD0}" srcOrd="2" destOrd="0" presId="urn:microsoft.com/office/officeart/2005/8/layout/hProcess7#1"/>
    <dgm:cxn modelId="{10D86481-0929-4AAB-AE18-28F6DE7D23A3}" type="presParOf" srcId="{70142C68-72C5-45FB-8268-0BD7D48051A7}" destId="{5E86E4C6-A78D-4AEE-9F00-4C68A93B17C5}" srcOrd="1" destOrd="0" presId="urn:microsoft.com/office/officeart/2005/8/layout/hProcess7#1"/>
    <dgm:cxn modelId="{BD478C4B-D706-468F-A7F4-AE0CCD5A8FBC}" type="presParOf" srcId="{70142C68-72C5-45FB-8268-0BD7D48051A7}" destId="{D11A33B8-2C41-4557-8A58-D85B7789C3BE}" srcOrd="2" destOrd="0" presId="urn:microsoft.com/office/officeart/2005/8/layout/hProcess7#1"/>
    <dgm:cxn modelId="{BD74CEC5-6711-4946-9011-6DB982A026B1}" type="presParOf" srcId="{D11A33B8-2C41-4557-8A58-D85B7789C3BE}" destId="{6130783E-7665-4AEE-8FB6-E8E721D5B811}" srcOrd="0" destOrd="0" presId="urn:microsoft.com/office/officeart/2005/8/layout/hProcess7#1"/>
    <dgm:cxn modelId="{9FF960AE-80F3-4C2E-99A7-6130F1C0CF6E}" type="presParOf" srcId="{D11A33B8-2C41-4557-8A58-D85B7789C3BE}" destId="{88CA5F87-9850-4114-968D-7A84B4410418}" srcOrd="1" destOrd="0" presId="urn:microsoft.com/office/officeart/2005/8/layout/hProcess7#1"/>
    <dgm:cxn modelId="{C4D9166D-4568-4013-B1BA-4589084BF2D9}" type="presParOf" srcId="{D11A33B8-2C41-4557-8A58-D85B7789C3BE}" destId="{2B75CB99-0C70-49D8-943A-7DE032449FBA}" srcOrd="2" destOrd="0" presId="urn:microsoft.com/office/officeart/2005/8/layout/hProcess7#1"/>
    <dgm:cxn modelId="{29F011D4-DD5D-4238-AFEF-699CAAFF7E9A}" type="presParOf" srcId="{70142C68-72C5-45FB-8268-0BD7D48051A7}" destId="{94A887B0-CE5A-46CF-A701-26F96624260D}" srcOrd="3" destOrd="0" presId="urn:microsoft.com/office/officeart/2005/8/layout/hProcess7#1"/>
    <dgm:cxn modelId="{520DBF6F-C3AB-481B-BD66-0D67935A1702}" type="presParOf" srcId="{70142C68-72C5-45FB-8268-0BD7D48051A7}" destId="{52B0D1DC-2349-4F70-801C-9587A8D1B1AF}" srcOrd="4" destOrd="0" presId="urn:microsoft.com/office/officeart/2005/8/layout/hProcess7#1"/>
    <dgm:cxn modelId="{CF302B92-699D-43DE-A102-CEF403DDB123}" type="presParOf" srcId="{52B0D1DC-2349-4F70-801C-9587A8D1B1AF}" destId="{17B0641D-EE3B-4E0F-B7B1-A90343693E1A}" srcOrd="0" destOrd="0" presId="urn:microsoft.com/office/officeart/2005/8/layout/hProcess7#1"/>
    <dgm:cxn modelId="{29536244-226B-4415-BB64-F27C3E834102}" type="presParOf" srcId="{52B0D1DC-2349-4F70-801C-9587A8D1B1AF}" destId="{006B6BF6-C692-4936-AC2E-75C5E0946915}" srcOrd="1" destOrd="0" presId="urn:microsoft.com/office/officeart/2005/8/layout/hProcess7#1"/>
    <dgm:cxn modelId="{712CC4F7-5444-4DDD-AFA3-9A83CAE50FA2}" type="presParOf" srcId="{52B0D1DC-2349-4F70-801C-9587A8D1B1AF}" destId="{AE57646C-63F1-4DEF-A840-62CF04EB1077}" srcOrd="2" destOrd="0" presId="urn:microsoft.com/office/officeart/2005/8/layout/hProcess7#1"/>
    <dgm:cxn modelId="{89226213-7BC1-4111-9CBD-E5BFF5858EC7}" type="presParOf" srcId="{70142C68-72C5-45FB-8268-0BD7D48051A7}" destId="{C4DAD1B3-40D8-4BE2-B8A7-678AEBEB1543}" srcOrd="5" destOrd="0" presId="urn:microsoft.com/office/officeart/2005/8/layout/hProcess7#1"/>
    <dgm:cxn modelId="{41C98EA3-A438-454C-82E8-CA2BF70BF891}" type="presParOf" srcId="{70142C68-72C5-45FB-8268-0BD7D48051A7}" destId="{985D59F3-90A6-4138-AD6C-03E71C665ABA}" srcOrd="6" destOrd="0" presId="urn:microsoft.com/office/officeart/2005/8/layout/hProcess7#1"/>
    <dgm:cxn modelId="{E31174AE-BB36-444B-BD78-9FF20AB36D54}" type="presParOf" srcId="{985D59F3-90A6-4138-AD6C-03E71C665ABA}" destId="{5EE4F17A-C2F1-48E1-9538-CBA1E2D75416}" srcOrd="0" destOrd="0" presId="urn:microsoft.com/office/officeart/2005/8/layout/hProcess7#1"/>
    <dgm:cxn modelId="{73A99750-1650-4E72-B53B-55A056906D5F}" type="presParOf" srcId="{985D59F3-90A6-4138-AD6C-03E71C665ABA}" destId="{B0734012-A294-4AA5-B22C-97BF061F0899}" srcOrd="1" destOrd="0" presId="urn:microsoft.com/office/officeart/2005/8/layout/hProcess7#1"/>
    <dgm:cxn modelId="{A5D1D9CD-C0AA-4721-B270-8393F29E5484}" type="presParOf" srcId="{985D59F3-90A6-4138-AD6C-03E71C665ABA}" destId="{C7056847-BD2A-43FA-8F3C-99BA2E2EC489}" srcOrd="2" destOrd="0" presId="urn:microsoft.com/office/officeart/2005/8/layout/hProcess7#1"/>
    <dgm:cxn modelId="{1C171C67-409D-4474-AF1C-D3EA0BF8388E}" type="presParOf" srcId="{70142C68-72C5-45FB-8268-0BD7D48051A7}" destId="{A90966C2-B28B-42DC-AD60-41805BEB1A7C}" srcOrd="7" destOrd="0" presId="urn:microsoft.com/office/officeart/2005/8/layout/hProcess7#1"/>
    <dgm:cxn modelId="{8671054B-D760-4BFF-BC4C-16ABBC98E9FE}" type="presParOf" srcId="{70142C68-72C5-45FB-8268-0BD7D48051A7}" destId="{C00499FF-958C-4CA3-ABAE-3D915B1D4A81}" srcOrd="8" destOrd="0" presId="urn:microsoft.com/office/officeart/2005/8/layout/hProcess7#1"/>
    <dgm:cxn modelId="{E3FDFB33-CBDA-462B-BCFE-815DD6F22396}" type="presParOf" srcId="{C00499FF-958C-4CA3-ABAE-3D915B1D4A81}" destId="{912DA118-BBB9-4607-ACE2-34110DBACF68}" srcOrd="0" destOrd="0" presId="urn:microsoft.com/office/officeart/2005/8/layout/hProcess7#1"/>
    <dgm:cxn modelId="{B16988E6-CE81-439B-A0AE-740BC6F2C6D8}" type="presParOf" srcId="{C00499FF-958C-4CA3-ABAE-3D915B1D4A81}" destId="{99A6460D-FBA1-4766-8A92-61313CD3D254}" srcOrd="1" destOrd="0" presId="urn:microsoft.com/office/officeart/2005/8/layout/hProcess7#1"/>
    <dgm:cxn modelId="{032E6EBC-6F22-4599-A8E0-E1E2168F7F4F}" type="presParOf" srcId="{C00499FF-958C-4CA3-ABAE-3D915B1D4A81}" destId="{67A3C12D-9B39-44B6-9741-C42FCB203C53}" srcOrd="2" destOrd="0" presId="urn:microsoft.com/office/officeart/2005/8/layout/hProcess7#1"/>
    <dgm:cxn modelId="{F72F2160-D1EA-4371-ACDC-CEC3B26CC3E8}" type="presParOf" srcId="{70142C68-72C5-45FB-8268-0BD7D48051A7}" destId="{127AC78B-0716-4F13-9E1D-F569C721567E}" srcOrd="9" destOrd="0" presId="urn:microsoft.com/office/officeart/2005/8/layout/hProcess7#1"/>
    <dgm:cxn modelId="{E0B6BAC4-BB16-4620-B893-AF83314B48AC}" type="presParOf" srcId="{70142C68-72C5-45FB-8268-0BD7D48051A7}" destId="{1C2754ED-6073-4FCA-AF75-6CA899495E8E}" srcOrd="10" destOrd="0" presId="urn:microsoft.com/office/officeart/2005/8/layout/hProcess7#1"/>
    <dgm:cxn modelId="{888BE6A3-F0F9-4B1D-861E-5A01482A308E}" type="presParOf" srcId="{1C2754ED-6073-4FCA-AF75-6CA899495E8E}" destId="{F8BF6CD5-D023-4CF8-A618-9828F6291E03}" srcOrd="0" destOrd="0" presId="urn:microsoft.com/office/officeart/2005/8/layout/hProcess7#1"/>
    <dgm:cxn modelId="{8CE9A7C7-8090-4D9A-B27E-494297BC55CB}" type="presParOf" srcId="{1C2754ED-6073-4FCA-AF75-6CA899495E8E}" destId="{598AC637-D55A-4677-B806-07F20FFC19F4}" srcOrd="1" destOrd="0" presId="urn:microsoft.com/office/officeart/2005/8/layout/hProcess7#1"/>
    <dgm:cxn modelId="{03F21866-DD34-4174-8091-CB80B3622BCB}" type="presParOf" srcId="{1C2754ED-6073-4FCA-AF75-6CA899495E8E}" destId="{083AC017-47A9-4F89-807A-9C544ECEFCE3}" srcOrd="2" destOrd="0" presId="urn:microsoft.com/office/officeart/2005/8/layout/hProcess7#1"/>
    <dgm:cxn modelId="{052C8F15-E7B9-4F1F-92EE-B02A88CAD6EE}" type="presParOf" srcId="{70142C68-72C5-45FB-8268-0BD7D48051A7}" destId="{8B4E3A22-9C4A-4842-BF07-C91F46B18F03}" srcOrd="11" destOrd="0" presId="urn:microsoft.com/office/officeart/2005/8/layout/hProcess7#1"/>
    <dgm:cxn modelId="{6D934D7E-AB8C-4385-B4E5-BE769E1A0A64}" type="presParOf" srcId="{70142C68-72C5-45FB-8268-0BD7D48051A7}" destId="{7423DB07-52D2-47AD-9443-A2116AEA4238}" srcOrd="12" destOrd="0" presId="urn:microsoft.com/office/officeart/2005/8/layout/hProcess7#1"/>
    <dgm:cxn modelId="{670E7A3A-3458-49A2-BC5B-CCF19C687581}" type="presParOf" srcId="{7423DB07-52D2-47AD-9443-A2116AEA4238}" destId="{F12E224C-6E9A-473D-B287-407C3839B1AA}" srcOrd="0" destOrd="0" presId="urn:microsoft.com/office/officeart/2005/8/layout/hProcess7#1"/>
    <dgm:cxn modelId="{63CFE6BB-B4FD-46AF-9CDC-40DD740EFF5F}" type="presParOf" srcId="{7423DB07-52D2-47AD-9443-A2116AEA4238}" destId="{64AEDBA0-91C4-4773-A2CB-5F11D548BAE6}" srcOrd="1" destOrd="0" presId="urn:microsoft.com/office/officeart/2005/8/layout/hProcess7#1"/>
    <dgm:cxn modelId="{B0DA162C-1D7B-4E2A-8B6C-89CD85FB2C9F}" type="presParOf" srcId="{7423DB07-52D2-47AD-9443-A2116AEA4238}" destId="{DE6C7252-B87F-4D07-B1F3-E58F563A670A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2C0AD2-689E-49B3-8833-6D40384EFEFA}" type="doc">
      <dgm:prSet loTypeId="urn:microsoft.com/office/officeart/2005/8/layout/hProcess7#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B6D82E94-1D91-4DA5-B17E-FDE77B8D3220}">
      <dgm:prSet phldrT="[Tekst]" custT="1"/>
      <dgm:spPr/>
      <dgm:t>
        <a:bodyPr/>
        <a:lstStyle/>
        <a:p>
          <a:pPr algn="ctr"/>
          <a:r>
            <a:rPr lang="uk-UA" sz="2400" smtClean="0"/>
            <a:t>Отримання</a:t>
          </a:r>
          <a:endParaRPr lang="pl-PL" sz="2400" dirty="0"/>
        </a:p>
      </dgm:t>
    </dgm:pt>
    <dgm:pt modelId="{84190C9A-DC75-4BD4-9554-35FE5CEA06A8}" type="parTrans" cxnId="{BCE2EA2E-DCC4-44DF-B1FB-742ED3A1AD45}">
      <dgm:prSet/>
      <dgm:spPr/>
      <dgm:t>
        <a:bodyPr/>
        <a:lstStyle/>
        <a:p>
          <a:endParaRPr lang="pl-PL"/>
        </a:p>
      </dgm:t>
    </dgm:pt>
    <dgm:pt modelId="{329F938E-F99D-4A5E-A8B5-8255B9B3B689}" type="sibTrans" cxnId="{BCE2EA2E-DCC4-44DF-B1FB-742ED3A1AD45}">
      <dgm:prSet/>
      <dgm:spPr/>
      <dgm:t>
        <a:bodyPr/>
        <a:lstStyle/>
        <a:p>
          <a:endParaRPr lang="pl-PL"/>
        </a:p>
      </dgm:t>
    </dgm:pt>
    <dgm:pt modelId="{AC1372B3-A53D-4997-BD7C-77B12E64684D}">
      <dgm:prSet phldrT="[Tekst]" custT="1"/>
      <dgm:spPr/>
      <dgm:t>
        <a:bodyPr/>
        <a:lstStyle/>
        <a:p>
          <a:pPr algn="ctr"/>
          <a:r>
            <a:rPr lang="pl-PL" sz="2400" dirty="0" smtClean="0"/>
            <a:t>A</a:t>
          </a:r>
          <a:r>
            <a:rPr lang="uk-UA" sz="2400" dirty="0" smtClean="0"/>
            <a:t>наліз</a:t>
          </a:r>
          <a:endParaRPr lang="pl-PL" sz="2400" dirty="0" smtClean="0"/>
        </a:p>
      </dgm:t>
    </dgm:pt>
    <dgm:pt modelId="{70C4280E-3F8E-481C-87C3-DEB1F4C69701}" type="parTrans" cxnId="{5505DC97-DC31-4EBD-A799-D65E98BC71FC}">
      <dgm:prSet/>
      <dgm:spPr/>
      <dgm:t>
        <a:bodyPr/>
        <a:lstStyle/>
        <a:p>
          <a:endParaRPr lang="pl-PL"/>
        </a:p>
      </dgm:t>
    </dgm:pt>
    <dgm:pt modelId="{5E6C3397-BF3D-4562-B09B-9E48F85271C7}" type="sibTrans" cxnId="{5505DC97-DC31-4EBD-A799-D65E98BC71FC}">
      <dgm:prSet/>
      <dgm:spPr/>
      <dgm:t>
        <a:bodyPr/>
        <a:lstStyle/>
        <a:p>
          <a:endParaRPr lang="pl-PL"/>
        </a:p>
      </dgm:t>
    </dgm:pt>
    <dgm:pt modelId="{40995D20-5530-47A0-8C0C-48552B8F2D95}">
      <dgm:prSet phldrT="[Tekst]" custT="1"/>
      <dgm:spPr/>
      <dgm:t>
        <a:bodyPr/>
        <a:lstStyle/>
        <a:p>
          <a:pPr algn="ctr"/>
          <a:r>
            <a:rPr lang="uk-UA" sz="2200" dirty="0" smtClean="0"/>
            <a:t>Розповсюдження</a:t>
          </a:r>
          <a:endParaRPr lang="pl-PL" sz="2200" dirty="0" smtClean="0"/>
        </a:p>
      </dgm:t>
    </dgm:pt>
    <dgm:pt modelId="{84FD190E-CDDF-4F22-BE78-30AFD63A3B4B}" type="parTrans" cxnId="{DBE13E62-2612-449E-B6E1-6CAD61C10DD9}">
      <dgm:prSet/>
      <dgm:spPr/>
      <dgm:t>
        <a:bodyPr/>
        <a:lstStyle/>
        <a:p>
          <a:endParaRPr lang="pl-PL"/>
        </a:p>
      </dgm:t>
    </dgm:pt>
    <dgm:pt modelId="{6E1D9CE2-6DB0-4695-ABFB-F59BBA5E4355}" type="sibTrans" cxnId="{DBE13E62-2612-449E-B6E1-6CAD61C10DD9}">
      <dgm:prSet/>
      <dgm:spPr/>
      <dgm:t>
        <a:bodyPr/>
        <a:lstStyle/>
        <a:p>
          <a:endParaRPr lang="pl-PL"/>
        </a:p>
      </dgm:t>
    </dgm:pt>
    <dgm:pt modelId="{D7787440-CFB1-43F5-986F-0BB6093B2596}">
      <dgm:prSet phldrT="[Teks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pl-PL" dirty="0"/>
        </a:p>
      </dgm:t>
    </dgm:pt>
    <dgm:pt modelId="{5719C32A-28D6-49D2-906E-7BB0053EFD43}" type="parTrans" cxnId="{C19B2ECD-391C-4D39-BEC7-242A1A3983A0}">
      <dgm:prSet/>
      <dgm:spPr/>
      <dgm:t>
        <a:bodyPr/>
        <a:lstStyle/>
        <a:p>
          <a:endParaRPr lang="pl-PL"/>
        </a:p>
      </dgm:t>
    </dgm:pt>
    <dgm:pt modelId="{801CC3DF-1DEF-4440-ACE5-AB1479F78C87}" type="sibTrans" cxnId="{C19B2ECD-391C-4D39-BEC7-242A1A3983A0}">
      <dgm:prSet/>
      <dgm:spPr/>
      <dgm:t>
        <a:bodyPr/>
        <a:lstStyle/>
        <a:p>
          <a:endParaRPr lang="pl-PL"/>
        </a:p>
      </dgm:t>
    </dgm:pt>
    <dgm:pt modelId="{8B13153D-3547-4B09-94D8-21FD0C23B28F}">
      <dgm:prSet phldrT="[Tekst]"/>
      <dgm:spPr/>
      <dgm:t>
        <a:bodyPr/>
        <a:lstStyle/>
        <a:p>
          <a:endParaRPr lang="pl-PL" dirty="0"/>
        </a:p>
      </dgm:t>
    </dgm:pt>
    <dgm:pt modelId="{52777439-3921-4B99-9CE0-447F1F2FE729}" type="parTrans" cxnId="{43F06B76-4741-43F5-9A4B-C7C82FA3E0D4}">
      <dgm:prSet/>
      <dgm:spPr/>
      <dgm:t>
        <a:bodyPr/>
        <a:lstStyle/>
        <a:p>
          <a:endParaRPr lang="pl-PL"/>
        </a:p>
      </dgm:t>
    </dgm:pt>
    <dgm:pt modelId="{12643920-EC59-4634-B3DF-E5AFEC7408CB}" type="sibTrans" cxnId="{43F06B76-4741-43F5-9A4B-C7C82FA3E0D4}">
      <dgm:prSet/>
      <dgm:spPr/>
      <dgm:t>
        <a:bodyPr/>
        <a:lstStyle/>
        <a:p>
          <a:endParaRPr lang="pl-PL"/>
        </a:p>
      </dgm:t>
    </dgm:pt>
    <dgm:pt modelId="{D530B027-8D01-432F-8E8A-FBCDC897D60E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pl-PL" dirty="0" smtClean="0"/>
        </a:p>
      </dgm:t>
    </dgm:pt>
    <dgm:pt modelId="{D787114B-D4C4-4D12-8AB5-1B83068A4BEB}" type="parTrans" cxnId="{D60293B8-3382-4009-B35A-FDF1EAD08D13}">
      <dgm:prSet/>
      <dgm:spPr/>
      <dgm:t>
        <a:bodyPr/>
        <a:lstStyle/>
        <a:p>
          <a:endParaRPr lang="pl-PL"/>
        </a:p>
      </dgm:t>
    </dgm:pt>
    <dgm:pt modelId="{38549E31-DBCA-4294-876A-C4444BDA2400}" type="sibTrans" cxnId="{D60293B8-3382-4009-B35A-FDF1EAD08D13}">
      <dgm:prSet/>
      <dgm:spPr/>
      <dgm:t>
        <a:bodyPr/>
        <a:lstStyle/>
        <a:p>
          <a:endParaRPr lang="pl-PL"/>
        </a:p>
      </dgm:t>
    </dgm:pt>
    <dgm:pt modelId="{AFEADDBD-39BF-4EED-93BA-7B167BB6CB3B}">
      <dgm:prSet phldrT="[Tekst]"/>
      <dgm:spPr/>
      <dgm:t>
        <a:bodyPr/>
        <a:lstStyle/>
        <a:p>
          <a:endParaRPr lang="pl-PL" dirty="0"/>
        </a:p>
      </dgm:t>
    </dgm:pt>
    <dgm:pt modelId="{A2F6ED8E-BBAF-4E6A-8188-A9A113BEED62}" type="sibTrans" cxnId="{4AAA7960-065B-47BC-B00C-5E8786C1FED6}">
      <dgm:prSet/>
      <dgm:spPr/>
      <dgm:t>
        <a:bodyPr/>
        <a:lstStyle/>
        <a:p>
          <a:endParaRPr lang="pl-PL"/>
        </a:p>
      </dgm:t>
    </dgm:pt>
    <dgm:pt modelId="{627E5D09-6D83-4DB4-87F7-666452EA5CF1}" type="parTrans" cxnId="{4AAA7960-065B-47BC-B00C-5E8786C1FED6}">
      <dgm:prSet/>
      <dgm:spPr/>
      <dgm:t>
        <a:bodyPr/>
        <a:lstStyle/>
        <a:p>
          <a:endParaRPr lang="pl-PL"/>
        </a:p>
      </dgm:t>
    </dgm:pt>
    <dgm:pt modelId="{A08C72CE-306F-4023-A061-7454DAEA3CD0}">
      <dgm:prSet phldrT="[Tekst]" custT="1"/>
      <dgm:spPr/>
      <dgm:t>
        <a:bodyPr/>
        <a:lstStyle/>
        <a:p>
          <a:pPr algn="ctr"/>
          <a:r>
            <a:rPr lang="uk-UA" sz="2400" dirty="0" smtClean="0"/>
            <a:t>Обробка</a:t>
          </a:r>
          <a:endParaRPr lang="pl-PL" sz="2400" dirty="0"/>
        </a:p>
      </dgm:t>
    </dgm:pt>
    <dgm:pt modelId="{BC5A9091-EC3F-40D1-BDBA-F05FE123477B}" type="sibTrans" cxnId="{BE8263C2-A8F9-44F3-89A1-6C3BA5C1A3CA}">
      <dgm:prSet/>
      <dgm:spPr/>
      <dgm:t>
        <a:bodyPr/>
        <a:lstStyle/>
        <a:p>
          <a:endParaRPr lang="pl-PL"/>
        </a:p>
      </dgm:t>
    </dgm:pt>
    <dgm:pt modelId="{6F18A708-B67E-4833-9E92-265947916CAD}" type="parTrans" cxnId="{BE8263C2-A8F9-44F3-89A1-6C3BA5C1A3CA}">
      <dgm:prSet/>
      <dgm:spPr/>
      <dgm:t>
        <a:bodyPr/>
        <a:lstStyle/>
        <a:p>
          <a:endParaRPr lang="pl-PL"/>
        </a:p>
      </dgm:t>
    </dgm:pt>
    <dgm:pt modelId="{70142C68-72C5-45FB-8268-0BD7D48051A7}" type="pres">
      <dgm:prSet presAssocID="{9E2C0AD2-689E-49B3-8833-6D40384EFE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C26FEB-D657-41C3-9B9F-5122B6AABF81}" type="pres">
      <dgm:prSet presAssocID="{D7787440-CFB1-43F5-986F-0BB6093B2596}" presName="compositeNode" presStyleCnt="0">
        <dgm:presLayoutVars>
          <dgm:bulletEnabled val="1"/>
        </dgm:presLayoutVars>
      </dgm:prSet>
      <dgm:spPr/>
    </dgm:pt>
    <dgm:pt modelId="{5E52CE24-6CDA-450D-9BA4-80F99665ADD0}" type="pres">
      <dgm:prSet presAssocID="{D7787440-CFB1-43F5-986F-0BB6093B2596}" presName="bgRect" presStyleLbl="node1" presStyleIdx="0" presStyleCnt="4" custScaleX="109287" custLinFactNeighborX="-5973"/>
      <dgm:spPr/>
      <dgm:t>
        <a:bodyPr/>
        <a:lstStyle/>
        <a:p>
          <a:endParaRPr lang="en-US"/>
        </a:p>
      </dgm:t>
    </dgm:pt>
    <dgm:pt modelId="{0EBFF6DF-A6DF-4EB6-9AF1-454F68798DF8}" type="pres">
      <dgm:prSet presAssocID="{D7787440-CFB1-43F5-986F-0BB6093B2596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1E081-D38D-47E6-BC95-AE3B30ADCCD0}" type="pres">
      <dgm:prSet presAssocID="{D7787440-CFB1-43F5-986F-0BB6093B259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86E4C6-A78D-4AEE-9F00-4C68A93B17C5}" type="pres">
      <dgm:prSet presAssocID="{801CC3DF-1DEF-4440-ACE5-AB1479F78C87}" presName="hSp" presStyleCnt="0"/>
      <dgm:spPr/>
    </dgm:pt>
    <dgm:pt modelId="{D11A33B8-2C41-4557-8A58-D85B7789C3BE}" type="pres">
      <dgm:prSet presAssocID="{801CC3DF-1DEF-4440-ACE5-AB1479F78C87}" presName="vProcSp" presStyleCnt="0"/>
      <dgm:spPr/>
    </dgm:pt>
    <dgm:pt modelId="{6130783E-7665-4AEE-8FB6-E8E721D5B811}" type="pres">
      <dgm:prSet presAssocID="{801CC3DF-1DEF-4440-ACE5-AB1479F78C87}" presName="vSp1" presStyleCnt="0"/>
      <dgm:spPr/>
    </dgm:pt>
    <dgm:pt modelId="{88CA5F87-9850-4114-968D-7A84B4410418}" type="pres">
      <dgm:prSet presAssocID="{801CC3DF-1DEF-4440-ACE5-AB1479F78C87}" presName="simulatedConn" presStyleLbl="solidFgAcc1" presStyleIdx="0" presStyleCnt="3"/>
      <dgm:spPr/>
    </dgm:pt>
    <dgm:pt modelId="{2B75CB99-0C70-49D8-943A-7DE032449FBA}" type="pres">
      <dgm:prSet presAssocID="{801CC3DF-1DEF-4440-ACE5-AB1479F78C87}" presName="vSp2" presStyleCnt="0"/>
      <dgm:spPr/>
    </dgm:pt>
    <dgm:pt modelId="{94A887B0-CE5A-46CF-A701-26F96624260D}" type="pres">
      <dgm:prSet presAssocID="{801CC3DF-1DEF-4440-ACE5-AB1479F78C87}" presName="sibTrans" presStyleCnt="0"/>
      <dgm:spPr/>
    </dgm:pt>
    <dgm:pt modelId="{52B0D1DC-2349-4F70-801C-9587A8D1B1AF}" type="pres">
      <dgm:prSet presAssocID="{AFEADDBD-39BF-4EED-93BA-7B167BB6CB3B}" presName="compositeNode" presStyleCnt="0">
        <dgm:presLayoutVars>
          <dgm:bulletEnabled val="1"/>
        </dgm:presLayoutVars>
      </dgm:prSet>
      <dgm:spPr/>
    </dgm:pt>
    <dgm:pt modelId="{17B0641D-EE3B-4E0F-B7B1-A90343693E1A}" type="pres">
      <dgm:prSet presAssocID="{AFEADDBD-39BF-4EED-93BA-7B167BB6CB3B}" presName="bgRect" presStyleLbl="node1" presStyleIdx="1" presStyleCnt="4"/>
      <dgm:spPr/>
      <dgm:t>
        <a:bodyPr/>
        <a:lstStyle/>
        <a:p>
          <a:endParaRPr lang="en-US"/>
        </a:p>
      </dgm:t>
    </dgm:pt>
    <dgm:pt modelId="{006B6BF6-C692-4936-AC2E-75C5E0946915}" type="pres">
      <dgm:prSet presAssocID="{AFEADDBD-39BF-4EED-93BA-7B167BB6CB3B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7646C-63F1-4DEF-A840-62CF04EB1077}" type="pres">
      <dgm:prSet presAssocID="{AFEADDBD-39BF-4EED-93BA-7B167BB6CB3B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DAD1B3-40D8-4BE2-B8A7-678AEBEB1543}" type="pres">
      <dgm:prSet presAssocID="{A2F6ED8E-BBAF-4E6A-8188-A9A113BEED62}" presName="hSp" presStyleCnt="0"/>
      <dgm:spPr/>
    </dgm:pt>
    <dgm:pt modelId="{985D59F3-90A6-4138-AD6C-03E71C665ABA}" type="pres">
      <dgm:prSet presAssocID="{A2F6ED8E-BBAF-4E6A-8188-A9A113BEED62}" presName="vProcSp" presStyleCnt="0"/>
      <dgm:spPr/>
    </dgm:pt>
    <dgm:pt modelId="{5EE4F17A-C2F1-48E1-9538-CBA1E2D75416}" type="pres">
      <dgm:prSet presAssocID="{A2F6ED8E-BBAF-4E6A-8188-A9A113BEED62}" presName="vSp1" presStyleCnt="0"/>
      <dgm:spPr/>
    </dgm:pt>
    <dgm:pt modelId="{B0734012-A294-4AA5-B22C-97BF061F0899}" type="pres">
      <dgm:prSet presAssocID="{A2F6ED8E-BBAF-4E6A-8188-A9A113BEED62}" presName="simulatedConn" presStyleLbl="solidFgAcc1" presStyleIdx="1" presStyleCnt="3"/>
      <dgm:spPr/>
    </dgm:pt>
    <dgm:pt modelId="{C7056847-BD2A-43FA-8F3C-99BA2E2EC489}" type="pres">
      <dgm:prSet presAssocID="{A2F6ED8E-BBAF-4E6A-8188-A9A113BEED62}" presName="vSp2" presStyleCnt="0"/>
      <dgm:spPr/>
    </dgm:pt>
    <dgm:pt modelId="{A90966C2-B28B-42DC-AD60-41805BEB1A7C}" type="pres">
      <dgm:prSet presAssocID="{A2F6ED8E-BBAF-4E6A-8188-A9A113BEED62}" presName="sibTrans" presStyleCnt="0"/>
      <dgm:spPr/>
    </dgm:pt>
    <dgm:pt modelId="{C00499FF-958C-4CA3-ABAE-3D915B1D4A81}" type="pres">
      <dgm:prSet presAssocID="{8B13153D-3547-4B09-94D8-21FD0C23B28F}" presName="compositeNode" presStyleCnt="0">
        <dgm:presLayoutVars>
          <dgm:bulletEnabled val="1"/>
        </dgm:presLayoutVars>
      </dgm:prSet>
      <dgm:spPr/>
    </dgm:pt>
    <dgm:pt modelId="{912DA118-BBB9-4607-ACE2-34110DBACF68}" type="pres">
      <dgm:prSet presAssocID="{8B13153D-3547-4B09-94D8-21FD0C23B28F}" presName="bgRect" presStyleLbl="node1" presStyleIdx="2" presStyleCnt="4"/>
      <dgm:spPr/>
      <dgm:t>
        <a:bodyPr/>
        <a:lstStyle/>
        <a:p>
          <a:endParaRPr lang="en-US"/>
        </a:p>
      </dgm:t>
    </dgm:pt>
    <dgm:pt modelId="{99A6460D-FBA1-4766-8A92-61313CD3D254}" type="pres">
      <dgm:prSet presAssocID="{8B13153D-3547-4B09-94D8-21FD0C23B28F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3C12D-9B39-44B6-9741-C42FCB203C53}" type="pres">
      <dgm:prSet presAssocID="{8B13153D-3547-4B09-94D8-21FD0C23B28F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7AC78B-0716-4F13-9E1D-F569C721567E}" type="pres">
      <dgm:prSet presAssocID="{12643920-EC59-4634-B3DF-E5AFEC7408CB}" presName="hSp" presStyleCnt="0"/>
      <dgm:spPr/>
    </dgm:pt>
    <dgm:pt modelId="{1C2754ED-6073-4FCA-AF75-6CA899495E8E}" type="pres">
      <dgm:prSet presAssocID="{12643920-EC59-4634-B3DF-E5AFEC7408CB}" presName="vProcSp" presStyleCnt="0"/>
      <dgm:spPr/>
    </dgm:pt>
    <dgm:pt modelId="{F8BF6CD5-D023-4CF8-A618-9828F6291E03}" type="pres">
      <dgm:prSet presAssocID="{12643920-EC59-4634-B3DF-E5AFEC7408CB}" presName="vSp1" presStyleCnt="0"/>
      <dgm:spPr/>
    </dgm:pt>
    <dgm:pt modelId="{598AC637-D55A-4677-B806-07F20FFC19F4}" type="pres">
      <dgm:prSet presAssocID="{12643920-EC59-4634-B3DF-E5AFEC7408CB}" presName="simulatedConn" presStyleLbl="solidFgAcc1" presStyleIdx="2" presStyleCnt="3"/>
      <dgm:spPr/>
    </dgm:pt>
    <dgm:pt modelId="{083AC017-47A9-4F89-807A-9C544ECEFCE3}" type="pres">
      <dgm:prSet presAssocID="{12643920-EC59-4634-B3DF-E5AFEC7408CB}" presName="vSp2" presStyleCnt="0"/>
      <dgm:spPr/>
    </dgm:pt>
    <dgm:pt modelId="{8B4E3A22-9C4A-4842-BF07-C91F46B18F03}" type="pres">
      <dgm:prSet presAssocID="{12643920-EC59-4634-B3DF-E5AFEC7408CB}" presName="sibTrans" presStyleCnt="0"/>
      <dgm:spPr/>
    </dgm:pt>
    <dgm:pt modelId="{7423DB07-52D2-47AD-9443-A2116AEA4238}" type="pres">
      <dgm:prSet presAssocID="{D530B027-8D01-432F-8E8A-FBCDC897D60E}" presName="compositeNode" presStyleCnt="0">
        <dgm:presLayoutVars>
          <dgm:bulletEnabled val="1"/>
        </dgm:presLayoutVars>
      </dgm:prSet>
      <dgm:spPr/>
    </dgm:pt>
    <dgm:pt modelId="{F12E224C-6E9A-473D-B287-407C3839B1AA}" type="pres">
      <dgm:prSet presAssocID="{D530B027-8D01-432F-8E8A-FBCDC897D60E}" presName="bgRect" presStyleLbl="node1" presStyleIdx="3" presStyleCnt="4"/>
      <dgm:spPr/>
      <dgm:t>
        <a:bodyPr/>
        <a:lstStyle/>
        <a:p>
          <a:endParaRPr lang="en-US"/>
        </a:p>
      </dgm:t>
    </dgm:pt>
    <dgm:pt modelId="{64AEDBA0-91C4-4773-A2CB-5F11D548BAE6}" type="pres">
      <dgm:prSet presAssocID="{D530B027-8D01-432F-8E8A-FBCDC897D60E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C7252-B87F-4D07-B1F3-E58F563A670A}" type="pres">
      <dgm:prSet presAssocID="{D530B027-8D01-432F-8E8A-FBCDC897D60E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05DC97-DC31-4EBD-A799-D65E98BC71FC}" srcId="{8B13153D-3547-4B09-94D8-21FD0C23B28F}" destId="{AC1372B3-A53D-4997-BD7C-77B12E64684D}" srcOrd="0" destOrd="0" parTransId="{70C4280E-3F8E-481C-87C3-DEB1F4C69701}" sibTransId="{5E6C3397-BF3D-4562-B09B-9E48F85271C7}"/>
    <dgm:cxn modelId="{61FB5534-3C74-4979-BD57-0924F5DC8D72}" type="presOf" srcId="{D7787440-CFB1-43F5-986F-0BB6093B2596}" destId="{5E52CE24-6CDA-450D-9BA4-80F99665ADD0}" srcOrd="0" destOrd="0" presId="urn:microsoft.com/office/officeart/2005/8/layout/hProcess7#1"/>
    <dgm:cxn modelId="{D62AB1A1-6042-4ABA-88B8-2C161C902BF6}" type="presOf" srcId="{AC1372B3-A53D-4997-BD7C-77B12E64684D}" destId="{67A3C12D-9B39-44B6-9741-C42FCB203C53}" srcOrd="0" destOrd="0" presId="urn:microsoft.com/office/officeart/2005/8/layout/hProcess7#1"/>
    <dgm:cxn modelId="{A702D37F-4E4C-4B30-A5FF-74EA3AAFB427}" type="presOf" srcId="{8B13153D-3547-4B09-94D8-21FD0C23B28F}" destId="{912DA118-BBB9-4607-ACE2-34110DBACF68}" srcOrd="0" destOrd="0" presId="urn:microsoft.com/office/officeart/2005/8/layout/hProcess7#1"/>
    <dgm:cxn modelId="{CCA923E7-E6D6-4EB5-A9CE-425F73EE3887}" type="presOf" srcId="{AFEADDBD-39BF-4EED-93BA-7B167BB6CB3B}" destId="{17B0641D-EE3B-4E0F-B7B1-A90343693E1A}" srcOrd="0" destOrd="0" presId="urn:microsoft.com/office/officeart/2005/8/layout/hProcess7#1"/>
    <dgm:cxn modelId="{4AAA7960-065B-47BC-B00C-5E8786C1FED6}" srcId="{9E2C0AD2-689E-49B3-8833-6D40384EFEFA}" destId="{AFEADDBD-39BF-4EED-93BA-7B167BB6CB3B}" srcOrd="1" destOrd="0" parTransId="{627E5D09-6D83-4DB4-87F7-666452EA5CF1}" sibTransId="{A2F6ED8E-BBAF-4E6A-8188-A9A113BEED62}"/>
    <dgm:cxn modelId="{187B7954-C7AE-4B7B-94CB-EDDFB59BDB9D}" type="presOf" srcId="{8B13153D-3547-4B09-94D8-21FD0C23B28F}" destId="{99A6460D-FBA1-4766-8A92-61313CD3D254}" srcOrd="1" destOrd="0" presId="urn:microsoft.com/office/officeart/2005/8/layout/hProcess7#1"/>
    <dgm:cxn modelId="{DBE13E62-2612-449E-B6E1-6CAD61C10DD9}" srcId="{D530B027-8D01-432F-8E8A-FBCDC897D60E}" destId="{40995D20-5530-47A0-8C0C-48552B8F2D95}" srcOrd="0" destOrd="0" parTransId="{84FD190E-CDDF-4F22-BE78-30AFD63A3B4B}" sibTransId="{6E1D9CE2-6DB0-4695-ABFB-F59BBA5E4355}"/>
    <dgm:cxn modelId="{43F06B76-4741-43F5-9A4B-C7C82FA3E0D4}" srcId="{9E2C0AD2-689E-49B3-8833-6D40384EFEFA}" destId="{8B13153D-3547-4B09-94D8-21FD0C23B28F}" srcOrd="2" destOrd="0" parTransId="{52777439-3921-4B99-9CE0-447F1F2FE729}" sibTransId="{12643920-EC59-4634-B3DF-E5AFEC7408CB}"/>
    <dgm:cxn modelId="{3F7DD077-655E-4E0E-A835-C583BBC4A047}" type="presOf" srcId="{D530B027-8D01-432F-8E8A-FBCDC897D60E}" destId="{64AEDBA0-91C4-4773-A2CB-5F11D548BAE6}" srcOrd="1" destOrd="0" presId="urn:microsoft.com/office/officeart/2005/8/layout/hProcess7#1"/>
    <dgm:cxn modelId="{BE8263C2-A8F9-44F3-89A1-6C3BA5C1A3CA}" srcId="{AFEADDBD-39BF-4EED-93BA-7B167BB6CB3B}" destId="{A08C72CE-306F-4023-A061-7454DAEA3CD0}" srcOrd="0" destOrd="0" parTransId="{6F18A708-B67E-4833-9E92-265947916CAD}" sibTransId="{BC5A9091-EC3F-40D1-BDBA-F05FE123477B}"/>
    <dgm:cxn modelId="{BCE2EA2E-DCC4-44DF-B1FB-742ED3A1AD45}" srcId="{D7787440-CFB1-43F5-986F-0BB6093B2596}" destId="{B6D82E94-1D91-4DA5-B17E-FDE77B8D3220}" srcOrd="0" destOrd="0" parTransId="{84190C9A-DC75-4BD4-9554-35FE5CEA06A8}" sibTransId="{329F938E-F99D-4A5E-A8B5-8255B9B3B689}"/>
    <dgm:cxn modelId="{D60293B8-3382-4009-B35A-FDF1EAD08D13}" srcId="{9E2C0AD2-689E-49B3-8833-6D40384EFEFA}" destId="{D530B027-8D01-432F-8E8A-FBCDC897D60E}" srcOrd="3" destOrd="0" parTransId="{D787114B-D4C4-4D12-8AB5-1B83068A4BEB}" sibTransId="{38549E31-DBCA-4294-876A-C4444BDA2400}"/>
    <dgm:cxn modelId="{8B1F10DB-610F-47AA-ADC8-F028773848C9}" type="presOf" srcId="{AFEADDBD-39BF-4EED-93BA-7B167BB6CB3B}" destId="{006B6BF6-C692-4936-AC2E-75C5E0946915}" srcOrd="1" destOrd="0" presId="urn:microsoft.com/office/officeart/2005/8/layout/hProcess7#1"/>
    <dgm:cxn modelId="{8C953089-7C3C-490B-B1EE-D8E6F08BB4DC}" type="presOf" srcId="{40995D20-5530-47A0-8C0C-48552B8F2D95}" destId="{DE6C7252-B87F-4D07-B1F3-E58F563A670A}" srcOrd="0" destOrd="0" presId="urn:microsoft.com/office/officeart/2005/8/layout/hProcess7#1"/>
    <dgm:cxn modelId="{89C77145-1DF3-42B0-9CE1-AAFDF9D57C1D}" type="presOf" srcId="{D530B027-8D01-432F-8E8A-FBCDC897D60E}" destId="{F12E224C-6E9A-473D-B287-407C3839B1AA}" srcOrd="0" destOrd="0" presId="urn:microsoft.com/office/officeart/2005/8/layout/hProcess7#1"/>
    <dgm:cxn modelId="{F57A4ABE-E20E-48DF-BB14-DCD3604B1AA8}" type="presOf" srcId="{A08C72CE-306F-4023-A061-7454DAEA3CD0}" destId="{AE57646C-63F1-4DEF-A840-62CF04EB1077}" srcOrd="0" destOrd="0" presId="urn:microsoft.com/office/officeart/2005/8/layout/hProcess7#1"/>
    <dgm:cxn modelId="{EFEB0073-52A9-4A39-93D6-579E4C4318D1}" type="presOf" srcId="{B6D82E94-1D91-4DA5-B17E-FDE77B8D3220}" destId="{C581E081-D38D-47E6-BC95-AE3B30ADCCD0}" srcOrd="0" destOrd="0" presId="urn:microsoft.com/office/officeart/2005/8/layout/hProcess7#1"/>
    <dgm:cxn modelId="{C19B2ECD-391C-4D39-BEC7-242A1A3983A0}" srcId="{9E2C0AD2-689E-49B3-8833-6D40384EFEFA}" destId="{D7787440-CFB1-43F5-986F-0BB6093B2596}" srcOrd="0" destOrd="0" parTransId="{5719C32A-28D6-49D2-906E-7BB0053EFD43}" sibTransId="{801CC3DF-1DEF-4440-ACE5-AB1479F78C87}"/>
    <dgm:cxn modelId="{2435C30F-A927-4DCE-A224-CB1910D311C8}" type="presOf" srcId="{D7787440-CFB1-43F5-986F-0BB6093B2596}" destId="{0EBFF6DF-A6DF-4EB6-9AF1-454F68798DF8}" srcOrd="1" destOrd="0" presId="urn:microsoft.com/office/officeart/2005/8/layout/hProcess7#1"/>
    <dgm:cxn modelId="{71DBE57B-A543-43E1-98F3-935270C97E19}" type="presOf" srcId="{9E2C0AD2-689E-49B3-8833-6D40384EFEFA}" destId="{70142C68-72C5-45FB-8268-0BD7D48051A7}" srcOrd="0" destOrd="0" presId="urn:microsoft.com/office/officeart/2005/8/layout/hProcess7#1"/>
    <dgm:cxn modelId="{64C1DF45-DE2E-4AAD-9724-F582EB61F0D8}" type="presParOf" srcId="{70142C68-72C5-45FB-8268-0BD7D48051A7}" destId="{00C26FEB-D657-41C3-9B9F-5122B6AABF81}" srcOrd="0" destOrd="0" presId="urn:microsoft.com/office/officeart/2005/8/layout/hProcess7#1"/>
    <dgm:cxn modelId="{1DE7FAC0-0D37-46CF-87BC-C5E4D9F84139}" type="presParOf" srcId="{00C26FEB-D657-41C3-9B9F-5122B6AABF81}" destId="{5E52CE24-6CDA-450D-9BA4-80F99665ADD0}" srcOrd="0" destOrd="0" presId="urn:microsoft.com/office/officeart/2005/8/layout/hProcess7#1"/>
    <dgm:cxn modelId="{F4C1A06C-2034-471F-A776-21BFD9A8F553}" type="presParOf" srcId="{00C26FEB-D657-41C3-9B9F-5122B6AABF81}" destId="{0EBFF6DF-A6DF-4EB6-9AF1-454F68798DF8}" srcOrd="1" destOrd="0" presId="urn:microsoft.com/office/officeart/2005/8/layout/hProcess7#1"/>
    <dgm:cxn modelId="{50532350-EAFA-45D2-AB82-6AFA8924B424}" type="presParOf" srcId="{00C26FEB-D657-41C3-9B9F-5122B6AABF81}" destId="{C581E081-D38D-47E6-BC95-AE3B30ADCCD0}" srcOrd="2" destOrd="0" presId="urn:microsoft.com/office/officeart/2005/8/layout/hProcess7#1"/>
    <dgm:cxn modelId="{10D86481-0929-4AAB-AE18-28F6DE7D23A3}" type="presParOf" srcId="{70142C68-72C5-45FB-8268-0BD7D48051A7}" destId="{5E86E4C6-A78D-4AEE-9F00-4C68A93B17C5}" srcOrd="1" destOrd="0" presId="urn:microsoft.com/office/officeart/2005/8/layout/hProcess7#1"/>
    <dgm:cxn modelId="{BD478C4B-D706-468F-A7F4-AE0CCD5A8FBC}" type="presParOf" srcId="{70142C68-72C5-45FB-8268-0BD7D48051A7}" destId="{D11A33B8-2C41-4557-8A58-D85B7789C3BE}" srcOrd="2" destOrd="0" presId="urn:microsoft.com/office/officeart/2005/8/layout/hProcess7#1"/>
    <dgm:cxn modelId="{BD74CEC5-6711-4946-9011-6DB982A026B1}" type="presParOf" srcId="{D11A33B8-2C41-4557-8A58-D85B7789C3BE}" destId="{6130783E-7665-4AEE-8FB6-E8E721D5B811}" srcOrd="0" destOrd="0" presId="urn:microsoft.com/office/officeart/2005/8/layout/hProcess7#1"/>
    <dgm:cxn modelId="{9FF960AE-80F3-4C2E-99A7-6130F1C0CF6E}" type="presParOf" srcId="{D11A33B8-2C41-4557-8A58-D85B7789C3BE}" destId="{88CA5F87-9850-4114-968D-7A84B4410418}" srcOrd="1" destOrd="0" presId="urn:microsoft.com/office/officeart/2005/8/layout/hProcess7#1"/>
    <dgm:cxn modelId="{C4D9166D-4568-4013-B1BA-4589084BF2D9}" type="presParOf" srcId="{D11A33B8-2C41-4557-8A58-D85B7789C3BE}" destId="{2B75CB99-0C70-49D8-943A-7DE032449FBA}" srcOrd="2" destOrd="0" presId="urn:microsoft.com/office/officeart/2005/8/layout/hProcess7#1"/>
    <dgm:cxn modelId="{29F011D4-DD5D-4238-AFEF-699CAAFF7E9A}" type="presParOf" srcId="{70142C68-72C5-45FB-8268-0BD7D48051A7}" destId="{94A887B0-CE5A-46CF-A701-26F96624260D}" srcOrd="3" destOrd="0" presId="urn:microsoft.com/office/officeart/2005/8/layout/hProcess7#1"/>
    <dgm:cxn modelId="{520DBF6F-C3AB-481B-BD66-0D67935A1702}" type="presParOf" srcId="{70142C68-72C5-45FB-8268-0BD7D48051A7}" destId="{52B0D1DC-2349-4F70-801C-9587A8D1B1AF}" srcOrd="4" destOrd="0" presId="urn:microsoft.com/office/officeart/2005/8/layout/hProcess7#1"/>
    <dgm:cxn modelId="{CF302B92-699D-43DE-A102-CEF403DDB123}" type="presParOf" srcId="{52B0D1DC-2349-4F70-801C-9587A8D1B1AF}" destId="{17B0641D-EE3B-4E0F-B7B1-A90343693E1A}" srcOrd="0" destOrd="0" presId="urn:microsoft.com/office/officeart/2005/8/layout/hProcess7#1"/>
    <dgm:cxn modelId="{29536244-226B-4415-BB64-F27C3E834102}" type="presParOf" srcId="{52B0D1DC-2349-4F70-801C-9587A8D1B1AF}" destId="{006B6BF6-C692-4936-AC2E-75C5E0946915}" srcOrd="1" destOrd="0" presId="urn:microsoft.com/office/officeart/2005/8/layout/hProcess7#1"/>
    <dgm:cxn modelId="{712CC4F7-5444-4DDD-AFA3-9A83CAE50FA2}" type="presParOf" srcId="{52B0D1DC-2349-4F70-801C-9587A8D1B1AF}" destId="{AE57646C-63F1-4DEF-A840-62CF04EB1077}" srcOrd="2" destOrd="0" presId="urn:microsoft.com/office/officeart/2005/8/layout/hProcess7#1"/>
    <dgm:cxn modelId="{89226213-7BC1-4111-9CBD-E5BFF5858EC7}" type="presParOf" srcId="{70142C68-72C5-45FB-8268-0BD7D48051A7}" destId="{C4DAD1B3-40D8-4BE2-B8A7-678AEBEB1543}" srcOrd="5" destOrd="0" presId="urn:microsoft.com/office/officeart/2005/8/layout/hProcess7#1"/>
    <dgm:cxn modelId="{41C98EA3-A438-454C-82E8-CA2BF70BF891}" type="presParOf" srcId="{70142C68-72C5-45FB-8268-0BD7D48051A7}" destId="{985D59F3-90A6-4138-AD6C-03E71C665ABA}" srcOrd="6" destOrd="0" presId="urn:microsoft.com/office/officeart/2005/8/layout/hProcess7#1"/>
    <dgm:cxn modelId="{E31174AE-BB36-444B-BD78-9FF20AB36D54}" type="presParOf" srcId="{985D59F3-90A6-4138-AD6C-03E71C665ABA}" destId="{5EE4F17A-C2F1-48E1-9538-CBA1E2D75416}" srcOrd="0" destOrd="0" presId="urn:microsoft.com/office/officeart/2005/8/layout/hProcess7#1"/>
    <dgm:cxn modelId="{73A99750-1650-4E72-B53B-55A056906D5F}" type="presParOf" srcId="{985D59F3-90A6-4138-AD6C-03E71C665ABA}" destId="{B0734012-A294-4AA5-B22C-97BF061F0899}" srcOrd="1" destOrd="0" presId="urn:microsoft.com/office/officeart/2005/8/layout/hProcess7#1"/>
    <dgm:cxn modelId="{A5D1D9CD-C0AA-4721-B270-8393F29E5484}" type="presParOf" srcId="{985D59F3-90A6-4138-AD6C-03E71C665ABA}" destId="{C7056847-BD2A-43FA-8F3C-99BA2E2EC489}" srcOrd="2" destOrd="0" presId="urn:microsoft.com/office/officeart/2005/8/layout/hProcess7#1"/>
    <dgm:cxn modelId="{1C171C67-409D-4474-AF1C-D3EA0BF8388E}" type="presParOf" srcId="{70142C68-72C5-45FB-8268-0BD7D48051A7}" destId="{A90966C2-B28B-42DC-AD60-41805BEB1A7C}" srcOrd="7" destOrd="0" presId="urn:microsoft.com/office/officeart/2005/8/layout/hProcess7#1"/>
    <dgm:cxn modelId="{8671054B-D760-4BFF-BC4C-16ABBC98E9FE}" type="presParOf" srcId="{70142C68-72C5-45FB-8268-0BD7D48051A7}" destId="{C00499FF-958C-4CA3-ABAE-3D915B1D4A81}" srcOrd="8" destOrd="0" presId="urn:microsoft.com/office/officeart/2005/8/layout/hProcess7#1"/>
    <dgm:cxn modelId="{E3FDFB33-CBDA-462B-BCFE-815DD6F22396}" type="presParOf" srcId="{C00499FF-958C-4CA3-ABAE-3D915B1D4A81}" destId="{912DA118-BBB9-4607-ACE2-34110DBACF68}" srcOrd="0" destOrd="0" presId="urn:microsoft.com/office/officeart/2005/8/layout/hProcess7#1"/>
    <dgm:cxn modelId="{B16988E6-CE81-439B-A0AE-740BC6F2C6D8}" type="presParOf" srcId="{C00499FF-958C-4CA3-ABAE-3D915B1D4A81}" destId="{99A6460D-FBA1-4766-8A92-61313CD3D254}" srcOrd="1" destOrd="0" presId="urn:microsoft.com/office/officeart/2005/8/layout/hProcess7#1"/>
    <dgm:cxn modelId="{032E6EBC-6F22-4599-A8E0-E1E2168F7F4F}" type="presParOf" srcId="{C00499FF-958C-4CA3-ABAE-3D915B1D4A81}" destId="{67A3C12D-9B39-44B6-9741-C42FCB203C53}" srcOrd="2" destOrd="0" presId="urn:microsoft.com/office/officeart/2005/8/layout/hProcess7#1"/>
    <dgm:cxn modelId="{F72F2160-D1EA-4371-ACDC-CEC3B26CC3E8}" type="presParOf" srcId="{70142C68-72C5-45FB-8268-0BD7D48051A7}" destId="{127AC78B-0716-4F13-9E1D-F569C721567E}" srcOrd="9" destOrd="0" presId="urn:microsoft.com/office/officeart/2005/8/layout/hProcess7#1"/>
    <dgm:cxn modelId="{E0B6BAC4-BB16-4620-B893-AF83314B48AC}" type="presParOf" srcId="{70142C68-72C5-45FB-8268-0BD7D48051A7}" destId="{1C2754ED-6073-4FCA-AF75-6CA899495E8E}" srcOrd="10" destOrd="0" presId="urn:microsoft.com/office/officeart/2005/8/layout/hProcess7#1"/>
    <dgm:cxn modelId="{888BE6A3-F0F9-4B1D-861E-5A01482A308E}" type="presParOf" srcId="{1C2754ED-6073-4FCA-AF75-6CA899495E8E}" destId="{F8BF6CD5-D023-4CF8-A618-9828F6291E03}" srcOrd="0" destOrd="0" presId="urn:microsoft.com/office/officeart/2005/8/layout/hProcess7#1"/>
    <dgm:cxn modelId="{8CE9A7C7-8090-4D9A-B27E-494297BC55CB}" type="presParOf" srcId="{1C2754ED-6073-4FCA-AF75-6CA899495E8E}" destId="{598AC637-D55A-4677-B806-07F20FFC19F4}" srcOrd="1" destOrd="0" presId="urn:microsoft.com/office/officeart/2005/8/layout/hProcess7#1"/>
    <dgm:cxn modelId="{03F21866-DD34-4174-8091-CB80B3622BCB}" type="presParOf" srcId="{1C2754ED-6073-4FCA-AF75-6CA899495E8E}" destId="{083AC017-47A9-4F89-807A-9C544ECEFCE3}" srcOrd="2" destOrd="0" presId="urn:microsoft.com/office/officeart/2005/8/layout/hProcess7#1"/>
    <dgm:cxn modelId="{052C8F15-E7B9-4F1F-92EE-B02A88CAD6EE}" type="presParOf" srcId="{70142C68-72C5-45FB-8268-0BD7D48051A7}" destId="{8B4E3A22-9C4A-4842-BF07-C91F46B18F03}" srcOrd="11" destOrd="0" presId="urn:microsoft.com/office/officeart/2005/8/layout/hProcess7#1"/>
    <dgm:cxn modelId="{6D934D7E-AB8C-4385-B4E5-BE769E1A0A64}" type="presParOf" srcId="{70142C68-72C5-45FB-8268-0BD7D48051A7}" destId="{7423DB07-52D2-47AD-9443-A2116AEA4238}" srcOrd="12" destOrd="0" presId="urn:microsoft.com/office/officeart/2005/8/layout/hProcess7#1"/>
    <dgm:cxn modelId="{670E7A3A-3458-49A2-BC5B-CCF19C687581}" type="presParOf" srcId="{7423DB07-52D2-47AD-9443-A2116AEA4238}" destId="{F12E224C-6E9A-473D-B287-407C3839B1AA}" srcOrd="0" destOrd="0" presId="urn:microsoft.com/office/officeart/2005/8/layout/hProcess7#1"/>
    <dgm:cxn modelId="{63CFE6BB-B4FD-46AF-9CDC-40DD740EFF5F}" type="presParOf" srcId="{7423DB07-52D2-47AD-9443-A2116AEA4238}" destId="{64AEDBA0-91C4-4773-A2CB-5F11D548BAE6}" srcOrd="1" destOrd="0" presId="urn:microsoft.com/office/officeart/2005/8/layout/hProcess7#1"/>
    <dgm:cxn modelId="{B0DA162C-1D7B-4E2A-8B6C-89CD85FB2C9F}" type="presParOf" srcId="{7423DB07-52D2-47AD-9443-A2116AEA4238}" destId="{DE6C7252-B87F-4D07-B1F3-E58F563A670A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2CE24-6CDA-450D-9BA4-80F99665ADD0}">
      <dsp:nvSpPr>
        <dsp:cNvPr id="0" name=""/>
        <dsp:cNvSpPr/>
      </dsp:nvSpPr>
      <dsp:spPr>
        <a:xfrm>
          <a:off x="0" y="0"/>
          <a:ext cx="2151072" cy="2160281"/>
        </a:xfrm>
        <a:prstGeom prst="roundRect">
          <a:avLst>
            <a:gd name="adj" fmla="val 5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 rot="16200000">
        <a:off x="-670607" y="670607"/>
        <a:ext cx="1771430" cy="430214"/>
      </dsp:txXfrm>
    </dsp:sp>
    <dsp:sp modelId="{C581E081-D38D-47E6-BC95-AE3B30ADCCD0}">
      <dsp:nvSpPr>
        <dsp:cNvPr id="0" name=""/>
        <dsp:cNvSpPr/>
      </dsp:nvSpPr>
      <dsp:spPr>
        <a:xfrm>
          <a:off x="416961" y="0"/>
          <a:ext cx="1602549" cy="2160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Отримання</a:t>
          </a:r>
          <a:endParaRPr lang="pl-PL" sz="2400" kern="1200" dirty="0"/>
        </a:p>
      </dsp:txBody>
      <dsp:txXfrm>
        <a:off x="416961" y="0"/>
        <a:ext cx="1602549" cy="2160281"/>
      </dsp:txXfrm>
    </dsp:sp>
    <dsp:sp modelId="{17B0641D-EE3B-4E0F-B7B1-A90343693E1A}">
      <dsp:nvSpPr>
        <dsp:cNvPr id="0" name=""/>
        <dsp:cNvSpPr/>
      </dsp:nvSpPr>
      <dsp:spPr>
        <a:xfrm>
          <a:off x="2223068" y="0"/>
          <a:ext cx="1968278" cy="2160281"/>
        </a:xfrm>
        <a:prstGeom prst="roundRect">
          <a:avLst>
            <a:gd name="adj" fmla="val 5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 dirty="0"/>
        </a:p>
      </dsp:txBody>
      <dsp:txXfrm rot="16200000">
        <a:off x="1534180" y="688887"/>
        <a:ext cx="1771430" cy="393655"/>
      </dsp:txXfrm>
    </dsp:sp>
    <dsp:sp modelId="{88CA5F87-9850-4114-968D-7A84B4410418}">
      <dsp:nvSpPr>
        <dsp:cNvPr id="0" name=""/>
        <dsp:cNvSpPr/>
      </dsp:nvSpPr>
      <dsp:spPr>
        <a:xfrm rot="5400000">
          <a:off x="2074235" y="1703570"/>
          <a:ext cx="317347" cy="29524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7646C-63F1-4DEF-A840-62CF04EB1077}">
      <dsp:nvSpPr>
        <dsp:cNvPr id="0" name=""/>
        <dsp:cNvSpPr/>
      </dsp:nvSpPr>
      <dsp:spPr>
        <a:xfrm>
          <a:off x="2616723" y="0"/>
          <a:ext cx="1466367" cy="2160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Обробка</a:t>
          </a:r>
          <a:endParaRPr lang="pl-PL" sz="2400" kern="1200" dirty="0"/>
        </a:p>
      </dsp:txBody>
      <dsp:txXfrm>
        <a:off x="2616723" y="0"/>
        <a:ext cx="1466367" cy="2160281"/>
      </dsp:txXfrm>
    </dsp:sp>
    <dsp:sp modelId="{912DA118-BBB9-4607-ACE2-34110DBACF68}">
      <dsp:nvSpPr>
        <dsp:cNvPr id="0" name=""/>
        <dsp:cNvSpPr/>
      </dsp:nvSpPr>
      <dsp:spPr>
        <a:xfrm>
          <a:off x="4260236" y="0"/>
          <a:ext cx="1968278" cy="2160281"/>
        </a:xfrm>
        <a:prstGeom prst="roundRect">
          <a:avLst>
            <a:gd name="adj" fmla="val 5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 dirty="0"/>
        </a:p>
      </dsp:txBody>
      <dsp:txXfrm rot="16200000">
        <a:off x="3571349" y="688887"/>
        <a:ext cx="1771430" cy="393655"/>
      </dsp:txXfrm>
    </dsp:sp>
    <dsp:sp modelId="{B0734012-A294-4AA5-B22C-97BF061F0899}">
      <dsp:nvSpPr>
        <dsp:cNvPr id="0" name=""/>
        <dsp:cNvSpPr/>
      </dsp:nvSpPr>
      <dsp:spPr>
        <a:xfrm rot="5400000">
          <a:off x="4111404" y="1703570"/>
          <a:ext cx="317347" cy="29524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3C12D-9B39-44B6-9741-C42FCB203C53}">
      <dsp:nvSpPr>
        <dsp:cNvPr id="0" name=""/>
        <dsp:cNvSpPr/>
      </dsp:nvSpPr>
      <dsp:spPr>
        <a:xfrm>
          <a:off x="4653892" y="0"/>
          <a:ext cx="1466367" cy="2160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A</a:t>
          </a:r>
          <a:r>
            <a:rPr lang="uk-UA" sz="2400" kern="1200" dirty="0" smtClean="0"/>
            <a:t>наліз</a:t>
          </a:r>
          <a:endParaRPr lang="pl-PL" sz="2400" kern="1200" dirty="0" smtClean="0"/>
        </a:p>
      </dsp:txBody>
      <dsp:txXfrm>
        <a:off x="4653892" y="0"/>
        <a:ext cx="1466367" cy="2160281"/>
      </dsp:txXfrm>
    </dsp:sp>
    <dsp:sp modelId="{F12E224C-6E9A-473D-B287-407C3839B1AA}">
      <dsp:nvSpPr>
        <dsp:cNvPr id="0" name=""/>
        <dsp:cNvSpPr/>
      </dsp:nvSpPr>
      <dsp:spPr>
        <a:xfrm>
          <a:off x="6297404" y="0"/>
          <a:ext cx="1968278" cy="2160281"/>
        </a:xfrm>
        <a:prstGeom prst="roundRect">
          <a:avLst>
            <a:gd name="adj" fmla="val 5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 dirty="0" smtClean="0"/>
        </a:p>
      </dsp:txBody>
      <dsp:txXfrm rot="16200000">
        <a:off x="5608517" y="688887"/>
        <a:ext cx="1771430" cy="393655"/>
      </dsp:txXfrm>
    </dsp:sp>
    <dsp:sp modelId="{598AC637-D55A-4677-B806-07F20FFC19F4}">
      <dsp:nvSpPr>
        <dsp:cNvPr id="0" name=""/>
        <dsp:cNvSpPr/>
      </dsp:nvSpPr>
      <dsp:spPr>
        <a:xfrm rot="5400000">
          <a:off x="6148572" y="1703570"/>
          <a:ext cx="317347" cy="29524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C7252-B87F-4D07-B1F3-E58F563A670A}">
      <dsp:nvSpPr>
        <dsp:cNvPr id="0" name=""/>
        <dsp:cNvSpPr/>
      </dsp:nvSpPr>
      <dsp:spPr>
        <a:xfrm>
          <a:off x="6691060" y="0"/>
          <a:ext cx="1466367" cy="2160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Розповсюдження</a:t>
          </a:r>
          <a:endParaRPr lang="pl-PL" sz="2000" kern="1200" dirty="0" smtClean="0"/>
        </a:p>
      </dsp:txBody>
      <dsp:txXfrm>
        <a:off x="6691060" y="0"/>
        <a:ext cx="1466367" cy="2160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2CE24-6CDA-450D-9BA4-80F99665ADD0}">
      <dsp:nvSpPr>
        <dsp:cNvPr id="0" name=""/>
        <dsp:cNvSpPr/>
      </dsp:nvSpPr>
      <dsp:spPr>
        <a:xfrm>
          <a:off x="0" y="0"/>
          <a:ext cx="2151072" cy="2160281"/>
        </a:xfrm>
        <a:prstGeom prst="roundRect">
          <a:avLst>
            <a:gd name="adj" fmla="val 5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 rot="16200000">
        <a:off x="-670607" y="670607"/>
        <a:ext cx="1771430" cy="430214"/>
      </dsp:txXfrm>
    </dsp:sp>
    <dsp:sp modelId="{C581E081-D38D-47E6-BC95-AE3B30ADCCD0}">
      <dsp:nvSpPr>
        <dsp:cNvPr id="0" name=""/>
        <dsp:cNvSpPr/>
      </dsp:nvSpPr>
      <dsp:spPr>
        <a:xfrm>
          <a:off x="416961" y="0"/>
          <a:ext cx="1602549" cy="2160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Отримання</a:t>
          </a:r>
          <a:endParaRPr lang="pl-PL" sz="2400" kern="1200" dirty="0"/>
        </a:p>
      </dsp:txBody>
      <dsp:txXfrm>
        <a:off x="416961" y="0"/>
        <a:ext cx="1602549" cy="2160281"/>
      </dsp:txXfrm>
    </dsp:sp>
    <dsp:sp modelId="{17B0641D-EE3B-4E0F-B7B1-A90343693E1A}">
      <dsp:nvSpPr>
        <dsp:cNvPr id="0" name=""/>
        <dsp:cNvSpPr/>
      </dsp:nvSpPr>
      <dsp:spPr>
        <a:xfrm>
          <a:off x="2223068" y="0"/>
          <a:ext cx="1968278" cy="2160281"/>
        </a:xfrm>
        <a:prstGeom prst="roundRect">
          <a:avLst>
            <a:gd name="adj" fmla="val 5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 dirty="0"/>
        </a:p>
      </dsp:txBody>
      <dsp:txXfrm rot="16200000">
        <a:off x="1534180" y="688887"/>
        <a:ext cx="1771430" cy="393655"/>
      </dsp:txXfrm>
    </dsp:sp>
    <dsp:sp modelId="{88CA5F87-9850-4114-968D-7A84B4410418}">
      <dsp:nvSpPr>
        <dsp:cNvPr id="0" name=""/>
        <dsp:cNvSpPr/>
      </dsp:nvSpPr>
      <dsp:spPr>
        <a:xfrm rot="5400000">
          <a:off x="2074235" y="1703570"/>
          <a:ext cx="317347" cy="29524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7646C-63F1-4DEF-A840-62CF04EB1077}">
      <dsp:nvSpPr>
        <dsp:cNvPr id="0" name=""/>
        <dsp:cNvSpPr/>
      </dsp:nvSpPr>
      <dsp:spPr>
        <a:xfrm>
          <a:off x="2616723" y="0"/>
          <a:ext cx="1466367" cy="2160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Обробка</a:t>
          </a:r>
          <a:endParaRPr lang="pl-PL" sz="2400" kern="1200" dirty="0"/>
        </a:p>
      </dsp:txBody>
      <dsp:txXfrm>
        <a:off x="2616723" y="0"/>
        <a:ext cx="1466367" cy="2160281"/>
      </dsp:txXfrm>
    </dsp:sp>
    <dsp:sp modelId="{912DA118-BBB9-4607-ACE2-34110DBACF68}">
      <dsp:nvSpPr>
        <dsp:cNvPr id="0" name=""/>
        <dsp:cNvSpPr/>
      </dsp:nvSpPr>
      <dsp:spPr>
        <a:xfrm>
          <a:off x="4260236" y="0"/>
          <a:ext cx="1968278" cy="2160281"/>
        </a:xfrm>
        <a:prstGeom prst="roundRect">
          <a:avLst>
            <a:gd name="adj" fmla="val 5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 dirty="0"/>
        </a:p>
      </dsp:txBody>
      <dsp:txXfrm rot="16200000">
        <a:off x="3571349" y="688887"/>
        <a:ext cx="1771430" cy="393655"/>
      </dsp:txXfrm>
    </dsp:sp>
    <dsp:sp modelId="{B0734012-A294-4AA5-B22C-97BF061F0899}">
      <dsp:nvSpPr>
        <dsp:cNvPr id="0" name=""/>
        <dsp:cNvSpPr/>
      </dsp:nvSpPr>
      <dsp:spPr>
        <a:xfrm rot="5400000">
          <a:off x="4111404" y="1703570"/>
          <a:ext cx="317347" cy="29524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3C12D-9B39-44B6-9741-C42FCB203C53}">
      <dsp:nvSpPr>
        <dsp:cNvPr id="0" name=""/>
        <dsp:cNvSpPr/>
      </dsp:nvSpPr>
      <dsp:spPr>
        <a:xfrm>
          <a:off x="4653892" y="0"/>
          <a:ext cx="1466367" cy="2160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A</a:t>
          </a:r>
          <a:r>
            <a:rPr lang="uk-UA" sz="2400" kern="1200" dirty="0" smtClean="0"/>
            <a:t>наліз</a:t>
          </a:r>
          <a:endParaRPr lang="pl-PL" sz="2400" kern="1200" dirty="0" smtClean="0"/>
        </a:p>
      </dsp:txBody>
      <dsp:txXfrm>
        <a:off x="4653892" y="0"/>
        <a:ext cx="1466367" cy="2160281"/>
      </dsp:txXfrm>
    </dsp:sp>
    <dsp:sp modelId="{F12E224C-6E9A-473D-B287-407C3839B1AA}">
      <dsp:nvSpPr>
        <dsp:cNvPr id="0" name=""/>
        <dsp:cNvSpPr/>
      </dsp:nvSpPr>
      <dsp:spPr>
        <a:xfrm>
          <a:off x="6297404" y="0"/>
          <a:ext cx="1968278" cy="2160281"/>
        </a:xfrm>
        <a:prstGeom prst="roundRect">
          <a:avLst>
            <a:gd name="adj" fmla="val 5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 dirty="0" smtClean="0"/>
        </a:p>
      </dsp:txBody>
      <dsp:txXfrm rot="16200000">
        <a:off x="5608517" y="688887"/>
        <a:ext cx="1771430" cy="393655"/>
      </dsp:txXfrm>
    </dsp:sp>
    <dsp:sp modelId="{598AC637-D55A-4677-B806-07F20FFC19F4}">
      <dsp:nvSpPr>
        <dsp:cNvPr id="0" name=""/>
        <dsp:cNvSpPr/>
      </dsp:nvSpPr>
      <dsp:spPr>
        <a:xfrm rot="5400000">
          <a:off x="6148572" y="1703570"/>
          <a:ext cx="317347" cy="29524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C7252-B87F-4D07-B1F3-E58F563A670A}">
      <dsp:nvSpPr>
        <dsp:cNvPr id="0" name=""/>
        <dsp:cNvSpPr/>
      </dsp:nvSpPr>
      <dsp:spPr>
        <a:xfrm>
          <a:off x="6691060" y="0"/>
          <a:ext cx="1466367" cy="2160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Розповсюдження</a:t>
          </a:r>
          <a:endParaRPr lang="pl-PL" sz="2200" kern="1200" dirty="0" smtClean="0"/>
        </a:p>
      </dsp:txBody>
      <dsp:txXfrm>
        <a:off x="6691060" y="0"/>
        <a:ext cx="1466367" cy="21602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2CE24-6CDA-450D-9BA4-80F99665ADD0}">
      <dsp:nvSpPr>
        <dsp:cNvPr id="0" name=""/>
        <dsp:cNvSpPr/>
      </dsp:nvSpPr>
      <dsp:spPr>
        <a:xfrm>
          <a:off x="0" y="0"/>
          <a:ext cx="2151072" cy="2160281"/>
        </a:xfrm>
        <a:prstGeom prst="roundRect">
          <a:avLst>
            <a:gd name="adj" fmla="val 5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 rot="16200000">
        <a:off x="-670607" y="670607"/>
        <a:ext cx="1771430" cy="430214"/>
      </dsp:txXfrm>
    </dsp:sp>
    <dsp:sp modelId="{C581E081-D38D-47E6-BC95-AE3B30ADCCD0}">
      <dsp:nvSpPr>
        <dsp:cNvPr id="0" name=""/>
        <dsp:cNvSpPr/>
      </dsp:nvSpPr>
      <dsp:spPr>
        <a:xfrm>
          <a:off x="416961" y="0"/>
          <a:ext cx="1602549" cy="2160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Отримання</a:t>
          </a:r>
          <a:endParaRPr lang="pl-PL" sz="2400" kern="1200" dirty="0"/>
        </a:p>
      </dsp:txBody>
      <dsp:txXfrm>
        <a:off x="416961" y="0"/>
        <a:ext cx="1602549" cy="2160281"/>
      </dsp:txXfrm>
    </dsp:sp>
    <dsp:sp modelId="{17B0641D-EE3B-4E0F-B7B1-A90343693E1A}">
      <dsp:nvSpPr>
        <dsp:cNvPr id="0" name=""/>
        <dsp:cNvSpPr/>
      </dsp:nvSpPr>
      <dsp:spPr>
        <a:xfrm>
          <a:off x="2223068" y="0"/>
          <a:ext cx="1968278" cy="2160281"/>
        </a:xfrm>
        <a:prstGeom prst="roundRect">
          <a:avLst>
            <a:gd name="adj" fmla="val 5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 dirty="0"/>
        </a:p>
      </dsp:txBody>
      <dsp:txXfrm rot="16200000">
        <a:off x="1534180" y="688887"/>
        <a:ext cx="1771430" cy="393655"/>
      </dsp:txXfrm>
    </dsp:sp>
    <dsp:sp modelId="{88CA5F87-9850-4114-968D-7A84B4410418}">
      <dsp:nvSpPr>
        <dsp:cNvPr id="0" name=""/>
        <dsp:cNvSpPr/>
      </dsp:nvSpPr>
      <dsp:spPr>
        <a:xfrm rot="5400000">
          <a:off x="2074235" y="1703570"/>
          <a:ext cx="317347" cy="29524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7646C-63F1-4DEF-A840-62CF04EB1077}">
      <dsp:nvSpPr>
        <dsp:cNvPr id="0" name=""/>
        <dsp:cNvSpPr/>
      </dsp:nvSpPr>
      <dsp:spPr>
        <a:xfrm>
          <a:off x="2616723" y="0"/>
          <a:ext cx="1466367" cy="2160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Обробка</a:t>
          </a:r>
          <a:endParaRPr lang="pl-PL" sz="2400" kern="1200" dirty="0"/>
        </a:p>
      </dsp:txBody>
      <dsp:txXfrm>
        <a:off x="2616723" y="0"/>
        <a:ext cx="1466367" cy="2160281"/>
      </dsp:txXfrm>
    </dsp:sp>
    <dsp:sp modelId="{912DA118-BBB9-4607-ACE2-34110DBACF68}">
      <dsp:nvSpPr>
        <dsp:cNvPr id="0" name=""/>
        <dsp:cNvSpPr/>
      </dsp:nvSpPr>
      <dsp:spPr>
        <a:xfrm>
          <a:off x="4260236" y="0"/>
          <a:ext cx="1968278" cy="2160281"/>
        </a:xfrm>
        <a:prstGeom prst="roundRect">
          <a:avLst>
            <a:gd name="adj" fmla="val 5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 dirty="0"/>
        </a:p>
      </dsp:txBody>
      <dsp:txXfrm rot="16200000">
        <a:off x="3571349" y="688887"/>
        <a:ext cx="1771430" cy="393655"/>
      </dsp:txXfrm>
    </dsp:sp>
    <dsp:sp modelId="{B0734012-A294-4AA5-B22C-97BF061F0899}">
      <dsp:nvSpPr>
        <dsp:cNvPr id="0" name=""/>
        <dsp:cNvSpPr/>
      </dsp:nvSpPr>
      <dsp:spPr>
        <a:xfrm rot="5400000">
          <a:off x="4111404" y="1703570"/>
          <a:ext cx="317347" cy="29524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3C12D-9B39-44B6-9741-C42FCB203C53}">
      <dsp:nvSpPr>
        <dsp:cNvPr id="0" name=""/>
        <dsp:cNvSpPr/>
      </dsp:nvSpPr>
      <dsp:spPr>
        <a:xfrm>
          <a:off x="4653892" y="0"/>
          <a:ext cx="1466367" cy="2160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A</a:t>
          </a:r>
          <a:r>
            <a:rPr lang="uk-UA" sz="2400" kern="1200" dirty="0" smtClean="0"/>
            <a:t>наліз</a:t>
          </a:r>
          <a:endParaRPr lang="pl-PL" sz="2400" kern="1200" dirty="0" smtClean="0"/>
        </a:p>
      </dsp:txBody>
      <dsp:txXfrm>
        <a:off x="4653892" y="0"/>
        <a:ext cx="1466367" cy="2160281"/>
      </dsp:txXfrm>
    </dsp:sp>
    <dsp:sp modelId="{F12E224C-6E9A-473D-B287-407C3839B1AA}">
      <dsp:nvSpPr>
        <dsp:cNvPr id="0" name=""/>
        <dsp:cNvSpPr/>
      </dsp:nvSpPr>
      <dsp:spPr>
        <a:xfrm>
          <a:off x="6297404" y="0"/>
          <a:ext cx="1968278" cy="2160281"/>
        </a:xfrm>
        <a:prstGeom prst="roundRect">
          <a:avLst>
            <a:gd name="adj" fmla="val 5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 dirty="0" smtClean="0"/>
        </a:p>
      </dsp:txBody>
      <dsp:txXfrm rot="16200000">
        <a:off x="5608517" y="688887"/>
        <a:ext cx="1771430" cy="393655"/>
      </dsp:txXfrm>
    </dsp:sp>
    <dsp:sp modelId="{598AC637-D55A-4677-B806-07F20FFC19F4}">
      <dsp:nvSpPr>
        <dsp:cNvPr id="0" name=""/>
        <dsp:cNvSpPr/>
      </dsp:nvSpPr>
      <dsp:spPr>
        <a:xfrm rot="5400000">
          <a:off x="6148572" y="1703570"/>
          <a:ext cx="317347" cy="29524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C7252-B87F-4D07-B1F3-E58F563A670A}">
      <dsp:nvSpPr>
        <dsp:cNvPr id="0" name=""/>
        <dsp:cNvSpPr/>
      </dsp:nvSpPr>
      <dsp:spPr>
        <a:xfrm>
          <a:off x="6691060" y="0"/>
          <a:ext cx="1466367" cy="2160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Розповсюдження</a:t>
          </a:r>
          <a:endParaRPr lang="pl-PL" sz="2200" kern="1200" dirty="0" smtClean="0"/>
        </a:p>
      </dsp:txBody>
      <dsp:txXfrm>
        <a:off x="6691060" y="0"/>
        <a:ext cx="1466367" cy="21602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2CE24-6CDA-450D-9BA4-80F99665ADD0}">
      <dsp:nvSpPr>
        <dsp:cNvPr id="0" name=""/>
        <dsp:cNvSpPr/>
      </dsp:nvSpPr>
      <dsp:spPr>
        <a:xfrm>
          <a:off x="0" y="0"/>
          <a:ext cx="2151072" cy="2160281"/>
        </a:xfrm>
        <a:prstGeom prst="roundRect">
          <a:avLst>
            <a:gd name="adj" fmla="val 5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 rot="16200000">
        <a:off x="-670607" y="670607"/>
        <a:ext cx="1771430" cy="430214"/>
      </dsp:txXfrm>
    </dsp:sp>
    <dsp:sp modelId="{C581E081-D38D-47E6-BC95-AE3B30ADCCD0}">
      <dsp:nvSpPr>
        <dsp:cNvPr id="0" name=""/>
        <dsp:cNvSpPr/>
      </dsp:nvSpPr>
      <dsp:spPr>
        <a:xfrm>
          <a:off x="416961" y="0"/>
          <a:ext cx="1602549" cy="2160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Отримання</a:t>
          </a:r>
          <a:endParaRPr lang="pl-PL" sz="2400" kern="1200" dirty="0"/>
        </a:p>
      </dsp:txBody>
      <dsp:txXfrm>
        <a:off x="416961" y="0"/>
        <a:ext cx="1602549" cy="2160281"/>
      </dsp:txXfrm>
    </dsp:sp>
    <dsp:sp modelId="{17B0641D-EE3B-4E0F-B7B1-A90343693E1A}">
      <dsp:nvSpPr>
        <dsp:cNvPr id="0" name=""/>
        <dsp:cNvSpPr/>
      </dsp:nvSpPr>
      <dsp:spPr>
        <a:xfrm>
          <a:off x="2223068" y="0"/>
          <a:ext cx="1968278" cy="2160281"/>
        </a:xfrm>
        <a:prstGeom prst="roundRect">
          <a:avLst>
            <a:gd name="adj" fmla="val 5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 dirty="0"/>
        </a:p>
      </dsp:txBody>
      <dsp:txXfrm rot="16200000">
        <a:off x="1534180" y="688887"/>
        <a:ext cx="1771430" cy="393655"/>
      </dsp:txXfrm>
    </dsp:sp>
    <dsp:sp modelId="{88CA5F87-9850-4114-968D-7A84B4410418}">
      <dsp:nvSpPr>
        <dsp:cNvPr id="0" name=""/>
        <dsp:cNvSpPr/>
      </dsp:nvSpPr>
      <dsp:spPr>
        <a:xfrm rot="5400000">
          <a:off x="2074235" y="1703570"/>
          <a:ext cx="317347" cy="29524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7646C-63F1-4DEF-A840-62CF04EB1077}">
      <dsp:nvSpPr>
        <dsp:cNvPr id="0" name=""/>
        <dsp:cNvSpPr/>
      </dsp:nvSpPr>
      <dsp:spPr>
        <a:xfrm>
          <a:off x="2616723" y="0"/>
          <a:ext cx="1466367" cy="2160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Обробка</a:t>
          </a:r>
          <a:endParaRPr lang="pl-PL" sz="2400" kern="1200" dirty="0"/>
        </a:p>
      </dsp:txBody>
      <dsp:txXfrm>
        <a:off x="2616723" y="0"/>
        <a:ext cx="1466367" cy="2160281"/>
      </dsp:txXfrm>
    </dsp:sp>
    <dsp:sp modelId="{912DA118-BBB9-4607-ACE2-34110DBACF68}">
      <dsp:nvSpPr>
        <dsp:cNvPr id="0" name=""/>
        <dsp:cNvSpPr/>
      </dsp:nvSpPr>
      <dsp:spPr>
        <a:xfrm>
          <a:off x="4260236" y="0"/>
          <a:ext cx="1968278" cy="2160281"/>
        </a:xfrm>
        <a:prstGeom prst="roundRect">
          <a:avLst>
            <a:gd name="adj" fmla="val 5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 dirty="0"/>
        </a:p>
      </dsp:txBody>
      <dsp:txXfrm rot="16200000">
        <a:off x="3571349" y="688887"/>
        <a:ext cx="1771430" cy="393655"/>
      </dsp:txXfrm>
    </dsp:sp>
    <dsp:sp modelId="{B0734012-A294-4AA5-B22C-97BF061F0899}">
      <dsp:nvSpPr>
        <dsp:cNvPr id="0" name=""/>
        <dsp:cNvSpPr/>
      </dsp:nvSpPr>
      <dsp:spPr>
        <a:xfrm rot="5400000">
          <a:off x="4111404" y="1703570"/>
          <a:ext cx="317347" cy="29524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3C12D-9B39-44B6-9741-C42FCB203C53}">
      <dsp:nvSpPr>
        <dsp:cNvPr id="0" name=""/>
        <dsp:cNvSpPr/>
      </dsp:nvSpPr>
      <dsp:spPr>
        <a:xfrm>
          <a:off x="4653892" y="0"/>
          <a:ext cx="1466367" cy="2160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A</a:t>
          </a:r>
          <a:r>
            <a:rPr lang="uk-UA" sz="2400" kern="1200" dirty="0" smtClean="0"/>
            <a:t>наліз</a:t>
          </a:r>
          <a:endParaRPr lang="pl-PL" sz="2400" kern="1200" dirty="0" smtClean="0"/>
        </a:p>
      </dsp:txBody>
      <dsp:txXfrm>
        <a:off x="4653892" y="0"/>
        <a:ext cx="1466367" cy="2160281"/>
      </dsp:txXfrm>
    </dsp:sp>
    <dsp:sp modelId="{F12E224C-6E9A-473D-B287-407C3839B1AA}">
      <dsp:nvSpPr>
        <dsp:cNvPr id="0" name=""/>
        <dsp:cNvSpPr/>
      </dsp:nvSpPr>
      <dsp:spPr>
        <a:xfrm>
          <a:off x="6297404" y="0"/>
          <a:ext cx="1968278" cy="2160281"/>
        </a:xfrm>
        <a:prstGeom prst="roundRect">
          <a:avLst>
            <a:gd name="adj" fmla="val 5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 dirty="0" smtClean="0"/>
        </a:p>
      </dsp:txBody>
      <dsp:txXfrm rot="16200000">
        <a:off x="5608517" y="688887"/>
        <a:ext cx="1771430" cy="393655"/>
      </dsp:txXfrm>
    </dsp:sp>
    <dsp:sp modelId="{598AC637-D55A-4677-B806-07F20FFC19F4}">
      <dsp:nvSpPr>
        <dsp:cNvPr id="0" name=""/>
        <dsp:cNvSpPr/>
      </dsp:nvSpPr>
      <dsp:spPr>
        <a:xfrm rot="5400000">
          <a:off x="6148572" y="1703570"/>
          <a:ext cx="317347" cy="29524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C7252-B87F-4D07-B1F3-E58F563A670A}">
      <dsp:nvSpPr>
        <dsp:cNvPr id="0" name=""/>
        <dsp:cNvSpPr/>
      </dsp:nvSpPr>
      <dsp:spPr>
        <a:xfrm>
          <a:off x="6691060" y="0"/>
          <a:ext cx="1466367" cy="2160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Розповсюдження</a:t>
          </a:r>
          <a:endParaRPr lang="pl-PL" sz="2200" kern="1200" dirty="0" smtClean="0"/>
        </a:p>
      </dsp:txBody>
      <dsp:txXfrm>
        <a:off x="6691060" y="0"/>
        <a:ext cx="1466367" cy="21602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2CE24-6CDA-450D-9BA4-80F99665ADD0}">
      <dsp:nvSpPr>
        <dsp:cNvPr id="0" name=""/>
        <dsp:cNvSpPr/>
      </dsp:nvSpPr>
      <dsp:spPr>
        <a:xfrm>
          <a:off x="0" y="0"/>
          <a:ext cx="2151072" cy="2160281"/>
        </a:xfrm>
        <a:prstGeom prst="roundRect">
          <a:avLst>
            <a:gd name="adj" fmla="val 5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 rot="16200000">
        <a:off x="-670607" y="670607"/>
        <a:ext cx="1771430" cy="430214"/>
      </dsp:txXfrm>
    </dsp:sp>
    <dsp:sp modelId="{C581E081-D38D-47E6-BC95-AE3B30ADCCD0}">
      <dsp:nvSpPr>
        <dsp:cNvPr id="0" name=""/>
        <dsp:cNvSpPr/>
      </dsp:nvSpPr>
      <dsp:spPr>
        <a:xfrm>
          <a:off x="416961" y="0"/>
          <a:ext cx="1602549" cy="2160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Отримання</a:t>
          </a:r>
          <a:endParaRPr lang="pl-PL" sz="2400" kern="1200" dirty="0"/>
        </a:p>
      </dsp:txBody>
      <dsp:txXfrm>
        <a:off x="416961" y="0"/>
        <a:ext cx="1602549" cy="2160281"/>
      </dsp:txXfrm>
    </dsp:sp>
    <dsp:sp modelId="{17B0641D-EE3B-4E0F-B7B1-A90343693E1A}">
      <dsp:nvSpPr>
        <dsp:cNvPr id="0" name=""/>
        <dsp:cNvSpPr/>
      </dsp:nvSpPr>
      <dsp:spPr>
        <a:xfrm>
          <a:off x="2223068" y="0"/>
          <a:ext cx="1968278" cy="2160281"/>
        </a:xfrm>
        <a:prstGeom prst="roundRect">
          <a:avLst>
            <a:gd name="adj" fmla="val 5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 dirty="0"/>
        </a:p>
      </dsp:txBody>
      <dsp:txXfrm rot="16200000">
        <a:off x="1534180" y="688887"/>
        <a:ext cx="1771430" cy="393655"/>
      </dsp:txXfrm>
    </dsp:sp>
    <dsp:sp modelId="{88CA5F87-9850-4114-968D-7A84B4410418}">
      <dsp:nvSpPr>
        <dsp:cNvPr id="0" name=""/>
        <dsp:cNvSpPr/>
      </dsp:nvSpPr>
      <dsp:spPr>
        <a:xfrm rot="5400000">
          <a:off x="2074235" y="1703570"/>
          <a:ext cx="317347" cy="29524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7646C-63F1-4DEF-A840-62CF04EB1077}">
      <dsp:nvSpPr>
        <dsp:cNvPr id="0" name=""/>
        <dsp:cNvSpPr/>
      </dsp:nvSpPr>
      <dsp:spPr>
        <a:xfrm>
          <a:off x="2616723" y="0"/>
          <a:ext cx="1466367" cy="2160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Обробка</a:t>
          </a:r>
          <a:endParaRPr lang="pl-PL" sz="2400" kern="1200" dirty="0"/>
        </a:p>
      </dsp:txBody>
      <dsp:txXfrm>
        <a:off x="2616723" y="0"/>
        <a:ext cx="1466367" cy="2160281"/>
      </dsp:txXfrm>
    </dsp:sp>
    <dsp:sp modelId="{912DA118-BBB9-4607-ACE2-34110DBACF68}">
      <dsp:nvSpPr>
        <dsp:cNvPr id="0" name=""/>
        <dsp:cNvSpPr/>
      </dsp:nvSpPr>
      <dsp:spPr>
        <a:xfrm>
          <a:off x="4260236" y="0"/>
          <a:ext cx="1968278" cy="2160281"/>
        </a:xfrm>
        <a:prstGeom prst="roundRect">
          <a:avLst>
            <a:gd name="adj" fmla="val 5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 dirty="0"/>
        </a:p>
      </dsp:txBody>
      <dsp:txXfrm rot="16200000">
        <a:off x="3571349" y="688887"/>
        <a:ext cx="1771430" cy="393655"/>
      </dsp:txXfrm>
    </dsp:sp>
    <dsp:sp modelId="{B0734012-A294-4AA5-B22C-97BF061F0899}">
      <dsp:nvSpPr>
        <dsp:cNvPr id="0" name=""/>
        <dsp:cNvSpPr/>
      </dsp:nvSpPr>
      <dsp:spPr>
        <a:xfrm rot="5400000">
          <a:off x="4111404" y="1703570"/>
          <a:ext cx="317347" cy="29524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3C12D-9B39-44B6-9741-C42FCB203C53}">
      <dsp:nvSpPr>
        <dsp:cNvPr id="0" name=""/>
        <dsp:cNvSpPr/>
      </dsp:nvSpPr>
      <dsp:spPr>
        <a:xfrm>
          <a:off x="4653892" y="0"/>
          <a:ext cx="1466367" cy="2160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A</a:t>
          </a:r>
          <a:r>
            <a:rPr lang="uk-UA" sz="2400" kern="1200" dirty="0" smtClean="0"/>
            <a:t>наліз</a:t>
          </a:r>
          <a:endParaRPr lang="pl-PL" sz="2400" kern="1200" dirty="0" smtClean="0"/>
        </a:p>
      </dsp:txBody>
      <dsp:txXfrm>
        <a:off x="4653892" y="0"/>
        <a:ext cx="1466367" cy="2160281"/>
      </dsp:txXfrm>
    </dsp:sp>
    <dsp:sp modelId="{F12E224C-6E9A-473D-B287-407C3839B1AA}">
      <dsp:nvSpPr>
        <dsp:cNvPr id="0" name=""/>
        <dsp:cNvSpPr/>
      </dsp:nvSpPr>
      <dsp:spPr>
        <a:xfrm>
          <a:off x="6297404" y="0"/>
          <a:ext cx="1968278" cy="2160281"/>
        </a:xfrm>
        <a:prstGeom prst="roundRect">
          <a:avLst>
            <a:gd name="adj" fmla="val 5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 dirty="0" smtClean="0"/>
        </a:p>
      </dsp:txBody>
      <dsp:txXfrm rot="16200000">
        <a:off x="5608517" y="688887"/>
        <a:ext cx="1771430" cy="393655"/>
      </dsp:txXfrm>
    </dsp:sp>
    <dsp:sp modelId="{598AC637-D55A-4677-B806-07F20FFC19F4}">
      <dsp:nvSpPr>
        <dsp:cNvPr id="0" name=""/>
        <dsp:cNvSpPr/>
      </dsp:nvSpPr>
      <dsp:spPr>
        <a:xfrm rot="5400000">
          <a:off x="6148572" y="1703570"/>
          <a:ext cx="317347" cy="29524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C7252-B87F-4D07-B1F3-E58F563A670A}">
      <dsp:nvSpPr>
        <dsp:cNvPr id="0" name=""/>
        <dsp:cNvSpPr/>
      </dsp:nvSpPr>
      <dsp:spPr>
        <a:xfrm>
          <a:off x="6691060" y="0"/>
          <a:ext cx="1466367" cy="21602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Розповсюдження</a:t>
          </a:r>
          <a:endParaRPr lang="pl-PL" sz="2200" kern="1200" dirty="0" smtClean="0"/>
        </a:p>
      </dsp:txBody>
      <dsp:txXfrm>
        <a:off x="6691060" y="0"/>
        <a:ext cx="1466367" cy="2160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7044A3D-DA5A-4FB0-A258-F6275A382383}" type="datetimeFigureOut">
              <a:rPr lang="uk-UA" smtClean="0"/>
              <a:pPr/>
              <a:t>13.12.2023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52538"/>
            <a:ext cx="488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0E5ADB9-59E9-48EC-9F4E-8B407C1E0E0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704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Open the desktop in a new window and show functions.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16014-BDEB-475E-B367-57433E885929}" type="slidenum">
              <a:rPr lang="en-US" altLang="fr-FR" smtClean="0"/>
              <a:pPr/>
              <a:t>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6912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A0A223-5AA1-4EE9-9138-EEE9205AEB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18" y="189048"/>
            <a:ext cx="720000" cy="720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D0F-DEDE-4636-83CB-C294888CC609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6A27-AB4E-4B1C-8D64-02A9239DDA8F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Номер слайда 2"/>
          <p:cNvSpPr txBox="1">
            <a:spLocks/>
          </p:cNvSpPr>
          <p:nvPr userDrawn="1"/>
        </p:nvSpPr>
        <p:spPr>
          <a:xfrm>
            <a:off x="9469496" y="6494410"/>
            <a:ext cx="432000" cy="360000"/>
          </a:xfrm>
          <a:prstGeom prst="rect">
            <a:avLst/>
          </a:prstGeom>
          <a:solidFill>
            <a:srgbClr val="14017E"/>
          </a:solidFill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9006A27-AB4E-4B1C-8D64-02A9239DDA8F}" type="slidenum">
              <a:rPr lang="ru-RU" sz="1200" b="1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ctr"/>
              <a:t>‹№›</a:t>
            </a:fld>
            <a:endParaRPr lang="ru-RU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1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D0F-DEDE-4636-83CB-C294888CC609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6A27-AB4E-4B1C-8D64-02A9239DDA8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6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D0F-DEDE-4636-83CB-C294888CC609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6A27-AB4E-4B1C-8D64-02A9239DDA8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1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D0F-DEDE-4636-83CB-C294888CC609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6A27-AB4E-4B1C-8D64-02A9239DDA8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02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D0F-DEDE-4636-83CB-C294888CC609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6A27-AB4E-4B1C-8D64-02A9239DDA8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22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D0F-DEDE-4636-83CB-C294888CC609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6A27-AB4E-4B1C-8D64-02A9239DDA8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03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D0F-DEDE-4636-83CB-C294888CC609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6A27-AB4E-4B1C-8D64-02A9239DDA8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42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D0F-DEDE-4636-83CB-C294888CC609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6A27-AB4E-4B1C-8D64-02A9239DDA8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87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D0F-DEDE-4636-83CB-C294888CC609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6A27-AB4E-4B1C-8D64-02A9239DDA8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16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D0F-DEDE-4636-83CB-C294888CC609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6A27-AB4E-4B1C-8D64-02A9239DDA8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43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2D0F-DEDE-4636-83CB-C294888CC609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6A27-AB4E-4B1C-8D64-02A9239DDA8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90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32D0F-DEDE-4636-83CB-C294888CC609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06A27-AB4E-4B1C-8D64-02A9239DDA8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95478" y="229688"/>
            <a:ext cx="9334094" cy="151986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14017E"/>
                </a:solidFill>
              </a:rPr>
              <a:t>МОБІЛЬНИЙ РЯТУВАЛЬНИЙ ЦЕНТР</a:t>
            </a:r>
            <a:br>
              <a:rPr lang="ru-RU" sz="2800" b="1" dirty="0">
                <a:solidFill>
                  <a:srgbClr val="14017E"/>
                </a:solidFill>
              </a:rPr>
            </a:br>
            <a:r>
              <a:rPr lang="ru-RU" sz="2800" b="1" dirty="0">
                <a:solidFill>
                  <a:srgbClr val="14017E"/>
                </a:solidFill>
              </a:rPr>
              <a:t>ШВИДКОГО РЕАГУВАННЯ </a:t>
            </a:r>
            <a:br>
              <a:rPr lang="ru-RU" sz="2800" b="1" dirty="0">
                <a:solidFill>
                  <a:srgbClr val="14017E"/>
                </a:solidFill>
              </a:rPr>
            </a:br>
            <a:r>
              <a:rPr lang="ru-RU" sz="2800" b="1" dirty="0">
                <a:solidFill>
                  <a:srgbClr val="14017E"/>
                </a:solidFill>
              </a:rPr>
              <a:t>ДСНС УКРАЇНИ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8" y="229688"/>
            <a:ext cx="1080000" cy="1080000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725783" y="3186197"/>
            <a:ext cx="8794734" cy="15198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rgbClr val="FF0000"/>
                </a:solidFill>
              </a:rPr>
              <a:t>ТЕМА:  </a:t>
            </a:r>
            <a:r>
              <a:rPr lang="uk-UA" sz="3600" b="1" dirty="0" smtClean="0">
                <a:solidFill>
                  <a:srgbClr val="14017E"/>
                </a:solidFill>
              </a:rPr>
              <a:t>Інформаційний менеджмент </a:t>
            </a:r>
            <a:endParaRPr lang="uk-UA" sz="3600" b="1" dirty="0">
              <a:solidFill>
                <a:srgbClr val="14017E"/>
              </a:solidFill>
            </a:endParaRPr>
          </a:p>
          <a:p>
            <a:endParaRPr lang="en-US" sz="3600" b="1" dirty="0" smtClean="0">
              <a:solidFill>
                <a:srgbClr val="14017E"/>
              </a:solidFill>
            </a:endParaRPr>
          </a:p>
          <a:p>
            <a:r>
              <a:rPr lang="uk-UA" sz="3600" b="1" dirty="0" smtClean="0"/>
              <a:t>Ведення обліку операцій пошуково-рятувальної команди</a:t>
            </a:r>
            <a:endParaRPr lang="ru-RU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ECD7B7-F7D1-4D56-AB92-3DAA8C7C1D6B}"/>
              </a:ext>
            </a:extLst>
          </p:cNvPr>
          <p:cNvSpPr txBox="1"/>
          <p:nvPr/>
        </p:nvSpPr>
        <p:spPr>
          <a:xfrm>
            <a:off x="4953000" y="6142706"/>
            <a:ext cx="495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dirty="0" smtClean="0">
                <a:latin typeface="Trebuchet MS" panose="020B0603020202020204" pitchFamily="34" charset="0"/>
              </a:rPr>
              <a:t>Відділення інформаційно-аналітичного забезпечення заходів з ліквідації наслідків надзвичайних ситуацій</a:t>
            </a:r>
            <a:endParaRPr lang="uk-UA" sz="1400" dirty="0">
              <a:latin typeface="Trebuchet MS" panose="020B06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ECD7B7-F7D1-4D56-AB92-3DAA8C7C1D6B}"/>
              </a:ext>
            </a:extLst>
          </p:cNvPr>
          <p:cNvSpPr txBox="1"/>
          <p:nvPr/>
        </p:nvSpPr>
        <p:spPr>
          <a:xfrm>
            <a:off x="4360033" y="5197257"/>
            <a:ext cx="4953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Trebuchet MS" panose="020B0603020202020204" pitchFamily="34" charset="0"/>
              </a:rPr>
              <a:t>2023 рік</a:t>
            </a:r>
            <a:endParaRPr lang="uk-UA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7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058090" y="539592"/>
            <a:ext cx="8229600" cy="938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АНАЛІЗ ІНФОРМАЦІЇ</a:t>
            </a:r>
            <a:endParaRPr lang="pl-PL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Diagram 3"/>
          <p:cNvGraphicFramePr/>
          <p:nvPr>
            <p:extLst>
              <p:ext uri="{D42A27DB-BD31-4B8C-83A1-F6EECF244321}">
                <p14:modId xmlns:p14="http://schemas.microsoft.com/office/powerpoint/2010/main" val="4056179307"/>
              </p:ext>
            </p:extLst>
          </p:nvPr>
        </p:nvGraphicFramePr>
        <p:xfrm>
          <a:off x="1018901" y="1645920"/>
          <a:ext cx="8268789" cy="216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8" y="229688"/>
            <a:ext cx="1080000" cy="1080000"/>
          </a:xfrm>
          <a:prstGeom prst="rect">
            <a:avLst/>
          </a:prstGeom>
        </p:spPr>
      </p:pic>
      <p:sp>
        <p:nvSpPr>
          <p:cNvPr id="7" name="Prostokąt zaokrąglony 8"/>
          <p:cNvSpPr/>
          <p:nvPr/>
        </p:nvSpPr>
        <p:spPr bwMode="auto">
          <a:xfrm>
            <a:off x="5153295" y="1533830"/>
            <a:ext cx="2325189" cy="238445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525484" y="4254521"/>
            <a:ext cx="6119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Підтвердження</a:t>
            </a:r>
            <a:endParaRPr lang="ru-RU" sz="2800" dirty="0"/>
          </a:p>
          <a:p>
            <a:r>
              <a:rPr lang="ru-RU" sz="2800" dirty="0"/>
              <a:t>Контекст</a:t>
            </a:r>
          </a:p>
          <a:p>
            <a:r>
              <a:rPr lang="ru-RU" sz="2800" dirty="0"/>
              <a:t>Проблема балансу</a:t>
            </a:r>
          </a:p>
          <a:p>
            <a:r>
              <a:rPr lang="ru-RU" sz="2800" dirty="0" err="1"/>
              <a:t>Створення</a:t>
            </a:r>
            <a:r>
              <a:rPr lang="ru-RU" sz="2800" dirty="0"/>
              <a:t> </a:t>
            </a:r>
            <a:r>
              <a:rPr lang="ru-RU" sz="2800" dirty="0" err="1"/>
              <a:t>інформаційного</a:t>
            </a:r>
            <a:r>
              <a:rPr lang="ru-RU" sz="2800" dirty="0"/>
              <a:t> продукту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9439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8" y="229688"/>
            <a:ext cx="1080000" cy="1080000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2669769" y="452408"/>
            <a:ext cx="8229600" cy="938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ІНФОРМАЦІЙНІ ПРОДУКТИ:</a:t>
            </a:r>
            <a:endParaRPr lang="pl-PL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905544" y="2047766"/>
            <a:ext cx="676220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err="1"/>
              <a:t>Карти</a:t>
            </a:r>
            <a:endParaRPr lang="pl-PL" sz="3000" dirty="0"/>
          </a:p>
          <a:p>
            <a:r>
              <a:rPr lang="ru-RU" sz="3000" dirty="0"/>
              <a:t>Список </a:t>
            </a:r>
            <a:r>
              <a:rPr lang="ru-RU" sz="3000" dirty="0" err="1"/>
              <a:t>контактів</a:t>
            </a:r>
            <a:endParaRPr lang="ru-RU" sz="3000" dirty="0"/>
          </a:p>
          <a:p>
            <a:r>
              <a:rPr lang="ru-RU" sz="3000" dirty="0" err="1"/>
              <a:t>Текстові</a:t>
            </a:r>
            <a:r>
              <a:rPr lang="ru-RU" sz="3000" dirty="0"/>
              <a:t> </a:t>
            </a:r>
            <a:r>
              <a:rPr lang="ru-RU" sz="3000" dirty="0" err="1"/>
              <a:t>документи</a:t>
            </a:r>
            <a:r>
              <a:rPr lang="pl-PL" sz="3000" dirty="0"/>
              <a:t>(</a:t>
            </a:r>
            <a:r>
              <a:rPr lang="ru-RU" sz="3000" dirty="0" err="1"/>
              <a:t>Звіти</a:t>
            </a:r>
            <a:r>
              <a:rPr lang="ru-RU" sz="3000" dirty="0"/>
              <a:t> </a:t>
            </a:r>
            <a:r>
              <a:rPr lang="ru-RU" sz="3000" dirty="0" err="1"/>
              <a:t>контрольні</a:t>
            </a:r>
            <a:r>
              <a:rPr lang="ru-RU" sz="3000" dirty="0"/>
              <a:t>)</a:t>
            </a:r>
          </a:p>
          <a:p>
            <a:r>
              <a:rPr lang="ru-RU" sz="3000" dirty="0" err="1"/>
              <a:t>Звіти</a:t>
            </a:r>
            <a:r>
              <a:rPr lang="ru-RU" sz="3000" dirty="0"/>
              <a:t> з </a:t>
            </a:r>
            <a:r>
              <a:rPr lang="ru-RU" sz="3000" dirty="0" err="1"/>
              <a:t>оцінки</a:t>
            </a:r>
            <a:r>
              <a:rPr lang="ru-RU" sz="3000" dirty="0"/>
              <a:t> </a:t>
            </a:r>
            <a:r>
              <a:rPr lang="ru-RU" sz="3000" dirty="0" err="1"/>
              <a:t>ситуації</a:t>
            </a:r>
            <a:r>
              <a:rPr lang="ru-RU" sz="3000" dirty="0"/>
              <a:t> </a:t>
            </a:r>
            <a:endParaRPr lang="pl-PL" sz="3000" dirty="0"/>
          </a:p>
          <a:p>
            <a:r>
              <a:rPr lang="ru-RU" sz="3000" dirty="0" err="1"/>
              <a:t>Таблиці</a:t>
            </a:r>
            <a:endParaRPr lang="pl-PL" sz="3000" dirty="0"/>
          </a:p>
          <a:p>
            <a:r>
              <a:rPr lang="ru-RU" sz="3000" dirty="0" err="1"/>
              <a:t>Нотатки</a:t>
            </a:r>
            <a:r>
              <a:rPr lang="ru-RU" sz="3000" dirty="0"/>
              <a:t> </a:t>
            </a:r>
            <a:r>
              <a:rPr lang="ru-RU" sz="3000" dirty="0" err="1"/>
              <a:t>із</a:t>
            </a:r>
            <a:r>
              <a:rPr lang="ru-RU" sz="3000" dirty="0"/>
              <a:t> </a:t>
            </a:r>
            <a:r>
              <a:rPr lang="ru-RU" sz="3000" dirty="0" err="1"/>
              <a:t>зустрічей</a:t>
            </a:r>
            <a:r>
              <a:rPr lang="ru-RU" sz="3000" dirty="0"/>
              <a:t> </a:t>
            </a:r>
            <a:r>
              <a:rPr lang="ru-RU" sz="3000" dirty="0" smtClean="0"/>
              <a:t>і </a:t>
            </a:r>
            <a:r>
              <a:rPr lang="ru-RU" sz="3000" dirty="0" err="1" smtClean="0"/>
              <a:t>т.і</a:t>
            </a:r>
            <a:r>
              <a:rPr lang="ru-RU" sz="3000" dirty="0" smtClean="0"/>
              <a:t>.</a:t>
            </a:r>
            <a:endParaRPr lang="pl-PL" sz="3000" dirty="0"/>
          </a:p>
          <a:p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14141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058090" y="539592"/>
            <a:ext cx="8229600" cy="938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РОЗПОВСЮДЖЕННЯ ІНФОРМАЦІЇ</a:t>
            </a:r>
            <a:endParaRPr lang="pl-PL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Diagram 3"/>
          <p:cNvGraphicFramePr/>
          <p:nvPr>
            <p:extLst>
              <p:ext uri="{D42A27DB-BD31-4B8C-83A1-F6EECF244321}">
                <p14:modId xmlns:p14="http://schemas.microsoft.com/office/powerpoint/2010/main" val="4056179307"/>
              </p:ext>
            </p:extLst>
          </p:nvPr>
        </p:nvGraphicFramePr>
        <p:xfrm>
          <a:off x="1018901" y="1645920"/>
          <a:ext cx="8268789" cy="216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8" y="229688"/>
            <a:ext cx="1080000" cy="1080000"/>
          </a:xfrm>
          <a:prstGeom prst="rect">
            <a:avLst/>
          </a:prstGeom>
        </p:spPr>
      </p:pic>
      <p:sp>
        <p:nvSpPr>
          <p:cNvPr id="7" name="Prostokąt zaokrąglony 8"/>
          <p:cNvSpPr/>
          <p:nvPr/>
        </p:nvSpPr>
        <p:spPr bwMode="auto">
          <a:xfrm>
            <a:off x="7106786" y="1533830"/>
            <a:ext cx="2325189" cy="238445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669769" y="4221338"/>
            <a:ext cx="67622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Одержувачі</a:t>
            </a:r>
            <a:endParaRPr lang="ru-RU" sz="2800" dirty="0"/>
          </a:p>
          <a:p>
            <a:r>
              <a:rPr lang="ru-RU" sz="2800" dirty="0"/>
              <a:t>Частота </a:t>
            </a:r>
            <a:r>
              <a:rPr lang="ru-RU" sz="2800" dirty="0" err="1"/>
              <a:t>розповсюдження</a:t>
            </a:r>
            <a:endParaRPr lang="ru-RU" sz="2800" dirty="0"/>
          </a:p>
          <a:p>
            <a:r>
              <a:rPr lang="ru-RU" sz="2800" dirty="0" err="1"/>
              <a:t>Зворотний</a:t>
            </a:r>
            <a:r>
              <a:rPr lang="ru-RU" sz="2800" dirty="0"/>
              <a:t> </a:t>
            </a:r>
            <a:r>
              <a:rPr lang="ru-RU" sz="2800" dirty="0" err="1"/>
              <a:t>зв'язок</a:t>
            </a:r>
            <a:endParaRPr lang="pl-PL" sz="2800" dirty="0"/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0647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5900" y="163075"/>
            <a:ext cx="8420100" cy="549683"/>
          </a:xfrm>
        </p:spPr>
        <p:txBody>
          <a:bodyPr>
            <a:normAutofit/>
          </a:bodyPr>
          <a:lstStyle/>
          <a:p>
            <a:r>
              <a:rPr lang="uk-UA" sz="3000" b="1" dirty="0" smtClean="0">
                <a:solidFill>
                  <a:schemeClr val="accent1">
                    <a:lumMod val="75000"/>
                  </a:schemeClr>
                </a:solidFill>
              </a:rPr>
              <a:t>Фаза проведення пошуково-рятувальної операції </a:t>
            </a:r>
            <a:endParaRPr lang="uk-UA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8" y="229688"/>
            <a:ext cx="1080000" cy="1080000"/>
          </a:xfrm>
          <a:prstGeom prst="rect">
            <a:avLst/>
          </a:prstGeom>
        </p:spPr>
      </p:pic>
      <p:pic>
        <p:nvPicPr>
          <p:cNvPr id="5" name="Рисунок 4" descr="H:\INSARAG GUIDELINES\INSARAG Guidelines-2020_FINAL\Малюнки-діаграми_ukr\2020_INSARAG Guidelines Vol II_Man B_Final_ukr_Малюнок 3_Структури координації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711233"/>
            <a:ext cx="7429499" cy="50161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кутник 5"/>
          <p:cNvSpPr/>
          <p:nvPr/>
        </p:nvSpPr>
        <p:spPr>
          <a:xfrm>
            <a:off x="1892935" y="1095728"/>
            <a:ext cx="6120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>
                <a:latin typeface="Arial" panose="020B0604020202020204" pitchFamily="34" charset="0"/>
                <a:ea typeface="Arial" panose="020B0604020202020204" pitchFamily="34" charset="0"/>
              </a:rPr>
              <a:t>Основні структури координації та інформаційний потік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730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6086" y="858952"/>
            <a:ext cx="8420100" cy="23876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05443" y="2052752"/>
            <a:ext cx="8010847" cy="1655762"/>
          </a:xfrm>
        </p:spPr>
        <p:txBody>
          <a:bodyPr>
            <a:noAutofit/>
          </a:bodyPr>
          <a:lstStyle/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uk-UA" sz="2000" dirty="0"/>
              <a:t>Інформація на VOSOCC.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uk-UA" sz="2000" dirty="0"/>
              <a:t>Брифінг RDC/OSOCC.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uk-UA" sz="2000" dirty="0"/>
              <a:t>Може бути підкріплено інформацією з таких джерел як брифінги LEMA, карти, GPS координати, фотографії та відео.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uk-UA" sz="2000" dirty="0"/>
              <a:t>Брифінг UCC</a:t>
            </a:r>
            <a:r>
              <a:rPr lang="uk-UA" sz="2000" dirty="0" smtClean="0"/>
              <a:t>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uk-UA" sz="2000" spc="-15" dirty="0">
                <a:ea typeface="Arial" panose="020B0604020202020204" pitchFamily="34" charset="0"/>
              </a:rPr>
              <a:t>Форма</a:t>
            </a:r>
            <a:r>
              <a:rPr lang="en-US" sz="2000" dirty="0">
                <a:ea typeface="Arial" panose="020B0604020202020204" pitchFamily="34" charset="0"/>
              </a:rPr>
              <a:t> </a:t>
            </a:r>
            <a:r>
              <a:rPr lang="uk-UA" sz="2000" b="1" dirty="0" err="1">
                <a:ea typeface="Arial" panose="020B0604020202020204" pitchFamily="34" charset="0"/>
              </a:rPr>
              <a:t>Team</a:t>
            </a:r>
            <a:r>
              <a:rPr lang="uk-UA" sz="2000" b="1" dirty="0">
                <a:ea typeface="Arial" panose="020B0604020202020204" pitchFamily="34" charset="0"/>
              </a:rPr>
              <a:t> </a:t>
            </a:r>
            <a:r>
              <a:rPr lang="uk-UA" sz="2000" b="1" dirty="0" err="1">
                <a:ea typeface="Arial" panose="020B0604020202020204" pitchFamily="34" charset="0"/>
              </a:rPr>
              <a:t>Fact</a:t>
            </a:r>
            <a:r>
              <a:rPr lang="uk-UA" sz="2000" b="1" dirty="0">
                <a:ea typeface="Arial" panose="020B0604020202020204" pitchFamily="34" charset="0"/>
              </a:rPr>
              <a:t> </a:t>
            </a:r>
            <a:r>
              <a:rPr lang="uk-UA" sz="2000" b="1" dirty="0" err="1">
                <a:ea typeface="Arial" panose="020B0604020202020204" pitchFamily="34" charset="0"/>
              </a:rPr>
              <a:t>Sheet</a:t>
            </a:r>
            <a:r>
              <a:rPr lang="uk-UA" sz="2000" b="1" dirty="0">
                <a:ea typeface="Arial" panose="020B0604020202020204" pitchFamily="34" charset="0"/>
              </a:rPr>
              <a:t> </a:t>
            </a:r>
            <a:r>
              <a:rPr lang="uk-UA" sz="2000" dirty="0">
                <a:ea typeface="Arial" panose="020B0604020202020204" pitchFamily="34" charset="0"/>
              </a:rPr>
              <a:t>(</a:t>
            </a:r>
            <a:r>
              <a:rPr lang="uk-UA" sz="2000" spc="-15" dirty="0">
                <a:ea typeface="Arial" panose="020B0604020202020204" pitchFamily="34" charset="0"/>
              </a:rPr>
              <a:t>«</a:t>
            </a:r>
            <a:r>
              <a:rPr lang="uk-UA" sz="2000" dirty="0">
                <a:ea typeface="Arial" panose="020B0604020202020204" pitchFamily="34" charset="0"/>
              </a:rPr>
              <a:t>Довідник USAR</a:t>
            </a:r>
            <a:r>
              <a:rPr lang="en-US" sz="2000" dirty="0">
                <a:ea typeface="Arial" panose="020B0604020202020204" pitchFamily="34" charset="0"/>
              </a:rPr>
              <a:t> </a:t>
            </a:r>
            <a:r>
              <a:rPr lang="uk-UA" sz="2000" dirty="0">
                <a:ea typeface="Arial" panose="020B0604020202020204" pitchFamily="34" charset="0"/>
              </a:rPr>
              <a:t>команди</a:t>
            </a:r>
            <a:r>
              <a:rPr lang="uk-UA" sz="2000" spc="-15" dirty="0">
                <a:ea typeface="Arial" panose="020B0604020202020204" pitchFamily="34" charset="0"/>
              </a:rPr>
              <a:t>»</a:t>
            </a:r>
            <a:r>
              <a:rPr lang="uk-UA" sz="2000" dirty="0">
                <a:ea typeface="Arial" panose="020B0604020202020204" pitchFamily="34" charset="0"/>
              </a:rPr>
              <a:t>)</a:t>
            </a:r>
            <a:r>
              <a:rPr lang="en-US" sz="2000" spc="-15" dirty="0">
                <a:ea typeface="Arial" panose="020B0604020202020204" pitchFamily="34" charset="0"/>
              </a:rPr>
              <a:t> 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uk-UA" sz="2000" dirty="0" smtClean="0"/>
              <a:t>Форма </a:t>
            </a:r>
            <a:r>
              <a:rPr lang="uk-UA" sz="2000" b="1" dirty="0" err="1"/>
              <a:t>Worksite</a:t>
            </a:r>
            <a:r>
              <a:rPr lang="uk-UA" sz="2000" b="1" dirty="0"/>
              <a:t> </a:t>
            </a:r>
            <a:r>
              <a:rPr lang="uk-UA" sz="2000" b="1" dirty="0" err="1"/>
              <a:t>Triage</a:t>
            </a:r>
            <a:r>
              <a:rPr lang="uk-UA" sz="2000" b="1" dirty="0"/>
              <a:t> </a:t>
            </a:r>
            <a:r>
              <a:rPr lang="uk-UA" sz="2000" b="1" dirty="0" err="1"/>
              <a:t>Form</a:t>
            </a:r>
            <a:r>
              <a:rPr lang="uk-UA" sz="2000" b="1" dirty="0"/>
              <a:t> </a:t>
            </a:r>
            <a:r>
              <a:rPr lang="uk-UA" sz="2000" dirty="0"/>
              <a:t>(«Сортування робочої точки»).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uk-UA" sz="2000" dirty="0"/>
              <a:t>Форма </a:t>
            </a:r>
            <a:r>
              <a:rPr lang="uk-UA" sz="2000" b="1" dirty="0" err="1"/>
              <a:t>Worksite</a:t>
            </a:r>
            <a:r>
              <a:rPr lang="uk-UA" sz="2000" b="1" dirty="0"/>
              <a:t> </a:t>
            </a:r>
            <a:r>
              <a:rPr lang="uk-UA" sz="2000" b="1" dirty="0" err="1"/>
              <a:t>Report</a:t>
            </a:r>
            <a:r>
              <a:rPr lang="uk-UA" sz="2000" b="1" dirty="0"/>
              <a:t> </a:t>
            </a:r>
            <a:r>
              <a:rPr lang="uk-UA" sz="2000" b="1" dirty="0" err="1"/>
              <a:t>Form</a:t>
            </a:r>
            <a:r>
              <a:rPr lang="uk-UA" sz="2000" b="1" dirty="0"/>
              <a:t> </a:t>
            </a:r>
            <a:r>
              <a:rPr lang="uk-UA" sz="2000" dirty="0"/>
              <a:t>(«Звіт щодо роботи на точці»).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uk-UA" sz="2000" dirty="0"/>
              <a:t>Форма </a:t>
            </a:r>
            <a:r>
              <a:rPr lang="uk-UA" sz="2000" b="1" dirty="0" err="1"/>
              <a:t>Victim</a:t>
            </a:r>
            <a:r>
              <a:rPr lang="uk-UA" sz="2000" b="1" dirty="0"/>
              <a:t> </a:t>
            </a:r>
            <a:r>
              <a:rPr lang="uk-UA" sz="2000" b="1" dirty="0" err="1"/>
              <a:t>Extrication</a:t>
            </a:r>
            <a:r>
              <a:rPr lang="uk-UA" sz="2000" b="1" dirty="0"/>
              <a:t> </a:t>
            </a:r>
            <a:r>
              <a:rPr lang="uk-UA" sz="2000" b="1" dirty="0" err="1"/>
              <a:t>Form</a:t>
            </a:r>
            <a:r>
              <a:rPr lang="uk-UA" sz="2000" b="1" dirty="0"/>
              <a:t> </a:t>
            </a:r>
            <a:r>
              <a:rPr lang="uk-UA" sz="2000" dirty="0"/>
              <a:t>(«Вилучення постраждалого»).</a:t>
            </a:r>
          </a:p>
          <a:p>
            <a:pPr marL="685800" lvl="0" indent="-685800" algn="l">
              <a:buFont typeface="Arial" panose="020B0604020202020204" pitchFamily="34" charset="0"/>
              <a:buChar char="•"/>
            </a:pPr>
            <a:r>
              <a:rPr lang="uk-UA" sz="2000" b="1" dirty="0"/>
              <a:t>Система маркування робочих точок</a:t>
            </a:r>
            <a:r>
              <a:rPr lang="uk-UA" sz="2000" dirty="0"/>
              <a:t>.</a:t>
            </a:r>
          </a:p>
          <a:p>
            <a:endParaRPr lang="uk-UA" sz="2000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2194560" y="569913"/>
            <a:ext cx="5643153" cy="5524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017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Основні інструменти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017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INSARAG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14017E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3" y="174433"/>
            <a:ext cx="1080000" cy="1080000"/>
          </a:xfrm>
          <a:prstGeom prst="rect">
            <a:avLst/>
          </a:prstGeom>
        </p:spPr>
      </p:pic>
      <p:sp>
        <p:nvSpPr>
          <p:cNvPr id="6" name="Prostokąt zaokrąglony 8"/>
          <p:cNvSpPr/>
          <p:nvPr/>
        </p:nvSpPr>
        <p:spPr bwMode="auto">
          <a:xfrm>
            <a:off x="1744924" y="3924158"/>
            <a:ext cx="7204908" cy="36190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Prostokąt zaokrąglony 8"/>
          <p:cNvSpPr/>
          <p:nvPr/>
        </p:nvSpPr>
        <p:spPr bwMode="auto">
          <a:xfrm>
            <a:off x="1744924" y="4332862"/>
            <a:ext cx="7204908" cy="36190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Prostokąt zaokrąglony 8"/>
          <p:cNvSpPr/>
          <p:nvPr/>
        </p:nvSpPr>
        <p:spPr bwMode="auto">
          <a:xfrm>
            <a:off x="1744923" y="4748507"/>
            <a:ext cx="7204909" cy="36190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 bwMode="auto">
          <a:xfrm>
            <a:off x="1744922" y="5182210"/>
            <a:ext cx="7204909" cy="36190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588" y="1095882"/>
            <a:ext cx="8327027" cy="627746"/>
          </a:xfrm>
        </p:spPr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uk-UA" sz="3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Система INSARAG з управління та координації</a:t>
            </a:r>
            <a:br>
              <a:rPr lang="uk-UA" sz="3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uk-UA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5478" y="390367"/>
            <a:ext cx="7396299" cy="827881"/>
          </a:xfrm>
        </p:spPr>
        <p:txBody>
          <a:bodyPr>
            <a:normAutofit/>
          </a:bodyPr>
          <a:lstStyle/>
          <a:p>
            <a:endParaRPr lang="uk-UA" sz="30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8" y="229688"/>
            <a:ext cx="1080000" cy="1080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977929" y="1696795"/>
            <a:ext cx="48071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200"/>
              </a:spcBef>
              <a:spcAft>
                <a:spcPts val="0"/>
              </a:spcAft>
            </a:pPr>
            <a:r>
              <a:rPr lang="uk-UA" dirty="0" smtClean="0">
                <a:latin typeface="Arial" panose="020B0604020202020204" pitchFamily="34" charset="0"/>
                <a:ea typeface="Arial" panose="020B0604020202020204" pitchFamily="34" charset="0"/>
              </a:rPr>
              <a:t>Система </a:t>
            </a: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</a:rPr>
              <a:t>INSARAG з управління та координації (</a:t>
            </a:r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ICMS</a:t>
            </a: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</a:rPr>
              <a:t>) це веб-система INSARAG з управління та координації. Вона складається з цифрових форм (</a:t>
            </a:r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застосунок </a:t>
            </a:r>
            <a:r>
              <a:rPr lang="uk-UA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Survey</a:t>
            </a:r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 123</a:t>
            </a: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</a:rPr>
              <a:t>) та інформаційної панелі на основі ESRI, яка відображає зібрані за допомогою </a:t>
            </a:r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форм</a:t>
            </a: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</a:rPr>
              <a:t> дані у вигляді чисел, діаграм та на карті. Команди USAR</a:t>
            </a:r>
            <a:r>
              <a:rPr lang="uk-UA" dirty="0" smtClean="0">
                <a:latin typeface="Arial" panose="020B0604020202020204" pitchFamily="34" charset="0"/>
                <a:ea typeface="Arial" panose="020B0604020202020204" pitchFamily="34" charset="0"/>
              </a:rPr>
              <a:t> можуть </a:t>
            </a: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</a:rPr>
              <a:t>використовувати під час навчань, а також інформацію про обліковий запис для конкретного стихійного лиха початку події через VOSOCC. </a:t>
            </a:r>
            <a:endParaRPr lang="uk-UA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13" y="1095882"/>
            <a:ext cx="2557054" cy="5682343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977929" y="5396816"/>
            <a:ext cx="4807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200"/>
              </a:spcBef>
              <a:spcAft>
                <a:spcPts val="0"/>
              </a:spcAft>
            </a:pPr>
            <a:r>
              <a:rPr lang="uk-UA" dirty="0" smtClean="0">
                <a:latin typeface="Arial" panose="020B0604020202020204" pitchFamily="34" charset="0"/>
                <a:ea typeface="Arial" panose="020B0604020202020204" pitchFamily="34" charset="0"/>
              </a:rPr>
              <a:t>Основним інструментом INSARAG щодо ведення обліку виконання пошуково-рятувальних робіт, управління </a:t>
            </a: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</a:rPr>
              <a:t>та координації </a:t>
            </a:r>
            <a:r>
              <a:rPr lang="uk-UA" dirty="0" smtClean="0">
                <a:latin typeface="Arial" panose="020B0604020202020204" pitchFamily="34" charset="0"/>
                <a:ea typeface="Arial" panose="020B0604020202020204" pitchFamily="34" charset="0"/>
              </a:rPr>
              <a:t> є різні </a:t>
            </a:r>
            <a:r>
              <a:rPr lang="uk-UA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форми</a:t>
            </a:r>
            <a:r>
              <a:rPr lang="uk-UA" dirty="0" smtClean="0"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uk-UA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8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75" y="1937814"/>
            <a:ext cx="7898675" cy="4440836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4351838" y="537587"/>
            <a:ext cx="76382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 lvl="0">
              <a:spcAft>
                <a:spcPts val="0"/>
              </a:spcAft>
              <a:buSzPts val="1200"/>
            </a:pPr>
            <a:r>
              <a:rPr lang="uk-UA" sz="1400" spc="-15" dirty="0" smtClean="0">
                <a:latin typeface="Arial" panose="020B0604020202020204" pitchFamily="34" charset="0"/>
                <a:ea typeface="Arial" panose="020B0604020202020204" pitchFamily="34" charset="0"/>
              </a:rPr>
              <a:t>Форма</a:t>
            </a:r>
            <a:r>
              <a:rPr lang="en-US" sz="1400" dirty="0" err="1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1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Team</a:t>
            </a:r>
            <a:r>
              <a:rPr lang="uk-UA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14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Fact</a:t>
            </a:r>
            <a:r>
              <a:rPr lang="uk-UA" sz="1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1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Sheet</a:t>
            </a:r>
            <a:r>
              <a:rPr lang="uk-UA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1400" dirty="0" smtClean="0"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uk-UA" sz="1400" spc="-15" dirty="0">
                <a:latin typeface="Arial" panose="020B0604020202020204" pitchFamily="34" charset="0"/>
                <a:ea typeface="Arial" panose="020B0604020202020204" pitchFamily="34" charset="0"/>
              </a:rPr>
              <a:t>«</a:t>
            </a:r>
            <a:r>
              <a:rPr lang="uk-UA" sz="1400" dirty="0" smtClean="0">
                <a:latin typeface="Arial" panose="020B0604020202020204" pitchFamily="34" charset="0"/>
                <a:ea typeface="Arial" panose="020B0604020202020204" pitchFamily="34" charset="0"/>
              </a:rPr>
              <a:t>Довідник </a:t>
            </a:r>
            <a:r>
              <a:rPr lang="uk-UA" sz="1400" dirty="0">
                <a:latin typeface="Arial" panose="020B0604020202020204" pitchFamily="34" charset="0"/>
                <a:ea typeface="Arial" panose="020B0604020202020204" pitchFamily="34" charset="0"/>
              </a:rPr>
              <a:t>USAR</a:t>
            </a: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uk-UA" sz="1400" dirty="0" smtClean="0">
                <a:latin typeface="Arial" panose="020B0604020202020204" pitchFamily="34" charset="0"/>
                <a:ea typeface="Arial" panose="020B0604020202020204" pitchFamily="34" charset="0"/>
              </a:rPr>
              <a:t>команди</a:t>
            </a:r>
            <a:r>
              <a:rPr lang="uk-UA" sz="1400" spc="-15" dirty="0">
                <a:latin typeface="Arial" panose="020B0604020202020204" pitchFamily="34" charset="0"/>
                <a:ea typeface="Arial" panose="020B0604020202020204" pitchFamily="34" charset="0"/>
              </a:rPr>
              <a:t>»</a:t>
            </a:r>
            <a:r>
              <a:rPr lang="uk-UA" sz="1400" dirty="0" smtClean="0"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en-US" sz="1400" spc="-15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R="71755" lvl="0">
              <a:spcAft>
                <a:spcPts val="0"/>
              </a:spcAft>
              <a:buSzPts val="1200"/>
            </a:pPr>
            <a:r>
              <a:rPr lang="uk-UA" sz="1400" spc="-15" dirty="0" smtClean="0">
                <a:latin typeface="Arial" panose="020B0604020202020204" pitchFamily="34" charset="0"/>
                <a:ea typeface="Arial" panose="020B0604020202020204" pitchFamily="34" charset="0"/>
              </a:rPr>
              <a:t>Форма </a:t>
            </a:r>
            <a:r>
              <a:rPr lang="uk-UA" sz="1400" b="1" spc="-15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Worksite</a:t>
            </a:r>
            <a:r>
              <a:rPr lang="uk-UA" sz="1400" b="1" spc="-15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1400" b="1" spc="-15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Triage</a:t>
            </a:r>
            <a:r>
              <a:rPr lang="uk-UA" sz="1400" b="1" spc="-15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1400" b="1" spc="-15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Form</a:t>
            </a:r>
            <a:r>
              <a:rPr lang="uk-UA" sz="1400" b="1" spc="-15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1400" spc="-15" dirty="0">
                <a:latin typeface="Arial" panose="020B0604020202020204" pitchFamily="34" charset="0"/>
                <a:ea typeface="Arial" panose="020B0604020202020204" pitchFamily="34" charset="0"/>
              </a:rPr>
              <a:t>(«Сортування робочої точки</a:t>
            </a:r>
            <a:r>
              <a:rPr lang="uk-UA" sz="1400" spc="-15" dirty="0" smtClean="0">
                <a:latin typeface="Arial" panose="020B0604020202020204" pitchFamily="34" charset="0"/>
                <a:ea typeface="Arial" panose="020B0604020202020204" pitchFamily="34" charset="0"/>
              </a:rPr>
              <a:t>»).</a:t>
            </a:r>
            <a:r>
              <a:rPr lang="en-US" sz="1400" spc="-15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uk-UA" sz="1400" spc="-15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71755" lvl="0">
              <a:spcAft>
                <a:spcPts val="0"/>
              </a:spcAft>
              <a:buSzPts val="1200"/>
            </a:pPr>
            <a:r>
              <a:rPr lang="uk-UA" sz="1400" spc="-15" dirty="0" smtClean="0">
                <a:latin typeface="Arial" panose="020B0604020202020204" pitchFamily="34" charset="0"/>
                <a:ea typeface="Arial" panose="020B0604020202020204" pitchFamily="34" charset="0"/>
              </a:rPr>
              <a:t>Форма </a:t>
            </a:r>
            <a:r>
              <a:rPr lang="uk-UA" sz="1400" b="1" spc="-15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Victim</a:t>
            </a:r>
            <a:r>
              <a:rPr lang="uk-UA" sz="1400" b="1" spc="-15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1400" b="1" spc="-15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Extrication</a:t>
            </a:r>
            <a:r>
              <a:rPr lang="uk-UA" sz="1400" b="1" spc="-15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1400" b="1" spc="-15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Form</a:t>
            </a:r>
            <a:r>
              <a:rPr lang="uk-UA" sz="1400" b="1" spc="-15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1400" spc="-15" dirty="0" smtClean="0">
                <a:latin typeface="Arial" panose="020B0604020202020204" pitchFamily="34" charset="0"/>
                <a:ea typeface="Arial" panose="020B0604020202020204" pitchFamily="34" charset="0"/>
              </a:rPr>
              <a:t>(«Вилучення постраждалого»).</a:t>
            </a:r>
            <a:endParaRPr lang="uk-UA" sz="1000" spc="-15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71755">
              <a:buSzPts val="1200"/>
            </a:pPr>
            <a:r>
              <a:rPr lang="uk-UA" sz="1400" spc="-15" dirty="0" smtClean="0">
                <a:latin typeface="Arial" panose="020B0604020202020204" pitchFamily="34" charset="0"/>
                <a:ea typeface="Arial" panose="020B0604020202020204" pitchFamily="34" charset="0"/>
              </a:rPr>
              <a:t>Форма </a:t>
            </a:r>
            <a:r>
              <a:rPr lang="uk-UA" sz="1400" b="1" spc="-15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Worksite</a:t>
            </a:r>
            <a:r>
              <a:rPr lang="uk-UA" sz="1400" b="1" spc="-15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1400" b="1" spc="-15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Report</a:t>
            </a:r>
            <a:r>
              <a:rPr lang="uk-UA" sz="1400" b="1" spc="-15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1400" b="1" spc="-15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Form</a:t>
            </a:r>
            <a:r>
              <a:rPr lang="uk-UA" sz="1400" b="1" spc="-15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1400" spc="-15" dirty="0">
                <a:latin typeface="Arial" panose="020B0604020202020204" pitchFamily="34" charset="0"/>
                <a:ea typeface="Arial" panose="020B0604020202020204" pitchFamily="34" charset="0"/>
              </a:rPr>
              <a:t>(«Звіт щодо роботи на точці»).</a:t>
            </a:r>
          </a:p>
          <a:p>
            <a:pPr marR="71755" lvl="0">
              <a:spcAft>
                <a:spcPts val="0"/>
              </a:spcAft>
              <a:buSzPts val="1200"/>
            </a:pPr>
            <a:endParaRPr lang="uk-UA" sz="1400" spc="-1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8" y="22968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985702" y="1318946"/>
            <a:ext cx="4953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Bef>
                <a:spcPts val="200"/>
              </a:spcBef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</a:rPr>
              <a:t>Команди вносять інформацію про свою команду в форму “</a:t>
            </a:r>
            <a:r>
              <a:rPr lang="uk-UA" dirty="0" err="1">
                <a:latin typeface="Arial" panose="020B0604020202020204" pitchFamily="34" charset="0"/>
                <a:ea typeface="Arial" panose="020B0604020202020204" pitchFamily="34" charset="0"/>
              </a:rPr>
              <a:t>Team</a:t>
            </a: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dirty="0" err="1">
                <a:latin typeface="Arial" panose="020B0604020202020204" pitchFamily="34" charset="0"/>
                <a:ea typeface="Arial" panose="020B0604020202020204" pitchFamily="34" charset="0"/>
              </a:rPr>
              <a:t>Fact</a:t>
            </a: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dirty="0" err="1">
                <a:latin typeface="Arial" panose="020B0604020202020204" pitchFamily="34" charset="0"/>
                <a:ea typeface="Arial" panose="020B0604020202020204" pitchFamily="34" charset="0"/>
              </a:rPr>
              <a:t>Sheet</a:t>
            </a: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</a:rPr>
              <a:t>” (Довідник USAR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</a:rPr>
              <a:t>команди) через Survey123, та оновлюють свій статус (мобілізація, розгортання, демобілізація) також в Survey123. Хоча усі паперові форми INSARAG переміщаються до ICMS, вони все одно зберігаються в системі координації на випадок, якщо веб-система не працює. UCC буде керувати інформаційною панеллю як інструментом, який допоможе з USAR координацією та призначеннями команд. Команди безпосередньо будуть повідомленні про свої завдання, але і команди, і UCC зможуть бачити призначення та прогрес у ході операції через інформаційну панель.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04" y="416848"/>
            <a:ext cx="1990344" cy="2932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74" y="3953256"/>
            <a:ext cx="2008632" cy="29047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310" y="2886863"/>
            <a:ext cx="1923288" cy="27096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8" y="22968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914400" y="42863"/>
            <a:ext cx="8229600" cy="938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ОТРИМАННЯ І ОБРОБКА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53281" y="1784350"/>
            <a:ext cx="8199437" cy="507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err="1" smtClean="0"/>
              <a:t>Збір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endParaRPr lang="pl-PL" dirty="0" smtClean="0"/>
          </a:p>
          <a:p>
            <a:pPr>
              <a:buFont typeface="Arial" panose="020B0604020202020204" pitchFamily="34" charset="0"/>
              <a:buNone/>
            </a:pPr>
            <a:r>
              <a:rPr lang="pl-PL" dirty="0" smtClean="0"/>
              <a:t>	</a:t>
            </a:r>
            <a:r>
              <a:rPr lang="ru-RU" dirty="0" err="1" smtClean="0"/>
              <a:t>Систематичний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, </a:t>
            </a:r>
            <a:r>
              <a:rPr lang="ru-RU" dirty="0" err="1" smtClean="0"/>
              <a:t>полягає</a:t>
            </a:r>
            <a:r>
              <a:rPr lang="ru-RU" dirty="0" smtClean="0"/>
              <a:t> на </a:t>
            </a:r>
            <a:r>
              <a:rPr lang="ru-RU" dirty="0" err="1" smtClean="0"/>
              <a:t>зборі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з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повну</a:t>
            </a:r>
            <a:r>
              <a:rPr lang="ru-RU" dirty="0" smtClean="0"/>
              <a:t> картину </a:t>
            </a:r>
            <a:r>
              <a:rPr lang="ru-RU" dirty="0" err="1" smtClean="0"/>
              <a:t>проблеми</a:t>
            </a:r>
            <a:r>
              <a:rPr lang="ru-RU" dirty="0" smtClean="0"/>
              <a:t>, яка нас </a:t>
            </a:r>
            <a:r>
              <a:rPr lang="ru-RU" dirty="0" err="1" smtClean="0"/>
              <a:t>цікавить</a:t>
            </a:r>
            <a:r>
              <a:rPr lang="ru-RU" dirty="0" smtClean="0"/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dirty="0" err="1" smtClean="0"/>
              <a:t>Обробка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endParaRPr lang="pl-PL" dirty="0" smtClean="0"/>
          </a:p>
          <a:p>
            <a:pPr>
              <a:buFont typeface="Arial" panose="020B0604020202020204" pitchFamily="34" charset="0"/>
              <a:buNone/>
            </a:pPr>
            <a:r>
              <a:rPr lang="pl-PL" dirty="0" smtClean="0"/>
              <a:t>	</a:t>
            </a:r>
            <a:r>
              <a:rPr lang="ru-RU" dirty="0" err="1" smtClean="0"/>
              <a:t>Збір</a:t>
            </a:r>
            <a:r>
              <a:rPr lang="ru-RU" dirty="0" smtClean="0"/>
              <a:t> і </a:t>
            </a:r>
            <a:r>
              <a:rPr lang="ru-RU" dirty="0" err="1" smtClean="0"/>
              <a:t>видбір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</a:t>
            </a:r>
            <a:r>
              <a:rPr lang="ru-RU" dirty="0" err="1" smtClean="0"/>
              <a:t>необхідних</a:t>
            </a:r>
            <a:r>
              <a:rPr lang="ru-RU" dirty="0" smtClean="0"/>
              <a:t> для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корисної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8" y="22968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914400" y="42863"/>
            <a:ext cx="8229600" cy="938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ДЕФІЦИТ і НАДЛИШОК ІНФОРМАЦІЇ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980728"/>
            <a:ext cx="805275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02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238249" y="481807"/>
            <a:ext cx="7429500" cy="1655762"/>
          </a:xfrm>
        </p:spPr>
        <p:txBody>
          <a:bodyPr>
            <a:normAutofit/>
          </a:bodyPr>
          <a:lstStyle/>
          <a:p>
            <a:pPr lvl="0"/>
            <a:r>
              <a:rPr lang="uk-UA" sz="3000" dirty="0" smtClean="0">
                <a:solidFill>
                  <a:schemeClr val="accent1">
                    <a:lumMod val="75000"/>
                  </a:schemeClr>
                </a:solidFill>
              </a:rPr>
              <a:t>Цикл </a:t>
            </a:r>
            <a:r>
              <a:rPr lang="uk-UA" sz="3000" dirty="0">
                <a:solidFill>
                  <a:schemeClr val="accent1">
                    <a:lumMod val="75000"/>
                  </a:schemeClr>
                </a:solidFill>
              </a:rPr>
              <a:t>міжнародного USAR реагування</a:t>
            </a:r>
          </a:p>
          <a:p>
            <a:r>
              <a:rPr lang="uk-UA" sz="3000" dirty="0" smtClean="0">
                <a:solidFill>
                  <a:srgbClr val="0070C0"/>
                </a:solidFill>
              </a:rPr>
              <a:t>.</a:t>
            </a:r>
            <a:endParaRPr lang="uk-UA" sz="30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8" y="229688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" y="1459184"/>
            <a:ext cx="8488204" cy="529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3900" y="3576857"/>
            <a:ext cx="8420100" cy="23876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914400" y="42863"/>
            <a:ext cx="8229600" cy="938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ЯКІСТЬ ІНФОРМАЦІЇ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29481" y="2551546"/>
            <a:ext cx="8199437" cy="122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pl-PL" b="1" dirty="0" smtClean="0"/>
              <a:t>„10 000</a:t>
            </a:r>
            <a:r>
              <a:rPr lang="uk-UA" b="1" dirty="0" smtClean="0"/>
              <a:t> </a:t>
            </a:r>
            <a:r>
              <a:rPr lang="ru-RU" b="1" dirty="0" err="1" smtClean="0"/>
              <a:t>домогосподарств</a:t>
            </a:r>
            <a:r>
              <a:rPr lang="ru-RU" b="1" dirty="0" smtClean="0"/>
              <a:t> у </a:t>
            </a:r>
            <a:r>
              <a:rPr lang="ru-RU" b="1" dirty="0" err="1" smtClean="0"/>
              <a:t>крайній</a:t>
            </a:r>
            <a:r>
              <a:rPr lang="ru-RU" b="1" dirty="0" smtClean="0"/>
              <a:t> </a:t>
            </a:r>
            <a:r>
              <a:rPr lang="ru-RU" b="1" dirty="0" err="1" smtClean="0"/>
              <a:t>потребі</a:t>
            </a:r>
            <a:r>
              <a:rPr lang="ru-RU" b="1" dirty="0" smtClean="0"/>
              <a:t> </a:t>
            </a:r>
            <a:r>
              <a:rPr lang="ru-RU" b="1" dirty="0" err="1" smtClean="0"/>
              <a:t>їжі</a:t>
            </a:r>
            <a:r>
              <a:rPr lang="ru-RU" b="1" dirty="0" smtClean="0"/>
              <a:t> та </a:t>
            </a:r>
            <a:r>
              <a:rPr lang="ru-RU" b="1" dirty="0" err="1" smtClean="0"/>
              <a:t>укриття</a:t>
            </a:r>
            <a:r>
              <a:rPr lang="pl-PL" b="1" dirty="0" smtClean="0"/>
              <a:t>”</a:t>
            </a:r>
            <a:endParaRPr lang="en-US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8" y="22968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914400" y="42863"/>
            <a:ext cx="8229600" cy="938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ЯКІСТЬ ІНФОРМАЦІЇ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53281" y="2729345"/>
            <a:ext cx="8199437" cy="122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pl-PL" b="1" dirty="0" smtClean="0"/>
              <a:t>„</a:t>
            </a:r>
            <a:r>
              <a:rPr lang="uk-UA" b="1" dirty="0" smtClean="0"/>
              <a:t>Рівень води буде зростати</a:t>
            </a:r>
            <a:r>
              <a:rPr lang="pl-PL" b="1" dirty="0" smtClean="0"/>
              <a:t>”</a:t>
            </a:r>
            <a:endParaRPr lang="en-US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8" y="22968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5478" y="1122363"/>
            <a:ext cx="9153322" cy="23876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95478" y="3602038"/>
            <a:ext cx="9153322" cy="165576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914400" y="42863"/>
            <a:ext cx="8229600" cy="938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ПЕРЕВІРКА ДАНИХ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44563" y="981075"/>
            <a:ext cx="8199437" cy="507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pl-PL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pl-PL" dirty="0" smtClean="0"/>
              <a:t>IFRC: „20 000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постраждали</a:t>
            </a:r>
            <a:r>
              <a:rPr lang="pl-PL" dirty="0" smtClean="0"/>
              <a:t>”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l-PL" dirty="0" smtClean="0"/>
              <a:t>UN OCHA: „24 000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постраждали</a:t>
            </a:r>
            <a:r>
              <a:rPr lang="pl-PL" dirty="0" smtClean="0"/>
              <a:t>”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l-PL" dirty="0" smtClean="0"/>
              <a:t>UNICEF: „12 000 </a:t>
            </a:r>
            <a:r>
              <a:rPr lang="uk-UA" dirty="0" smtClean="0"/>
              <a:t>дітей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постраждали</a:t>
            </a:r>
            <a:r>
              <a:rPr lang="pl-PL" dirty="0" smtClean="0"/>
              <a:t>”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l-PL" dirty="0" smtClean="0"/>
              <a:t>LEMA: „5 000 </a:t>
            </a:r>
            <a:r>
              <a:rPr lang="ru-RU" dirty="0" err="1" smtClean="0"/>
              <a:t>домашніх</a:t>
            </a:r>
            <a:r>
              <a:rPr lang="ru-RU" dirty="0" smtClean="0"/>
              <a:t> </a:t>
            </a:r>
            <a:r>
              <a:rPr lang="ru-RU" dirty="0" err="1" smtClean="0"/>
              <a:t>господарств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постраждали</a:t>
            </a:r>
            <a:r>
              <a:rPr lang="pl-PL" dirty="0" smtClean="0"/>
              <a:t>”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l-PL" dirty="0" smtClean="0"/>
              <a:t>Reuters: „</a:t>
            </a:r>
            <a:r>
              <a:rPr lang="uk-UA" dirty="0" smtClean="0"/>
              <a:t>Близько</a:t>
            </a:r>
            <a:r>
              <a:rPr lang="pl-PL" dirty="0" smtClean="0"/>
              <a:t> 10 000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постраждали</a:t>
            </a:r>
            <a:r>
              <a:rPr lang="pl-PL" dirty="0" smtClean="0"/>
              <a:t>”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8" y="22968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914400" y="42863"/>
            <a:ext cx="8229600" cy="938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ПЕРЕТВОРЕННЯ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14400" y="1320945"/>
            <a:ext cx="8199437" cy="507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pl-PL" sz="3000" b="1" dirty="0" smtClean="0"/>
              <a:t>10 000 </a:t>
            </a:r>
            <a:r>
              <a:rPr lang="ru-RU" sz="3000" b="1" dirty="0" err="1" smtClean="0"/>
              <a:t>домашніх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господарств</a:t>
            </a:r>
            <a:endParaRPr lang="pl-PL" sz="3000" b="1" dirty="0" smtClean="0"/>
          </a:p>
          <a:p>
            <a:pPr algn="ctr"/>
            <a:endParaRPr lang="pl-PL" sz="3000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pl-PL" sz="3000" dirty="0" smtClean="0"/>
              <a:t>50 000 </a:t>
            </a:r>
            <a:r>
              <a:rPr lang="uk-UA" sz="3000" dirty="0" smtClean="0"/>
              <a:t>осіб</a:t>
            </a:r>
            <a:endParaRPr lang="pl-PL" sz="3000" dirty="0" smtClean="0"/>
          </a:p>
          <a:p>
            <a:pPr algn="ctr"/>
            <a:endParaRPr lang="pl-PL" sz="3000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pl-PL" sz="3000" dirty="0" smtClean="0"/>
              <a:t>10 000 </a:t>
            </a:r>
            <a:r>
              <a:rPr lang="uk-UA" sz="3000" dirty="0" smtClean="0"/>
              <a:t>дітей</a:t>
            </a:r>
            <a:endParaRPr lang="pl-PL" sz="3000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pl-PL" sz="3000" dirty="0" smtClean="0"/>
              <a:t>40 000 </a:t>
            </a:r>
            <a:r>
              <a:rPr lang="uk-UA" sz="3000" dirty="0" smtClean="0"/>
              <a:t>дорослих</a:t>
            </a:r>
            <a:endParaRPr lang="pl-PL" sz="3000" dirty="0" smtClean="0"/>
          </a:p>
          <a:p>
            <a:pPr algn="ctr">
              <a:buFont typeface="Arial" panose="020B0604020202020204" pitchFamily="34" charset="0"/>
              <a:buNone/>
            </a:pPr>
            <a:endParaRPr lang="pl-PL" sz="3000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pl-PL" sz="3000" dirty="0" smtClean="0"/>
              <a:t>15 000</a:t>
            </a:r>
            <a:r>
              <a:rPr lang="uk-UA" sz="3000" dirty="0" smtClean="0"/>
              <a:t> </a:t>
            </a:r>
            <a:r>
              <a:rPr lang="ru-RU" sz="3000" dirty="0" err="1" smtClean="0"/>
              <a:t>Північний</a:t>
            </a:r>
            <a:r>
              <a:rPr lang="ru-RU" sz="3000" dirty="0" smtClean="0"/>
              <a:t> </a:t>
            </a:r>
            <a:r>
              <a:rPr lang="ru-RU" sz="3000" dirty="0" err="1" smtClean="0"/>
              <a:t>регіон</a:t>
            </a:r>
            <a:endParaRPr lang="pl-PL" sz="3000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pl-PL" sz="3000" dirty="0" smtClean="0"/>
              <a:t>35 000 </a:t>
            </a:r>
            <a:r>
              <a:rPr lang="uk-UA" sz="3000" dirty="0" smtClean="0"/>
              <a:t>Південний регіон</a:t>
            </a:r>
            <a:endParaRPr lang="en-US" sz="3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8" y="22968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5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675948" y="5427520"/>
            <a:ext cx="6323699" cy="767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ПЕРЕДАЧА ІНФОРМАЦІЇ</a:t>
            </a:r>
            <a:endParaRPr lang="pl-PL" dirty="0"/>
          </a:p>
        </p:txBody>
      </p:sp>
      <p:pic>
        <p:nvPicPr>
          <p:cNvPr id="1026" name="Picture 2" descr="Hazardous area do not enter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5" y="3354062"/>
            <a:ext cx="4165022" cy="312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914400" y="42863"/>
            <a:ext cx="8229600" cy="938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ПЕРЕДАЧА ІНФОРМАЦІЇ</a:t>
            </a:r>
            <a:endParaRPr lang="pl-PL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 descr="https://yy2.staticflickr.com/3118/3228237377_49b547b5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0" r="16402" b="1635"/>
          <a:stretch/>
        </p:blipFill>
        <p:spPr bwMode="auto">
          <a:xfrm>
            <a:off x="4907972" y="914256"/>
            <a:ext cx="4464000" cy="49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8" y="22968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185863" y="276226"/>
            <a:ext cx="8243887" cy="5524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3000" b="1" dirty="0">
                <a:solidFill>
                  <a:srgbClr val="14017E"/>
                </a:solidFill>
              </a:rPr>
              <a:t>ПИТАННЯ</a:t>
            </a:r>
            <a:endParaRPr lang="ru-RU" sz="3000" b="1" dirty="0">
              <a:solidFill>
                <a:srgbClr val="14017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062162"/>
            <a:ext cx="28575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8186194-9B36-43BE-88C4-E5EFF9C04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00" y="5165411"/>
            <a:ext cx="1274400" cy="1274400"/>
          </a:xfrm>
          <a:prstGeom prst="rect">
            <a:avLst/>
          </a:prstGeom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371678" y="2046513"/>
            <a:ext cx="9334094" cy="12044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600" b="1" dirty="0" smtClean="0">
                <a:solidFill>
                  <a:srgbClr val="14017E"/>
                </a:solidFill>
              </a:rPr>
              <a:t>ДЯКУЮ ЗА УВАГУ</a:t>
            </a:r>
            <a:endParaRPr lang="ru-RU" sz="5600" b="1" dirty="0">
              <a:solidFill>
                <a:srgbClr val="14017E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8" y="229688"/>
            <a:ext cx="1080000" cy="1080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6284160" y="5000151"/>
            <a:ext cx="3062240" cy="1421002"/>
            <a:chOff x="4610314" y="4163687"/>
            <a:chExt cx="3062240" cy="1421002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4610314" y="4163687"/>
              <a:ext cx="3005471" cy="584775"/>
              <a:chOff x="2844569" y="3711742"/>
              <a:chExt cx="3005471" cy="584775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3256060" y="3711742"/>
                <a:ext cx="259398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600" dirty="0">
                    <a:latin typeface="Trebuchet MS" panose="020B0603020202020204" pitchFamily="34" charset="0"/>
                  </a:rPr>
                  <a:t>вул. Вишгородська, 150, </a:t>
                </a:r>
                <a:br>
                  <a:rPr lang="uk-UA" sz="1600" dirty="0">
                    <a:latin typeface="Trebuchet MS" panose="020B0603020202020204" pitchFamily="34" charset="0"/>
                  </a:rPr>
                </a:br>
                <a:r>
                  <a:rPr lang="uk-UA" sz="1600" dirty="0">
                    <a:latin typeface="Trebuchet MS" panose="020B0603020202020204" pitchFamily="34" charset="0"/>
                  </a:rPr>
                  <a:t>м. Київ, </a:t>
                </a:r>
                <a:r>
                  <a:rPr lang="uk-UA" sz="1600" dirty="0">
                    <a:solidFill>
                      <a:srgbClr val="333333"/>
                    </a:solidFill>
                    <a:latin typeface="Trebuchet MS" panose="020B0603020202020204" pitchFamily="34" charset="0"/>
                  </a:rPr>
                  <a:t>04114, Україна</a:t>
                </a:r>
                <a:endParaRPr lang="uk-UA" sz="1600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2844569" y="3850241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b="1" dirty="0">
                    <a:solidFill>
                      <a:srgbClr val="FF7F00"/>
                    </a:solidFill>
                    <a:latin typeface="Trebuchet MS" panose="020B0603020202020204" pitchFamily="34" charset="0"/>
                    <a:sym typeface="Wingdings" panose="05000000000000000000" pitchFamily="2" charset="2"/>
                  </a:rPr>
                  <a:t></a:t>
                </a:r>
                <a:endParaRPr lang="ru-RU" b="1" dirty="0">
                  <a:solidFill>
                    <a:srgbClr val="FF7F00"/>
                  </a:solidFill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4620824" y="4781481"/>
              <a:ext cx="3051730" cy="369332"/>
              <a:chOff x="2707939" y="4434636"/>
              <a:chExt cx="3051730" cy="369332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2707939" y="4434636"/>
                <a:ext cx="4347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b="1" dirty="0">
                    <a:solidFill>
                      <a:srgbClr val="FF7F00"/>
                    </a:solidFill>
                    <a:latin typeface="Trebuchet MS" panose="020B0603020202020204" pitchFamily="34" charset="0"/>
                    <a:sym typeface="Wingdings 2" panose="05020102010507070707" pitchFamily="18" charset="2"/>
                  </a:rPr>
                  <a:t></a:t>
                </a:r>
                <a:endParaRPr lang="ru-RU" b="1" dirty="0">
                  <a:solidFill>
                    <a:srgbClr val="FF7F00"/>
                  </a:solidFill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3021341" y="4434636"/>
                <a:ext cx="273832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333333"/>
                    </a:solidFill>
                    <a:latin typeface="Trebuchet MS" panose="020B0603020202020204" pitchFamily="34" charset="0"/>
                  </a:rPr>
                  <a:t>  </a:t>
                </a:r>
                <a:r>
                  <a:rPr lang="uk-UA" sz="1600" dirty="0">
                    <a:solidFill>
                      <a:srgbClr val="333333"/>
                    </a:solidFill>
                    <a:latin typeface="Trebuchet MS" panose="020B0603020202020204" pitchFamily="34" charset="0"/>
                  </a:rPr>
                  <a:t>+380 44 22 33 966</a:t>
                </a:r>
                <a:r>
                  <a:rPr lang="en-US" sz="1600" dirty="0">
                    <a:solidFill>
                      <a:srgbClr val="333333"/>
                    </a:solidFill>
                    <a:latin typeface="Trebuchet MS" panose="020B0603020202020204" pitchFamily="34" charset="0"/>
                  </a:rPr>
                  <a:t> (24/7)</a:t>
                </a:r>
                <a:endParaRPr lang="uk-UA" sz="1600" dirty="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4620824" y="5153802"/>
              <a:ext cx="244458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solidFill>
                    <a:srgbClr val="FF7F00"/>
                  </a:solidFill>
                  <a:latin typeface="Trebuchet MS" panose="020B0603020202020204" pitchFamily="34" charset="0"/>
                </a:rPr>
                <a:t>@</a:t>
              </a:r>
              <a:r>
                <a:rPr lang="en-US" dirty="0">
                  <a:solidFill>
                    <a:srgbClr val="333333"/>
                  </a:solidFill>
                  <a:latin typeface="Trebuchet MS" panose="020B0603020202020204" pitchFamily="34" charset="0"/>
                </a:rPr>
                <a:t>   </a:t>
              </a:r>
              <a:r>
                <a:rPr lang="en-US" sz="1600" dirty="0">
                  <a:solidFill>
                    <a:srgbClr val="333333"/>
                  </a:solidFill>
                  <a:latin typeface="Trebuchet MS" panose="020B0603020202020204" pitchFamily="34" charset="0"/>
                </a:rPr>
                <a:t>mrcshr@dsns.gov.ua</a:t>
              </a:r>
              <a:endParaRPr lang="ru-RU" sz="1600" dirty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1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35478" y="4558052"/>
            <a:ext cx="8402139" cy="1655762"/>
          </a:xfrm>
        </p:spPr>
        <p:txBody>
          <a:bodyPr>
            <a:noAutofit/>
          </a:bodyPr>
          <a:lstStyle/>
          <a:p>
            <a:r>
              <a:rPr lang="uk-UA" sz="2800" dirty="0" smtClean="0"/>
              <a:t>Інформаційний менеджмент, ведення обліку операцій пошуково-рятувальної команди є компонентом Структури координації та її невід'ємною частиною </a:t>
            </a:r>
          </a:p>
          <a:p>
            <a:endParaRPr lang="uk-UA" sz="2800" dirty="0"/>
          </a:p>
          <a:p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8" y="229688"/>
            <a:ext cx="1080000" cy="1080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792603" y="660956"/>
            <a:ext cx="3510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450"/>
              </a:spcBef>
              <a:spcAft>
                <a:spcPts val="300"/>
              </a:spcAft>
              <a:buClr>
                <a:srgbClr val="006FC0"/>
              </a:buClr>
              <a:buSzPts val="1500"/>
            </a:pPr>
            <a:r>
              <a:rPr lang="uk-UA" b="1" kern="0" dirty="0">
                <a:solidFill>
                  <a:srgbClr val="006F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Структура </a:t>
            </a:r>
            <a:r>
              <a:rPr lang="en-US" b="1" kern="0" dirty="0">
                <a:solidFill>
                  <a:srgbClr val="006F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USAR </a:t>
            </a:r>
            <a:r>
              <a:rPr lang="uk-UA" b="1" kern="0" dirty="0">
                <a:solidFill>
                  <a:srgbClr val="006F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координації</a:t>
            </a:r>
            <a:endParaRPr lang="uk-UA" b="1" kern="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Підзаголовок 2"/>
          <p:cNvSpPr txBox="1">
            <a:spLocks/>
          </p:cNvSpPr>
          <p:nvPr/>
        </p:nvSpPr>
        <p:spPr>
          <a:xfrm>
            <a:off x="835478" y="1854201"/>
            <a:ext cx="8857775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 smtClean="0"/>
              <a:t>Структура координації міжнародної USAR операції може залучати багато різних заінтересованих сторін і може суттєво відрізнятись залежно при кожній катастрофі. Однак основна структура, ключові учасники та, як вони повинні взаємодіяти, мають бути однаковими.</a:t>
            </a:r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877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254432" y="1997575"/>
            <a:ext cx="60535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Управління інформацією – це </a:t>
            </a:r>
            <a:r>
              <a:rPr lang="uk-UA" sz="2400" dirty="0" smtClean="0"/>
              <a:t>управління </a:t>
            </a:r>
            <a:r>
              <a:rPr lang="uk-UA" sz="2400" dirty="0"/>
              <a:t>ходом інформаційних процесів, яке спрямовано на </a:t>
            </a:r>
            <a:r>
              <a:rPr lang="uk-UA" sz="2400" dirty="0" smtClean="0"/>
              <a:t>оптимізацію роботи </a:t>
            </a:r>
            <a:r>
              <a:rPr lang="en-US" sz="2400" dirty="0" smtClean="0"/>
              <a:t>USAR </a:t>
            </a:r>
            <a:r>
              <a:rPr lang="uk-UA" sz="2400" dirty="0" smtClean="0"/>
              <a:t>команд.</a:t>
            </a:r>
          </a:p>
          <a:p>
            <a:r>
              <a:rPr lang="uk-UA" sz="2400" dirty="0" smtClean="0"/>
              <a:t> </a:t>
            </a:r>
            <a:endParaRPr lang="uk-UA" sz="2400" dirty="0"/>
          </a:p>
          <a:p>
            <a:r>
              <a:rPr lang="uk-UA" sz="2400" dirty="0"/>
              <a:t>Це стосується контролю над тим, як дані створюються, як  організовано збирання і як використовуються. Є засобом  спрямованим допомогти для успішного і ефективного доступу до інформації, обробки та  її використання </a:t>
            </a:r>
          </a:p>
        </p:txBody>
      </p:sp>
      <p:sp>
        <p:nvSpPr>
          <p:cNvPr id="5" name="Tytuł 1"/>
          <p:cNvSpPr>
            <a:spLocks noGrp="1"/>
          </p:cNvSpPr>
          <p:nvPr>
            <p:ph type="subTitle" idx="1"/>
          </p:nvPr>
        </p:nvSpPr>
        <p:spPr>
          <a:xfrm>
            <a:off x="1003119" y="871901"/>
            <a:ext cx="7429500" cy="1655762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УПРАВЛІННЯ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ІНФОРМАЦІЄЮ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8" y="22968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003119" y="871901"/>
            <a:ext cx="74295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ПРОБЛЕМИ УПРАВЛІННЯ ІНФОРМАЦІЄЮ У КРИЗОВОМУ УПРАВЛІННІ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866900" y="1859340"/>
            <a:ext cx="72961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Раптові, величезні потреби</a:t>
            </a:r>
          </a:p>
          <a:p>
            <a:r>
              <a:rPr lang="uk-UA" sz="2400" dirty="0"/>
              <a:t>Знищена інфраструктура та системи зв'язку</a:t>
            </a:r>
          </a:p>
          <a:p>
            <a:r>
              <a:rPr lang="uk-UA" sz="2400" dirty="0"/>
              <a:t>Жертви і стрес серед людей, з якими ми співпрацюємо</a:t>
            </a:r>
          </a:p>
          <a:p>
            <a:r>
              <a:rPr lang="uk-UA" sz="2400" dirty="0"/>
              <a:t>Приплив допомоги національної і міжнародної </a:t>
            </a:r>
          </a:p>
          <a:p>
            <a:r>
              <a:rPr lang="uk-UA" sz="2400" dirty="0"/>
              <a:t>Тиск засобів масової інформації</a:t>
            </a:r>
          </a:p>
          <a:p>
            <a:r>
              <a:rPr lang="uk-UA" sz="2400" dirty="0"/>
              <a:t>Обмеження мови</a:t>
            </a:r>
          </a:p>
          <a:p>
            <a:r>
              <a:rPr lang="uk-UA" sz="2400" dirty="0"/>
              <a:t>Відсутність довіри до партнерів</a:t>
            </a:r>
          </a:p>
          <a:p>
            <a:r>
              <a:rPr lang="uk-UA" sz="2400" dirty="0"/>
              <a:t>Небажання ділитися інформацією</a:t>
            </a:r>
          </a:p>
          <a:p>
            <a:r>
              <a:rPr lang="uk-UA" sz="2400" dirty="0"/>
              <a:t>Різні цілі різних організацій</a:t>
            </a:r>
          </a:p>
          <a:p>
            <a:r>
              <a:rPr lang="uk-UA" sz="2400" dirty="0"/>
              <a:t>Відсутність загальної мови (різна номенклатура</a:t>
            </a:r>
            <a:r>
              <a:rPr lang="uk-UA" dirty="0"/>
              <a:t>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8" y="22968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" y="6019801"/>
            <a:ext cx="253206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651" name="Picture 2" descr="d:\users\JENNINGSM\Desktop\INSARAG Logos\log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5791201"/>
            <a:ext cx="10858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hteck 3"/>
          <p:cNvSpPr>
            <a:spLocks noChangeArrowheads="1"/>
          </p:cNvSpPr>
          <p:nvPr/>
        </p:nvSpPr>
        <p:spPr bwMode="auto">
          <a:xfrm>
            <a:off x="2667001" y="274350"/>
            <a:ext cx="4055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r>
              <a:rPr lang="en-US" altLang="en-US" sz="3200" dirty="0">
                <a:solidFill>
                  <a:srgbClr val="056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 desktop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94665"/>
            <a:ext cx="8001000" cy="46323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7543" y="6183104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rgbClr val="0070C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Coordination saves lives</a:t>
            </a:r>
            <a:endParaRPr lang="en-AU" b="1" dirty="0">
              <a:solidFill>
                <a:srgbClr val="0070C0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641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058090" y="539592"/>
            <a:ext cx="8229600" cy="938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ЛАНЦЮГ УПРАВЛІННЯ ІНФОРМАЦІЄЮ</a:t>
            </a:r>
            <a:endParaRPr lang="pl-PL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Diagram 3"/>
          <p:cNvGraphicFramePr/>
          <p:nvPr>
            <p:extLst>
              <p:ext uri="{D42A27DB-BD31-4B8C-83A1-F6EECF244321}">
                <p14:modId xmlns:p14="http://schemas.microsoft.com/office/powerpoint/2010/main" val="2183333071"/>
              </p:ext>
            </p:extLst>
          </p:nvPr>
        </p:nvGraphicFramePr>
        <p:xfrm>
          <a:off x="1018901" y="1645920"/>
          <a:ext cx="8268789" cy="216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8" y="229688"/>
            <a:ext cx="1080000" cy="1080000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2696390" y="4740716"/>
            <a:ext cx="4953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 smtClean="0"/>
              <a:t>Отримання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інформації</a:t>
            </a:r>
            <a:endParaRPr lang="ru-RU" sz="2800" dirty="0"/>
          </a:p>
          <a:p>
            <a:r>
              <a:rPr lang="uk-UA" sz="2800" dirty="0" smtClean="0"/>
              <a:t>Обробка інформації</a:t>
            </a:r>
            <a:endParaRPr lang="pl-PL" sz="2800" dirty="0"/>
          </a:p>
          <a:p>
            <a:r>
              <a:rPr lang="uk-UA" sz="2800" dirty="0" smtClean="0"/>
              <a:t>Аналіз</a:t>
            </a:r>
          </a:p>
          <a:p>
            <a:r>
              <a:rPr lang="uk-UA" sz="2800" dirty="0" smtClean="0"/>
              <a:t>Розповсюдження інформації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208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058090" y="539592"/>
            <a:ext cx="8229600" cy="938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ОТРИМАННЯ ІНФОРМАЦІЇ</a:t>
            </a:r>
            <a:endParaRPr lang="pl-PL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Diagram 3"/>
          <p:cNvGraphicFramePr/>
          <p:nvPr>
            <p:extLst>
              <p:ext uri="{D42A27DB-BD31-4B8C-83A1-F6EECF244321}">
                <p14:modId xmlns:p14="http://schemas.microsoft.com/office/powerpoint/2010/main" val="3657548954"/>
              </p:ext>
            </p:extLst>
          </p:nvPr>
        </p:nvGraphicFramePr>
        <p:xfrm>
          <a:off x="1018901" y="1645920"/>
          <a:ext cx="8268789" cy="216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8" y="229688"/>
            <a:ext cx="1080000" cy="1080000"/>
          </a:xfrm>
          <a:prstGeom prst="rect">
            <a:avLst/>
          </a:prstGeom>
        </p:spPr>
      </p:pic>
      <p:sp>
        <p:nvSpPr>
          <p:cNvPr id="7" name="Prostokąt zaokrąglony 8"/>
          <p:cNvSpPr/>
          <p:nvPr/>
        </p:nvSpPr>
        <p:spPr bwMode="auto">
          <a:xfrm>
            <a:off x="914400" y="1573587"/>
            <a:ext cx="2325189" cy="238445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696390" y="4740716"/>
            <a:ext cx="4953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/>
              <a:t>Вихідні</a:t>
            </a:r>
            <a:r>
              <a:rPr lang="ru-RU" sz="2800" dirty="0"/>
              <a:t> </a:t>
            </a:r>
            <a:r>
              <a:rPr lang="ru-RU" sz="2800" dirty="0" err="1"/>
              <a:t>дані</a:t>
            </a:r>
            <a:r>
              <a:rPr lang="ru-RU" sz="2800" dirty="0"/>
              <a:t>, до </a:t>
            </a:r>
            <a:r>
              <a:rPr lang="ru-RU" sz="2800" dirty="0" err="1"/>
              <a:t>події</a:t>
            </a:r>
            <a:endParaRPr lang="ru-RU" sz="2800" dirty="0"/>
          </a:p>
          <a:p>
            <a:r>
              <a:rPr lang="ru-RU" sz="2800" dirty="0" err="1"/>
              <a:t>Первинні</a:t>
            </a:r>
            <a:r>
              <a:rPr lang="pl-PL" sz="2800" dirty="0"/>
              <a:t> </a:t>
            </a:r>
            <a:r>
              <a:rPr lang="uk-UA" sz="2800" dirty="0"/>
              <a:t>д</a:t>
            </a:r>
            <a:r>
              <a:rPr lang="ru-RU" sz="2800" dirty="0" err="1"/>
              <a:t>ані</a:t>
            </a:r>
            <a:r>
              <a:rPr lang="ru-RU" sz="2800" dirty="0"/>
              <a:t> </a:t>
            </a:r>
            <a:r>
              <a:rPr lang="pl-PL" sz="2800" dirty="0"/>
              <a:t>(primary data)</a:t>
            </a:r>
          </a:p>
          <a:p>
            <a:r>
              <a:rPr lang="ru-RU" sz="2800" dirty="0" err="1"/>
              <a:t>Вторинні</a:t>
            </a:r>
            <a:r>
              <a:rPr lang="ru-RU" sz="2800" dirty="0"/>
              <a:t> </a:t>
            </a:r>
            <a:r>
              <a:rPr lang="ru-RU" sz="2800" dirty="0" err="1"/>
              <a:t>дані</a:t>
            </a:r>
            <a:r>
              <a:rPr lang="ru-RU" sz="2800" dirty="0"/>
              <a:t> (</a:t>
            </a:r>
            <a:r>
              <a:rPr lang="pl-PL" sz="2800" dirty="0"/>
              <a:t>secondary data)</a:t>
            </a:r>
          </a:p>
        </p:txBody>
      </p:sp>
    </p:spTree>
    <p:extLst>
      <p:ext uri="{BB962C8B-B14F-4D97-AF65-F5344CB8AC3E}">
        <p14:creationId xmlns:p14="http://schemas.microsoft.com/office/powerpoint/2010/main" val="16254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058090" y="539592"/>
            <a:ext cx="8229600" cy="938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ОБРОБКА ІНФОРМАЦІЇ</a:t>
            </a:r>
            <a:endParaRPr lang="pl-PL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Diagram 3"/>
          <p:cNvGraphicFramePr/>
          <p:nvPr>
            <p:extLst>
              <p:ext uri="{D42A27DB-BD31-4B8C-83A1-F6EECF244321}">
                <p14:modId xmlns:p14="http://schemas.microsoft.com/office/powerpoint/2010/main" val="4056179307"/>
              </p:ext>
            </p:extLst>
          </p:nvPr>
        </p:nvGraphicFramePr>
        <p:xfrm>
          <a:off x="1018901" y="1645920"/>
          <a:ext cx="8268789" cy="216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8" y="229688"/>
            <a:ext cx="1080000" cy="1080000"/>
          </a:xfrm>
          <a:prstGeom prst="rect">
            <a:avLst/>
          </a:prstGeom>
        </p:spPr>
      </p:pic>
      <p:sp>
        <p:nvSpPr>
          <p:cNvPr id="7" name="Prostokąt zaokrąglony 8"/>
          <p:cNvSpPr/>
          <p:nvPr/>
        </p:nvSpPr>
        <p:spPr bwMode="auto">
          <a:xfrm>
            <a:off x="3116677" y="1533830"/>
            <a:ext cx="2325189" cy="238445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696390" y="4740716"/>
            <a:ext cx="4953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/>
              <a:t>Стандартизація</a:t>
            </a:r>
            <a:r>
              <a:rPr lang="ru-RU" sz="2800" dirty="0"/>
              <a:t> формату</a:t>
            </a:r>
          </a:p>
          <a:p>
            <a:r>
              <a:rPr lang="ru-RU" sz="2800" dirty="0" err="1"/>
              <a:t>Зберігання</a:t>
            </a:r>
            <a:endParaRPr lang="ru-RU" sz="2800" dirty="0"/>
          </a:p>
          <a:p>
            <a:r>
              <a:rPr lang="ru-RU" sz="2800" dirty="0" err="1"/>
              <a:t>Відтворення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909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15232</TotalTime>
  <Words>531</Words>
  <Application>Microsoft Office PowerPoint</Application>
  <PresentationFormat>Аркуш A4 (210x297 мм)</PresentationFormat>
  <Paragraphs>135</Paragraphs>
  <Slides>26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Segoe UI Emoji</vt:lpstr>
      <vt:lpstr>Tahoma</vt:lpstr>
      <vt:lpstr>Times New Roman</vt:lpstr>
      <vt:lpstr>Trebuchet MS</vt:lpstr>
      <vt:lpstr>Wingdings</vt:lpstr>
      <vt:lpstr>Wingdings 2</vt:lpstr>
      <vt:lpstr>ヒラギノ明朝 ProN W3</vt:lpstr>
      <vt:lpstr>Тема Office</vt:lpstr>
      <vt:lpstr>МОБІЛЬНИЙ РЯТУВАЛЬНИЙ ЦЕНТР ШВИДКОГО РЕАГУВАННЯ  ДСНС УКРАЇНИ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Фаза проведення пошуково-рятувальної операції </vt:lpstr>
      <vt:lpstr>Презентація PowerPoint</vt:lpstr>
      <vt:lpstr>Система INSARAG з управління та координації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LB</dc:creator>
  <cp:lastModifiedBy>MRC</cp:lastModifiedBy>
  <cp:revision>1261</cp:revision>
  <cp:lastPrinted>2020-01-30T08:56:34Z</cp:lastPrinted>
  <dcterms:created xsi:type="dcterms:W3CDTF">2018-06-20T10:29:02Z</dcterms:created>
  <dcterms:modified xsi:type="dcterms:W3CDTF">2023-12-13T13:49:28Z</dcterms:modified>
</cp:coreProperties>
</file>