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Тема: Порядок </a:t>
            </a:r>
            <a:r>
              <a:rPr lang="uk-UA" dirty="0"/>
              <a:t>виконання водолазних робіт. Водолазні аварійно-рятувальні та інші невідкладні роботи. Пошуково-рятувальні роботи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405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Профільна підготовка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2656"/>
            <a:ext cx="1507435" cy="15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9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768752" cy="1143000"/>
          </a:xfrm>
        </p:spPr>
        <p:txBody>
          <a:bodyPr/>
          <a:lstStyle/>
          <a:p>
            <a:r>
              <a:rPr lang="uk-UA" sz="3200" dirty="0"/>
              <a:t>Водолазні аварійно-рятувальні та інші невідкладні роботи.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712968" cy="4698856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2800" dirty="0"/>
              <a:t>1. До </a:t>
            </a:r>
            <a:r>
              <a:rPr lang="ru-RU" sz="2800" dirty="0" err="1"/>
              <a:t>аварійно</a:t>
            </a:r>
            <a:r>
              <a:rPr lang="ru-RU" sz="2800" dirty="0"/>
              <a:t>-рятувальних та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невідкладних</a:t>
            </a:r>
            <a:r>
              <a:rPr lang="ru-RU" sz="2800" dirty="0"/>
              <a:t> </a:t>
            </a:r>
            <a:r>
              <a:rPr lang="ru-RU" sz="2800" dirty="0" err="1"/>
              <a:t>робіт</a:t>
            </a:r>
            <a:r>
              <a:rPr lang="ru-RU" sz="2800" dirty="0"/>
              <a:t> належать </a:t>
            </a:r>
            <a:r>
              <a:rPr lang="ru-RU" sz="2800" dirty="0" err="1"/>
              <a:t>роботи</a:t>
            </a:r>
            <a:r>
              <a:rPr lang="ru-RU" sz="2800" dirty="0"/>
              <a:t> з </a:t>
            </a:r>
            <a:r>
              <a:rPr lang="ru-RU" sz="2800" dirty="0" err="1"/>
              <a:t>надання</a:t>
            </a:r>
            <a:r>
              <a:rPr lang="ru-RU" sz="2800" dirty="0"/>
              <a:t> </a:t>
            </a:r>
            <a:r>
              <a:rPr lang="ru-RU" sz="2800" dirty="0" err="1"/>
              <a:t>допомоги</a:t>
            </a:r>
            <a:r>
              <a:rPr lang="ru-RU" sz="2800" dirty="0"/>
              <a:t> суднам у </a:t>
            </a:r>
            <a:r>
              <a:rPr lang="ru-RU" sz="2800" dirty="0" err="1"/>
              <a:t>разі</a:t>
            </a:r>
            <a:r>
              <a:rPr lang="ru-RU" sz="2800" dirty="0"/>
              <a:t> </a:t>
            </a:r>
            <a:r>
              <a:rPr lang="ru-RU" sz="2800" dirty="0" err="1"/>
              <a:t>втрати</a:t>
            </a:r>
            <a:r>
              <a:rPr lang="ru-RU" sz="2800" dirty="0"/>
              <a:t> ходу, </a:t>
            </a:r>
            <a:r>
              <a:rPr lang="ru-RU" sz="2800" dirty="0" err="1"/>
              <a:t>плавучості</a:t>
            </a:r>
            <a:r>
              <a:rPr lang="ru-RU" sz="2800" dirty="0"/>
              <a:t> та </a:t>
            </a:r>
            <a:r>
              <a:rPr lang="ru-RU" sz="2800" dirty="0" err="1"/>
              <a:t>остійності</a:t>
            </a:r>
            <a:r>
              <a:rPr lang="ru-RU" sz="2800" dirty="0"/>
              <a:t>, посадки на </a:t>
            </a:r>
            <a:r>
              <a:rPr lang="ru-RU" sz="2800" dirty="0" err="1"/>
              <a:t>мілину</a:t>
            </a:r>
            <a:r>
              <a:rPr lang="ru-RU" sz="2800" dirty="0"/>
              <a:t>, </a:t>
            </a:r>
            <a:r>
              <a:rPr lang="ru-RU" sz="2800" dirty="0" err="1"/>
              <a:t>суднових</a:t>
            </a:r>
            <a:r>
              <a:rPr lang="ru-RU" sz="2800" dirty="0"/>
              <a:t> </a:t>
            </a:r>
            <a:r>
              <a:rPr lang="ru-RU" sz="2800" dirty="0" err="1"/>
              <a:t>пожеж</a:t>
            </a:r>
            <a:r>
              <a:rPr lang="ru-RU" sz="2800" dirty="0"/>
              <a:t>.</a:t>
            </a:r>
          </a:p>
          <a:p>
            <a:pPr algn="just"/>
            <a:r>
              <a:rPr lang="ru-RU" sz="2800" dirty="0"/>
              <a:t>2. На </a:t>
            </a:r>
            <a:r>
              <a:rPr lang="ru-RU" sz="2800" dirty="0" err="1"/>
              <a:t>аварійних</a:t>
            </a:r>
            <a:r>
              <a:rPr lang="ru-RU" sz="2800" dirty="0"/>
              <a:t> суднах до </a:t>
            </a:r>
            <a:r>
              <a:rPr lang="ru-RU" sz="2800" dirty="0" err="1"/>
              <a:t>визначення</a:t>
            </a:r>
            <a:r>
              <a:rPr lang="ru-RU" sz="2800" dirty="0"/>
              <a:t> виду і </a:t>
            </a:r>
            <a:r>
              <a:rPr lang="ru-RU" sz="2800" dirty="0" err="1"/>
              <a:t>кількості</a:t>
            </a:r>
            <a:r>
              <a:rPr lang="ru-RU" sz="2800" dirty="0"/>
              <a:t> </a:t>
            </a:r>
            <a:r>
              <a:rPr lang="ru-RU" sz="2800" dirty="0" err="1"/>
              <a:t>вантажу</a:t>
            </a:r>
            <a:r>
              <a:rPr lang="ru-RU" sz="2800" dirty="0"/>
              <a:t>, </a:t>
            </a:r>
            <a:r>
              <a:rPr lang="ru-RU" sz="2800" dirty="0" err="1"/>
              <a:t>ступеня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небезпеки</a:t>
            </a:r>
            <a:r>
              <a:rPr lang="ru-RU" sz="2800" dirty="0"/>
              <a:t> </a:t>
            </a:r>
            <a:r>
              <a:rPr lang="ru-RU" sz="2800" dirty="0" err="1"/>
              <a:t>виконувати</a:t>
            </a:r>
            <a:r>
              <a:rPr lang="ru-RU" sz="2800" dirty="0"/>
              <a:t> </a:t>
            </a:r>
            <a:r>
              <a:rPr lang="ru-RU" sz="2800" dirty="0" err="1"/>
              <a:t>водолазні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заборонено.</a:t>
            </a:r>
          </a:p>
          <a:p>
            <a:pPr algn="just"/>
            <a:r>
              <a:rPr lang="ru-RU" sz="2800" dirty="0"/>
              <a:t>3. Під час </a:t>
            </a:r>
            <a:r>
              <a:rPr lang="ru-RU" sz="2800" dirty="0" err="1"/>
              <a:t>роботи</a:t>
            </a:r>
            <a:r>
              <a:rPr lang="ru-RU" sz="2800" dirty="0"/>
              <a:t> на борту </a:t>
            </a:r>
            <a:r>
              <a:rPr lang="ru-RU" sz="2800" dirty="0" err="1"/>
              <a:t>аварійного</a:t>
            </a:r>
            <a:r>
              <a:rPr lang="ru-RU" sz="2800" dirty="0"/>
              <a:t> судна, коли є </a:t>
            </a:r>
            <a:r>
              <a:rPr lang="ru-RU" sz="2800" dirty="0" err="1"/>
              <a:t>загроза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затоплення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перекидання</a:t>
            </a:r>
            <a:r>
              <a:rPr lang="ru-RU" sz="2800" dirty="0"/>
              <a:t>, судно, з </a:t>
            </a:r>
            <a:r>
              <a:rPr lang="ru-RU" sz="2800" dirty="0" err="1"/>
              <a:t>якого</a:t>
            </a:r>
            <a:r>
              <a:rPr lang="ru-RU" sz="2800" dirty="0"/>
              <a:t> </a:t>
            </a:r>
            <a:r>
              <a:rPr lang="ru-RU" sz="2800" dirty="0" err="1"/>
              <a:t>проводяться</a:t>
            </a:r>
            <a:r>
              <a:rPr lang="ru-RU" sz="2800" dirty="0"/>
              <a:t> </a:t>
            </a:r>
            <a:r>
              <a:rPr lang="ru-RU" sz="2800" dirty="0" err="1"/>
              <a:t>водолазні</a:t>
            </a:r>
            <a:r>
              <a:rPr lang="ru-RU" sz="2800" dirty="0"/>
              <a:t> спуски, </a:t>
            </a:r>
            <a:r>
              <a:rPr lang="ru-RU" sz="2800" dirty="0" err="1"/>
              <a:t>необхідно</a:t>
            </a:r>
            <a:r>
              <a:rPr lang="ru-RU" sz="2800" dirty="0"/>
              <a:t> </a:t>
            </a:r>
            <a:r>
              <a:rPr lang="ru-RU" sz="2800" dirty="0" err="1"/>
              <a:t>ставити</a:t>
            </a:r>
            <a:r>
              <a:rPr lang="ru-RU" sz="2800" dirty="0"/>
              <a:t> на </a:t>
            </a:r>
            <a:r>
              <a:rPr lang="ru-RU" sz="2800" dirty="0" err="1"/>
              <a:t>якір</a:t>
            </a:r>
            <a:r>
              <a:rPr lang="ru-RU" sz="2800" dirty="0"/>
              <a:t>, а з корми на </a:t>
            </a:r>
            <a:r>
              <a:rPr lang="ru-RU" sz="2800" dirty="0" err="1"/>
              <a:t>аварійне</a:t>
            </a:r>
            <a:r>
              <a:rPr lang="ru-RU" sz="2800" dirty="0"/>
              <a:t> судно </a:t>
            </a:r>
            <a:r>
              <a:rPr lang="ru-RU" sz="2800" dirty="0" err="1"/>
              <a:t>заводити</a:t>
            </a:r>
            <a:r>
              <a:rPr lang="ru-RU" sz="2800" dirty="0"/>
              <a:t> </a:t>
            </a:r>
            <a:r>
              <a:rPr lang="ru-RU" sz="2800" dirty="0" err="1"/>
              <a:t>швартовий</a:t>
            </a:r>
            <a:r>
              <a:rPr lang="ru-RU" sz="2800" dirty="0"/>
              <a:t> </a:t>
            </a:r>
            <a:r>
              <a:rPr lang="ru-RU" sz="2800" dirty="0" err="1"/>
              <a:t>кінець</a:t>
            </a:r>
            <a:r>
              <a:rPr lang="ru-RU" sz="2800" dirty="0"/>
              <a:t> так,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було</a:t>
            </a:r>
            <a:r>
              <a:rPr lang="ru-RU" sz="2800" dirty="0"/>
              <a:t>, </a:t>
            </a:r>
            <a:r>
              <a:rPr lang="ru-RU" sz="2800" dirty="0" err="1"/>
              <a:t>швидко</a:t>
            </a:r>
            <a:r>
              <a:rPr lang="ru-RU" sz="2800" dirty="0"/>
              <a:t> </a:t>
            </a:r>
            <a:r>
              <a:rPr lang="ru-RU" sz="2800" dirty="0" err="1"/>
              <a:t>піднявши</a:t>
            </a:r>
            <a:r>
              <a:rPr lang="ru-RU" sz="2800" dirty="0"/>
              <a:t> водолаза, </a:t>
            </a:r>
            <a:r>
              <a:rPr lang="ru-RU" sz="2800" dirty="0" err="1"/>
              <a:t>відійти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аварійного</a:t>
            </a:r>
            <a:r>
              <a:rPr lang="ru-RU" sz="2800" dirty="0"/>
              <a:t> судна, </a:t>
            </a:r>
            <a:r>
              <a:rPr lang="ru-RU" sz="2800" dirty="0" err="1"/>
              <a:t>передбачивши</a:t>
            </a:r>
            <a:r>
              <a:rPr lang="ru-RU" sz="2800" dirty="0"/>
              <a:t> </a:t>
            </a:r>
            <a:r>
              <a:rPr lang="ru-RU" sz="2800" dirty="0" err="1"/>
              <a:t>можливість</a:t>
            </a:r>
            <a:r>
              <a:rPr lang="ru-RU" sz="2800" dirty="0"/>
              <a:t> </a:t>
            </a:r>
            <a:r>
              <a:rPr lang="ru-RU" sz="2800" dirty="0" err="1"/>
              <a:t>негайної</a:t>
            </a:r>
            <a:r>
              <a:rPr lang="ru-RU" sz="2800" dirty="0"/>
              <a:t> </a:t>
            </a:r>
            <a:r>
              <a:rPr lang="ru-RU" sz="2800" dirty="0" err="1"/>
              <a:t>віддачі</a:t>
            </a:r>
            <a:r>
              <a:rPr lang="ru-RU" sz="2800" dirty="0"/>
              <a:t> швартового </a:t>
            </a:r>
            <a:r>
              <a:rPr lang="ru-RU" sz="2800" dirty="0" err="1"/>
              <a:t>кінця</a:t>
            </a:r>
            <a:r>
              <a:rPr lang="ru-RU" sz="2800" dirty="0"/>
              <a:t>.</a:t>
            </a:r>
          </a:p>
          <a:p>
            <a:pPr algn="just"/>
            <a:r>
              <a:rPr lang="ru-RU" sz="2800" dirty="0"/>
              <a:t>4. Під час </a:t>
            </a:r>
            <a:r>
              <a:rPr lang="ru-RU" sz="2800" dirty="0" err="1"/>
              <a:t>огляду</a:t>
            </a:r>
            <a:r>
              <a:rPr lang="ru-RU" sz="2800" dirty="0"/>
              <a:t> </a:t>
            </a:r>
            <a:r>
              <a:rPr lang="ru-RU" sz="2800" dirty="0" err="1"/>
              <a:t>аварійного</a:t>
            </a:r>
            <a:r>
              <a:rPr lang="ru-RU" sz="2800" dirty="0"/>
              <a:t> судна,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сидить</a:t>
            </a:r>
            <a:r>
              <a:rPr lang="ru-RU" sz="2800" dirty="0"/>
              <a:t> на </a:t>
            </a:r>
            <a:r>
              <a:rPr lang="ru-RU" sz="2800" dirty="0" err="1"/>
              <a:t>мілині</a:t>
            </a:r>
            <a:r>
              <a:rPr lang="ru-RU" sz="2800" dirty="0"/>
              <a:t>, </a:t>
            </a:r>
            <a:r>
              <a:rPr lang="ru-RU" sz="2800" dirty="0" err="1"/>
              <a:t>робочий</a:t>
            </a:r>
            <a:r>
              <a:rPr lang="ru-RU" sz="2800" dirty="0"/>
              <a:t> водолаз повинен </a:t>
            </a:r>
            <a:r>
              <a:rPr lang="ru-RU" sz="2800" dirty="0" err="1"/>
              <a:t>дотримуватися</a:t>
            </a:r>
            <a:r>
              <a:rPr lang="ru-RU" sz="2800" dirty="0"/>
              <a:t> </a:t>
            </a:r>
            <a:r>
              <a:rPr lang="ru-RU" sz="2800" dirty="0" err="1"/>
              <a:t>заходів</a:t>
            </a:r>
            <a:r>
              <a:rPr lang="ru-RU" sz="2800" dirty="0"/>
              <a:t> </a:t>
            </a:r>
            <a:r>
              <a:rPr lang="ru-RU" sz="2800" dirty="0" err="1"/>
              <a:t>безпеки</a:t>
            </a:r>
            <a:r>
              <a:rPr lang="ru-RU" sz="2800" dirty="0"/>
              <a:t> </a:t>
            </a:r>
            <a:r>
              <a:rPr lang="ru-RU" sz="2800" dirty="0" err="1"/>
              <a:t>праці</a:t>
            </a:r>
            <a:r>
              <a:rPr lang="ru-RU" sz="2800" dirty="0"/>
              <a:t>, не </a:t>
            </a:r>
            <a:r>
              <a:rPr lang="ru-RU" sz="2800" dirty="0" err="1"/>
              <a:t>заходити</a:t>
            </a:r>
            <a:r>
              <a:rPr lang="ru-RU" sz="2800" dirty="0"/>
              <a:t> під корпус у </a:t>
            </a:r>
            <a:r>
              <a:rPr lang="ru-RU" sz="2800" dirty="0" err="1"/>
              <a:t>тісних</a:t>
            </a:r>
            <a:r>
              <a:rPr lang="ru-RU" sz="2800" dirty="0"/>
              <a:t> </a:t>
            </a:r>
            <a:r>
              <a:rPr lang="ru-RU" sz="2800" dirty="0" err="1"/>
              <a:t>місцях</a:t>
            </a:r>
            <a:r>
              <a:rPr lang="ru-RU" sz="2800" dirty="0"/>
              <a:t>, </a:t>
            </a:r>
            <a:r>
              <a:rPr lang="ru-RU" sz="2800" dirty="0" err="1"/>
              <a:t>стежити</a:t>
            </a:r>
            <a:r>
              <a:rPr lang="ru-RU" sz="2800" dirty="0"/>
              <a:t>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сигнальний</a:t>
            </a:r>
            <a:r>
              <a:rPr lang="ru-RU" sz="2800" dirty="0"/>
              <a:t> </a:t>
            </a:r>
            <a:r>
              <a:rPr lang="ru-RU" sz="2800" dirty="0" err="1"/>
              <a:t>кінець</a:t>
            </a:r>
            <a:r>
              <a:rPr lang="ru-RU" sz="2800" dirty="0"/>
              <a:t> (кабель-сигнал) не </a:t>
            </a:r>
            <a:r>
              <a:rPr lang="ru-RU" sz="2800" dirty="0" err="1"/>
              <a:t>потрапив</a:t>
            </a:r>
            <a:r>
              <a:rPr lang="ru-RU" sz="2800" dirty="0"/>
              <a:t> під корпус і не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затиснутий</a:t>
            </a:r>
            <a:r>
              <a:rPr lang="ru-RU" sz="2800" dirty="0"/>
              <a:t>. </a:t>
            </a:r>
            <a:r>
              <a:rPr lang="ru-RU" sz="2800" dirty="0" err="1"/>
              <a:t>Якщо</a:t>
            </a:r>
            <a:r>
              <a:rPr lang="ru-RU" sz="2800" dirty="0"/>
              <a:t> судно під </a:t>
            </a:r>
            <a:r>
              <a:rPr lang="ru-RU" sz="2800" dirty="0" err="1"/>
              <a:t>впливом</a:t>
            </a:r>
            <a:r>
              <a:rPr lang="ru-RU" sz="2800" dirty="0"/>
              <a:t> </a:t>
            </a:r>
            <a:r>
              <a:rPr lang="ru-RU" sz="2800" dirty="0" err="1"/>
              <a:t>хвилювання</a:t>
            </a:r>
            <a:r>
              <a:rPr lang="ru-RU" sz="2800" dirty="0"/>
              <a:t> </a:t>
            </a:r>
            <a:r>
              <a:rPr lang="ru-RU" sz="2800" dirty="0" err="1"/>
              <a:t>розгойдується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б'ється</a:t>
            </a:r>
            <a:r>
              <a:rPr lang="ru-RU" sz="2800" dirty="0"/>
              <a:t> об </a:t>
            </a:r>
            <a:r>
              <a:rPr lang="ru-RU" sz="2800" dirty="0" err="1"/>
              <a:t>ґрунт</a:t>
            </a:r>
            <a:r>
              <a:rPr lang="ru-RU" sz="2800" dirty="0"/>
              <a:t>,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рекомендується</a:t>
            </a:r>
            <a:r>
              <a:rPr lang="ru-RU" sz="2800" dirty="0"/>
              <a:t> </a:t>
            </a:r>
            <a:r>
              <a:rPr lang="ru-RU" sz="2800" dirty="0" err="1"/>
              <a:t>притопити</a:t>
            </a:r>
            <a:r>
              <a:rPr lang="ru-RU" sz="2800" dirty="0"/>
              <a:t> і </a:t>
            </a:r>
            <a:r>
              <a:rPr lang="ru-RU" sz="2800" dirty="0" err="1"/>
              <a:t>лише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проводити</a:t>
            </a:r>
            <a:r>
              <a:rPr lang="ru-RU" sz="2800" dirty="0"/>
              <a:t> </a:t>
            </a:r>
            <a:r>
              <a:rPr lang="ru-RU" sz="2800" dirty="0" err="1"/>
              <a:t>водолазні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.</a:t>
            </a:r>
          </a:p>
          <a:p>
            <a:pPr algn="just"/>
            <a:r>
              <a:rPr lang="ru-RU" sz="2800" dirty="0"/>
              <a:t>5. Під час </a:t>
            </a:r>
            <a:r>
              <a:rPr lang="ru-RU" sz="2800" dirty="0" err="1"/>
              <a:t>роботи</a:t>
            </a:r>
            <a:r>
              <a:rPr lang="ru-RU" sz="2800" dirty="0"/>
              <a:t> під корпусом судна </a:t>
            </a:r>
            <a:r>
              <a:rPr lang="ru-RU" sz="2800" dirty="0" err="1"/>
              <a:t>мінімальна</a:t>
            </a:r>
            <a:r>
              <a:rPr lang="ru-RU" sz="2800" dirty="0"/>
              <a:t> </a:t>
            </a:r>
            <a:r>
              <a:rPr lang="ru-RU" sz="2800" dirty="0" err="1"/>
              <a:t>відстань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ґрунтом</a:t>
            </a:r>
            <a:r>
              <a:rPr lang="ru-RU" sz="2800" dirty="0"/>
              <a:t> і днищем судна з </a:t>
            </a:r>
            <a:r>
              <a:rPr lang="ru-RU" sz="2800" dirty="0" err="1"/>
              <a:t>урахуванням</a:t>
            </a:r>
            <a:r>
              <a:rPr lang="ru-RU" sz="2800" dirty="0"/>
              <a:t> </a:t>
            </a:r>
            <a:r>
              <a:rPr lang="ru-RU" sz="2800" dirty="0" err="1"/>
              <a:t>хвилювання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бути не </a:t>
            </a:r>
            <a:r>
              <a:rPr lang="ru-RU" sz="2800" dirty="0" err="1"/>
              <a:t>менше</a:t>
            </a:r>
            <a:r>
              <a:rPr lang="ru-RU" sz="2800" dirty="0"/>
              <a:t> </a:t>
            </a:r>
            <a:r>
              <a:rPr lang="ru-RU" sz="2800" dirty="0" err="1"/>
              <a:t>ніж</a:t>
            </a:r>
            <a:r>
              <a:rPr lang="ru-RU" sz="2800" dirty="0"/>
              <a:t> 2 м. При </a:t>
            </a:r>
            <a:r>
              <a:rPr lang="ru-RU" sz="2800" dirty="0" err="1"/>
              <a:t>цьому</a:t>
            </a:r>
            <a:r>
              <a:rPr lang="ru-RU" sz="2800" dirty="0"/>
              <a:t> </a:t>
            </a:r>
            <a:r>
              <a:rPr lang="ru-RU" sz="2800" dirty="0" err="1"/>
              <a:t>необхідно</a:t>
            </a:r>
            <a:r>
              <a:rPr lang="ru-RU" sz="2800" dirty="0"/>
              <a:t> </a:t>
            </a:r>
            <a:r>
              <a:rPr lang="ru-RU" sz="2800" dirty="0" err="1"/>
              <a:t>вжити</a:t>
            </a:r>
            <a:r>
              <a:rPr lang="ru-RU" sz="2800" dirty="0"/>
              <a:t> </a:t>
            </a:r>
            <a:r>
              <a:rPr lang="ru-RU" sz="2800" dirty="0" err="1"/>
              <a:t>всіх</a:t>
            </a:r>
            <a:r>
              <a:rPr lang="ru-RU" sz="2800" dirty="0"/>
              <a:t> </a:t>
            </a:r>
            <a:r>
              <a:rPr lang="ru-RU" sz="2800" dirty="0" err="1"/>
              <a:t>заходів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виключають</a:t>
            </a:r>
            <a:r>
              <a:rPr lang="ru-RU" sz="2800" dirty="0"/>
              <a:t> </a:t>
            </a:r>
            <a:r>
              <a:rPr lang="ru-RU" sz="2800" dirty="0" err="1"/>
              <a:t>розворот</a:t>
            </a:r>
            <a:r>
              <a:rPr lang="ru-RU" sz="2800" dirty="0"/>
              <a:t> </a:t>
            </a:r>
            <a:r>
              <a:rPr lang="ru-RU" sz="2800" dirty="0" err="1"/>
              <a:t>аварійного</a:t>
            </a:r>
            <a:r>
              <a:rPr lang="ru-RU" sz="2800" dirty="0"/>
              <a:t> судна </a:t>
            </a:r>
            <a:r>
              <a:rPr lang="ru-RU" sz="2800" dirty="0" err="1"/>
              <a:t>вітром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течією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/>
              <a:t>6. Під час </a:t>
            </a:r>
            <a:r>
              <a:rPr lang="ru-RU" sz="2800" dirty="0" err="1"/>
              <a:t>спусків</a:t>
            </a:r>
            <a:r>
              <a:rPr lang="ru-RU" sz="2800" dirty="0"/>
              <a:t> у </a:t>
            </a:r>
            <a:r>
              <a:rPr lang="ru-RU" sz="2800" dirty="0" err="1"/>
              <a:t>вентильованому</a:t>
            </a:r>
            <a:r>
              <a:rPr lang="ru-RU" sz="2800" dirty="0"/>
              <a:t> водолазному </a:t>
            </a:r>
            <a:r>
              <a:rPr lang="ru-RU" sz="2800" dirty="0" err="1"/>
              <a:t>спорядженні</a:t>
            </a:r>
            <a:r>
              <a:rPr lang="ru-RU" sz="2800" dirty="0"/>
              <a:t> для </a:t>
            </a:r>
            <a:r>
              <a:rPr lang="ru-RU" sz="2800" dirty="0" err="1"/>
              <a:t>обстеження</a:t>
            </a:r>
            <a:r>
              <a:rPr lang="ru-RU" sz="2800" dirty="0"/>
              <a:t> судна,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сидить</a:t>
            </a:r>
            <a:r>
              <a:rPr lang="ru-RU" sz="2800" dirty="0"/>
              <a:t> на </a:t>
            </a:r>
            <a:r>
              <a:rPr lang="ru-RU" sz="2800" dirty="0" err="1"/>
              <a:t>мілині</a:t>
            </a:r>
            <a:r>
              <a:rPr lang="ru-RU" sz="2800" dirty="0"/>
              <a:t>, водолазу заборонено </a:t>
            </a:r>
            <a:r>
              <a:rPr lang="ru-RU" sz="2800" dirty="0" err="1"/>
              <a:t>віддалятися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спускового </a:t>
            </a:r>
            <a:r>
              <a:rPr lang="ru-RU" sz="2800" dirty="0" err="1"/>
              <a:t>кінця</a:t>
            </a:r>
            <a:r>
              <a:rPr lang="ru-RU" sz="2800" dirty="0"/>
              <a:t>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ніж</a:t>
            </a:r>
            <a:r>
              <a:rPr lang="ru-RU" sz="2800" dirty="0"/>
              <a:t> на 20 м. Для </a:t>
            </a:r>
            <a:r>
              <a:rPr lang="ru-RU" sz="2800" dirty="0" err="1"/>
              <a:t>обстеження</a:t>
            </a:r>
            <a:r>
              <a:rPr lang="ru-RU" sz="2800" dirty="0"/>
              <a:t> </a:t>
            </a:r>
            <a:r>
              <a:rPr lang="ru-RU" sz="2800" dirty="0" err="1"/>
              <a:t>всього</a:t>
            </a:r>
            <a:r>
              <a:rPr lang="ru-RU" sz="2800" dirty="0"/>
              <a:t> корпусу судна </a:t>
            </a:r>
            <a:r>
              <a:rPr lang="ru-RU" sz="2800" dirty="0" err="1"/>
              <a:t>необхідно</a:t>
            </a:r>
            <a:r>
              <a:rPr lang="ru-RU" sz="2800" dirty="0"/>
              <a:t> </a:t>
            </a:r>
            <a:r>
              <a:rPr lang="ru-RU" sz="2800" dirty="0" err="1"/>
              <a:t>проводити</a:t>
            </a:r>
            <a:r>
              <a:rPr lang="ru-RU" sz="2800" dirty="0"/>
              <a:t> </a:t>
            </a:r>
            <a:r>
              <a:rPr lang="ru-RU" sz="2800" dirty="0" err="1"/>
              <a:t>перешвартування</a:t>
            </a:r>
            <a:r>
              <a:rPr lang="ru-RU" sz="2800" dirty="0"/>
              <a:t> судна, з </a:t>
            </a:r>
            <a:r>
              <a:rPr lang="ru-RU" sz="2800" dirty="0" err="1"/>
              <a:t>якого</a:t>
            </a:r>
            <a:r>
              <a:rPr lang="ru-RU" sz="2800" dirty="0"/>
              <a:t> </a:t>
            </a:r>
            <a:r>
              <a:rPr lang="ru-RU" sz="2800" dirty="0" err="1"/>
              <a:t>здійснюється</a:t>
            </a:r>
            <a:r>
              <a:rPr lang="ru-RU" sz="2800" dirty="0"/>
              <a:t> </a:t>
            </a:r>
            <a:r>
              <a:rPr lang="ru-RU" sz="2800" dirty="0" err="1"/>
              <a:t>водолазний</a:t>
            </a:r>
            <a:r>
              <a:rPr lang="ru-RU" sz="2800" dirty="0"/>
              <a:t> спуск.</a:t>
            </a:r>
          </a:p>
          <a:p>
            <a:pPr algn="just"/>
            <a:r>
              <a:rPr lang="ru-RU" sz="2800" dirty="0"/>
              <a:t>7. Водолаз,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працює</a:t>
            </a:r>
            <a:r>
              <a:rPr lang="ru-RU" sz="2800" dirty="0"/>
              <a:t> </a:t>
            </a:r>
            <a:r>
              <a:rPr lang="ru-RU" sz="2800" dirty="0" err="1"/>
              <a:t>біля</a:t>
            </a:r>
            <a:r>
              <a:rPr lang="ru-RU" sz="2800" dirty="0"/>
              <a:t> </a:t>
            </a:r>
            <a:r>
              <a:rPr lang="ru-RU" sz="2800" dirty="0" err="1"/>
              <a:t>пошкодженого</a:t>
            </a:r>
            <a:r>
              <a:rPr lang="ru-RU" sz="2800" dirty="0"/>
              <a:t> </a:t>
            </a:r>
            <a:r>
              <a:rPr lang="ru-RU" sz="2800" dirty="0" err="1"/>
              <a:t>місця</a:t>
            </a:r>
            <a:r>
              <a:rPr lang="ru-RU" sz="2800" dirty="0"/>
              <a:t> корпусу судна, повинен </a:t>
            </a:r>
            <a:r>
              <a:rPr lang="ru-RU" sz="2800" dirty="0" err="1"/>
              <a:t>стежити</a:t>
            </a:r>
            <a:r>
              <a:rPr lang="ru-RU" sz="2800" dirty="0"/>
              <a:t> за </a:t>
            </a:r>
            <a:r>
              <a:rPr lang="ru-RU" sz="2800" dirty="0" err="1"/>
              <a:t>тим</a:t>
            </a:r>
            <a:r>
              <a:rPr lang="ru-RU" sz="2800" dirty="0"/>
              <a:t>, </a:t>
            </a:r>
            <a:r>
              <a:rPr lang="ru-RU" sz="2800" dirty="0" err="1"/>
              <a:t>щоб</a:t>
            </a:r>
            <a:r>
              <a:rPr lang="ru-RU" sz="2800" dirty="0"/>
              <a:t> не </a:t>
            </a:r>
            <a:r>
              <a:rPr lang="ru-RU" sz="2800" dirty="0" err="1"/>
              <a:t>пошкодити</a:t>
            </a:r>
            <a:r>
              <a:rPr lang="ru-RU" sz="2800" dirty="0"/>
              <a:t> </a:t>
            </a:r>
            <a:r>
              <a:rPr lang="ru-RU" sz="2800" dirty="0" err="1"/>
              <a:t>водолазне</a:t>
            </a:r>
            <a:r>
              <a:rPr lang="ru-RU" sz="2800" dirty="0"/>
              <a:t> </a:t>
            </a:r>
            <a:r>
              <a:rPr lang="ru-RU" sz="2800" dirty="0" err="1"/>
              <a:t>спорядження</a:t>
            </a:r>
            <a:r>
              <a:rPr lang="ru-RU" sz="2800" dirty="0"/>
              <a:t> </a:t>
            </a:r>
            <a:r>
              <a:rPr lang="ru-RU" sz="2800" dirty="0" err="1"/>
              <a:t>гострими</a:t>
            </a:r>
            <a:r>
              <a:rPr lang="ru-RU" sz="2800" dirty="0"/>
              <a:t> кромками </a:t>
            </a:r>
            <a:r>
              <a:rPr lang="ru-RU" sz="2800" dirty="0" err="1"/>
              <a:t>пробоїни</a:t>
            </a:r>
            <a:r>
              <a:rPr lang="ru-RU" sz="2800" dirty="0"/>
              <a:t>.</a:t>
            </a:r>
          </a:p>
          <a:p>
            <a:pPr algn="just"/>
            <a:r>
              <a:rPr lang="ru-RU" sz="2800" dirty="0"/>
              <a:t>8. Перед </a:t>
            </a:r>
            <a:r>
              <a:rPr lang="ru-RU" sz="2800" dirty="0" err="1"/>
              <a:t>виконанням</a:t>
            </a:r>
            <a:r>
              <a:rPr lang="ru-RU" sz="2800" dirty="0"/>
              <a:t> </a:t>
            </a:r>
            <a:r>
              <a:rPr lang="ru-RU" sz="2800" dirty="0" err="1"/>
              <a:t>робіт</a:t>
            </a:r>
            <a:r>
              <a:rPr lang="ru-RU" sz="2800" dirty="0"/>
              <a:t> у </a:t>
            </a:r>
            <a:r>
              <a:rPr lang="ru-RU" sz="2800" dirty="0" err="1"/>
              <a:t>затоплених</a:t>
            </a:r>
            <a:r>
              <a:rPr lang="ru-RU" sz="2800" dirty="0"/>
              <a:t> </a:t>
            </a:r>
            <a:r>
              <a:rPr lang="ru-RU" sz="2800" dirty="0" err="1"/>
              <a:t>відсіках</a:t>
            </a:r>
            <a:r>
              <a:rPr lang="ru-RU" sz="2800" dirty="0"/>
              <a:t> судна </a:t>
            </a:r>
            <a:r>
              <a:rPr lang="ru-RU" sz="2800" dirty="0" err="1"/>
              <a:t>водолази</a:t>
            </a:r>
            <a:r>
              <a:rPr lang="ru-RU" sz="2800" dirty="0"/>
              <a:t> </a:t>
            </a:r>
            <a:r>
              <a:rPr lang="ru-RU" sz="2800" dirty="0" err="1"/>
              <a:t>повинні</a:t>
            </a:r>
            <a:r>
              <a:rPr lang="ru-RU" sz="2800" dirty="0"/>
              <a:t> </a:t>
            </a:r>
            <a:r>
              <a:rPr lang="ru-RU" sz="2800" dirty="0" err="1"/>
              <a:t>ознайомитися</a:t>
            </a:r>
            <a:r>
              <a:rPr lang="ru-RU" sz="2800" dirty="0"/>
              <a:t> з </a:t>
            </a:r>
            <a:r>
              <a:rPr lang="ru-RU" sz="2800" dirty="0" err="1"/>
              <a:t>розташуванням</a:t>
            </a:r>
            <a:r>
              <a:rPr lang="ru-RU" sz="2800" dirty="0"/>
              <a:t> </a:t>
            </a:r>
            <a:r>
              <a:rPr lang="ru-RU" sz="2800" dirty="0" err="1"/>
              <a:t>приміщень</a:t>
            </a:r>
            <a:r>
              <a:rPr lang="ru-RU" sz="2800" dirty="0"/>
              <a:t> і </a:t>
            </a:r>
            <a:r>
              <a:rPr lang="ru-RU" sz="2800" dirty="0" err="1"/>
              <a:t>устаткуванням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знаходиться</a:t>
            </a:r>
            <a:r>
              <a:rPr lang="ru-RU" sz="2800" dirty="0"/>
              <a:t> в них. </a:t>
            </a:r>
            <a:r>
              <a:rPr lang="ru-RU" sz="2800" dirty="0" err="1"/>
              <a:t>Спускатися</a:t>
            </a:r>
            <a:r>
              <a:rPr lang="ru-RU" sz="2800" dirty="0"/>
              <a:t> в затоплений </a:t>
            </a:r>
            <a:r>
              <a:rPr lang="ru-RU" sz="2800" dirty="0" err="1"/>
              <a:t>відсік</a:t>
            </a:r>
            <a:r>
              <a:rPr lang="ru-RU" sz="2800" dirty="0"/>
              <a:t> </a:t>
            </a:r>
            <a:r>
              <a:rPr lang="ru-RU" sz="2800" dirty="0" err="1"/>
              <a:t>необхідно</a:t>
            </a:r>
            <a:r>
              <a:rPr lang="ru-RU" sz="2800" dirty="0"/>
              <a:t> по трапу </a:t>
            </a:r>
            <a:r>
              <a:rPr lang="ru-RU" sz="2800" dirty="0" err="1"/>
              <a:t>або</a:t>
            </a:r>
            <a:r>
              <a:rPr lang="ru-RU" sz="2800" dirty="0"/>
              <a:t> спусковому </a:t>
            </a:r>
            <a:r>
              <a:rPr lang="ru-RU" sz="2800" dirty="0" err="1"/>
              <a:t>кінцю</a:t>
            </a:r>
            <a:r>
              <a:rPr lang="ru-RU" sz="2800" dirty="0"/>
              <a:t> з </a:t>
            </a:r>
            <a:r>
              <a:rPr lang="ru-RU" sz="2800" dirty="0" err="1"/>
              <a:t>урахуванням</a:t>
            </a:r>
            <a:r>
              <a:rPr lang="ru-RU" sz="2800" dirty="0"/>
              <a:t> </a:t>
            </a:r>
            <a:r>
              <a:rPr lang="ru-RU" sz="2800" dirty="0" err="1"/>
              <a:t>наявного</a:t>
            </a:r>
            <a:r>
              <a:rPr lang="ru-RU" sz="2800" dirty="0"/>
              <a:t> крену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диферента</a:t>
            </a:r>
            <a:r>
              <a:rPr lang="ru-RU" sz="2800" dirty="0"/>
              <a:t> судна.</a:t>
            </a:r>
          </a:p>
          <a:p>
            <a:pPr algn="just"/>
            <a:r>
              <a:rPr lang="ru-RU" sz="2800" dirty="0"/>
              <a:t>. Під час спуску в затоплений </a:t>
            </a:r>
            <a:r>
              <a:rPr lang="ru-RU" sz="2800" dirty="0" err="1"/>
              <a:t>відсік</a:t>
            </a:r>
            <a:r>
              <a:rPr lang="ru-RU" sz="2800" dirty="0"/>
              <a:t> водолаз повинен </a:t>
            </a:r>
            <a:r>
              <a:rPr lang="ru-RU" sz="2800" dirty="0" err="1"/>
              <a:t>брати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собою </a:t>
            </a:r>
            <a:r>
              <a:rPr lang="ru-RU" sz="2800" dirty="0" err="1"/>
              <a:t>засоби</a:t>
            </a:r>
            <a:r>
              <a:rPr lang="ru-RU" sz="2800" dirty="0"/>
              <a:t> </a:t>
            </a:r>
            <a:r>
              <a:rPr lang="ru-RU" sz="2800" dirty="0" err="1"/>
              <a:t>підводного</a:t>
            </a:r>
            <a:r>
              <a:rPr lang="ru-RU" sz="2800" dirty="0"/>
              <a:t> </a:t>
            </a:r>
            <a:r>
              <a:rPr lang="ru-RU" sz="2800" dirty="0" err="1"/>
              <a:t>освітлення</a:t>
            </a:r>
            <a:r>
              <a:rPr lang="ru-RU" sz="2800" dirty="0"/>
              <a:t>, а над </a:t>
            </a:r>
            <a:r>
              <a:rPr lang="ru-RU" sz="2800" dirty="0" err="1"/>
              <a:t>місцем</a:t>
            </a:r>
            <a:r>
              <a:rPr lang="ru-RU" sz="2800" dirty="0"/>
              <a:t> входу у </a:t>
            </a:r>
            <a:r>
              <a:rPr lang="ru-RU" sz="2800" dirty="0" err="1"/>
              <a:t>відсік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бути </a:t>
            </a:r>
            <a:r>
              <a:rPr lang="ru-RU" sz="2800" dirty="0" err="1"/>
              <a:t>встановлене</a:t>
            </a:r>
            <a:r>
              <a:rPr lang="ru-RU" sz="2800" dirty="0"/>
              <a:t> </a:t>
            </a:r>
            <a:r>
              <a:rPr lang="ru-RU" sz="2800" dirty="0" err="1"/>
              <a:t>джерело</a:t>
            </a:r>
            <a:r>
              <a:rPr lang="ru-RU" sz="2800" dirty="0"/>
              <a:t> </a:t>
            </a:r>
            <a:r>
              <a:rPr lang="ru-RU" sz="2800" dirty="0" err="1"/>
              <a:t>світла</a:t>
            </a:r>
            <a:r>
              <a:rPr lang="ru-RU" sz="2800" dirty="0"/>
              <a:t> для </a:t>
            </a:r>
            <a:r>
              <a:rPr lang="ru-RU" sz="2800" dirty="0" err="1"/>
              <a:t>орієнтування</a:t>
            </a:r>
            <a:r>
              <a:rPr lang="ru-RU" sz="2800" dirty="0"/>
              <a:t> під час </a:t>
            </a:r>
            <a:r>
              <a:rPr lang="ru-RU" sz="2800" dirty="0" err="1"/>
              <a:t>виходу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затопленого</a:t>
            </a:r>
            <a:r>
              <a:rPr lang="ru-RU" sz="2800" dirty="0"/>
              <a:t> </a:t>
            </a:r>
            <a:r>
              <a:rPr lang="ru-RU" sz="2800" dirty="0" err="1"/>
              <a:t>відсіку</a:t>
            </a:r>
            <a:r>
              <a:rPr lang="ru-RU" sz="2800" dirty="0"/>
              <a:t>.</a:t>
            </a:r>
          </a:p>
          <a:p>
            <a:pPr algn="just"/>
            <a:r>
              <a:rPr lang="ru-RU" sz="2800" dirty="0"/>
              <a:t>10. </a:t>
            </a:r>
            <a:r>
              <a:rPr lang="ru-RU" sz="2800" dirty="0" err="1"/>
              <a:t>Водолазні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під час </a:t>
            </a:r>
            <a:r>
              <a:rPr lang="ru-RU" sz="2800" dirty="0" err="1"/>
              <a:t>рятування</a:t>
            </a:r>
            <a:r>
              <a:rPr lang="ru-RU" sz="2800" dirty="0"/>
              <a:t> людей у </a:t>
            </a:r>
            <a:r>
              <a:rPr lang="ru-RU" sz="2800" dirty="0" err="1"/>
              <a:t>разі</a:t>
            </a:r>
            <a:r>
              <a:rPr lang="ru-RU" sz="2800" dirty="0"/>
              <a:t> </a:t>
            </a:r>
            <a:r>
              <a:rPr lang="ru-RU" sz="2800" dirty="0" err="1"/>
              <a:t>хвилювання</a:t>
            </a:r>
            <a:r>
              <a:rPr lang="ru-RU" sz="2800" dirty="0"/>
              <a:t> води </a:t>
            </a:r>
            <a:r>
              <a:rPr lang="ru-RU" sz="2800" dirty="0" err="1"/>
              <a:t>понад</a:t>
            </a:r>
            <a:r>
              <a:rPr lang="ru-RU" sz="2800" dirty="0"/>
              <a:t> 3 </a:t>
            </a:r>
            <a:r>
              <a:rPr lang="ru-RU" sz="2800" dirty="0" err="1"/>
              <a:t>бали</a:t>
            </a:r>
            <a:r>
              <a:rPr lang="ru-RU" sz="2800" dirty="0"/>
              <a:t> </a:t>
            </a:r>
            <a:r>
              <a:rPr lang="ru-RU" sz="2800" dirty="0" err="1"/>
              <a:t>виконуються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обов'язковим</a:t>
            </a:r>
            <a:r>
              <a:rPr lang="ru-RU" sz="2800" dirty="0"/>
              <a:t> </a:t>
            </a:r>
            <a:r>
              <a:rPr lang="ru-RU" sz="2800" dirty="0" err="1"/>
              <a:t>вжиттям</a:t>
            </a:r>
            <a:r>
              <a:rPr lang="ru-RU" sz="2800" dirty="0"/>
              <a:t> </a:t>
            </a:r>
            <a:r>
              <a:rPr lang="ru-RU" sz="2800" dirty="0" err="1"/>
              <a:t>заходів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запобігають</a:t>
            </a:r>
            <a:r>
              <a:rPr lang="ru-RU" sz="2800" dirty="0"/>
              <a:t> ударам </a:t>
            </a:r>
            <a:r>
              <a:rPr lang="ru-RU" sz="2800" dirty="0" err="1"/>
              <a:t>хвилею</a:t>
            </a:r>
            <a:r>
              <a:rPr lang="ru-RU" sz="2800" dirty="0"/>
              <a:t> </a:t>
            </a:r>
            <a:r>
              <a:rPr lang="ru-RU" sz="2800" dirty="0" err="1"/>
              <a:t>водолазів</a:t>
            </a:r>
            <a:r>
              <a:rPr lang="ru-RU" sz="2800" dirty="0"/>
              <a:t> об трап і корпус судна, </a:t>
            </a:r>
            <a:r>
              <a:rPr lang="ru-RU" sz="2800" dirty="0" err="1"/>
              <a:t>облаштуванням</a:t>
            </a:r>
            <a:r>
              <a:rPr lang="ru-RU" sz="2800" dirty="0"/>
              <a:t> </a:t>
            </a:r>
            <a:r>
              <a:rPr lang="ru-RU" sz="2800" dirty="0" err="1"/>
              <a:t>захисту</a:t>
            </a:r>
            <a:r>
              <a:rPr lang="ru-RU" sz="2800" dirty="0"/>
              <a:t> </a:t>
            </a:r>
            <a:r>
              <a:rPr lang="ru-RU" sz="2800" dirty="0" err="1"/>
              <a:t>місця</a:t>
            </a:r>
            <a:r>
              <a:rPr lang="ru-RU" sz="2800" dirty="0"/>
              <a:t> спуску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хвиль</a:t>
            </a:r>
            <a:r>
              <a:rPr lang="ru-RU" sz="2800" dirty="0"/>
              <a:t> (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виконання</a:t>
            </a:r>
            <a:r>
              <a:rPr lang="ru-RU" sz="2800" dirty="0"/>
              <a:t> </a:t>
            </a:r>
            <a:r>
              <a:rPr lang="ru-RU" sz="2800" dirty="0" err="1"/>
              <a:t>робіт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підвітряного</a:t>
            </a:r>
            <a:r>
              <a:rPr lang="ru-RU" sz="2800" dirty="0"/>
              <a:t> борту </a:t>
            </a:r>
            <a:r>
              <a:rPr lang="ru-RU" sz="2800" dirty="0" err="1"/>
              <a:t>аварійного</a:t>
            </a:r>
            <a:r>
              <a:rPr lang="ru-RU" sz="2800" dirty="0"/>
              <a:t> судна, </a:t>
            </a:r>
            <a:r>
              <a:rPr lang="ru-RU" sz="2800" dirty="0" err="1"/>
              <a:t>розгортання</a:t>
            </a:r>
            <a:r>
              <a:rPr lang="ru-RU" sz="2800" dirty="0"/>
              <a:t> і </a:t>
            </a:r>
            <a:r>
              <a:rPr lang="ru-RU" sz="2800" dirty="0" err="1"/>
              <a:t>підтримка</a:t>
            </a:r>
            <a:r>
              <a:rPr lang="ru-RU" sz="2800" dirty="0"/>
              <a:t> </a:t>
            </a:r>
            <a:r>
              <a:rPr lang="ru-RU" sz="2800" dirty="0" err="1"/>
              <a:t>аварійного</a:t>
            </a:r>
            <a:r>
              <a:rPr lang="ru-RU" sz="2800" dirty="0"/>
              <a:t> судна в такому </a:t>
            </a:r>
            <a:r>
              <a:rPr lang="ru-RU" sz="2800" dirty="0" err="1"/>
              <a:t>положенні</a:t>
            </a:r>
            <a:r>
              <a:rPr lang="ru-RU" sz="2800" dirty="0"/>
              <a:t>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водолазні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проводилися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підвітряного</a:t>
            </a:r>
            <a:r>
              <a:rPr lang="ru-RU" sz="2800" dirty="0"/>
              <a:t> боку,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суден для </a:t>
            </a:r>
            <a:r>
              <a:rPr lang="ru-RU" sz="2800" dirty="0" err="1"/>
              <a:t>прикриття</a:t>
            </a:r>
            <a:r>
              <a:rPr lang="ru-RU" sz="2800" dirty="0"/>
              <a:t> </a:t>
            </a:r>
            <a:r>
              <a:rPr lang="ru-RU" sz="2800" dirty="0" err="1"/>
              <a:t>місця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хвилювання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90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tte\Downloads\Pidjom-vodolaziv-pislya-pirnannya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0" y="188640"/>
            <a:ext cx="3829719" cy="255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07504" y="2924944"/>
            <a:ext cx="8856984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11. На </a:t>
            </a:r>
            <a:r>
              <a:rPr lang="ru-RU" sz="1600" dirty="0" err="1"/>
              <a:t>судні</a:t>
            </a:r>
            <a:r>
              <a:rPr lang="ru-RU" sz="1600" dirty="0"/>
              <a:t>, з </a:t>
            </a:r>
            <a:r>
              <a:rPr lang="ru-RU" sz="1600" dirty="0" err="1"/>
              <a:t>якого</a:t>
            </a:r>
            <a:r>
              <a:rPr lang="ru-RU" sz="1600" dirty="0"/>
              <a:t> </a:t>
            </a:r>
            <a:r>
              <a:rPr lang="ru-RU" sz="1600" dirty="0" err="1"/>
              <a:t>проводяться</a:t>
            </a:r>
            <a:r>
              <a:rPr lang="ru-RU" sz="1600" dirty="0"/>
              <a:t> </a:t>
            </a:r>
            <a:r>
              <a:rPr lang="ru-RU" sz="1600" dirty="0" err="1"/>
              <a:t>водолазні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, </a:t>
            </a:r>
            <a:r>
              <a:rPr lang="ru-RU" sz="1600" dirty="0" err="1"/>
              <a:t>крім</a:t>
            </a:r>
            <a:r>
              <a:rPr lang="ru-RU" sz="1600" dirty="0"/>
              <a:t> штатного </a:t>
            </a:r>
            <a:r>
              <a:rPr lang="ru-RU" sz="1600" dirty="0" err="1"/>
              <a:t>спорядження</a:t>
            </a:r>
            <a:r>
              <a:rPr lang="ru-RU" sz="1600" dirty="0"/>
              <a:t> для </a:t>
            </a:r>
            <a:r>
              <a:rPr lang="ru-RU" sz="1600" dirty="0" err="1"/>
              <a:t>водолазів</a:t>
            </a:r>
            <a:r>
              <a:rPr lang="ru-RU" sz="1600" dirty="0"/>
              <a:t>, </a:t>
            </a:r>
            <a:r>
              <a:rPr lang="ru-RU" sz="1600" dirty="0" err="1"/>
              <a:t>слід</a:t>
            </a:r>
            <a:r>
              <a:rPr lang="ru-RU" sz="1600" dirty="0"/>
              <a:t> </a:t>
            </a:r>
            <a:r>
              <a:rPr lang="ru-RU" sz="1600" dirty="0" err="1"/>
              <a:t>мати</a:t>
            </a:r>
            <a:r>
              <a:rPr lang="ru-RU" sz="1600" dirty="0"/>
              <a:t> не </a:t>
            </a:r>
            <a:r>
              <a:rPr lang="ru-RU" sz="1600" dirty="0" err="1"/>
              <a:t>менше</a:t>
            </a: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два </a:t>
            </a:r>
            <a:r>
              <a:rPr lang="ru-RU" sz="1600" dirty="0" err="1"/>
              <a:t>комплекти</a:t>
            </a:r>
            <a:r>
              <a:rPr lang="ru-RU" sz="1600" dirty="0"/>
              <a:t> готового до </a:t>
            </a:r>
            <a:r>
              <a:rPr lang="ru-RU" sz="1600" dirty="0" err="1"/>
              <a:t>негайного</a:t>
            </a:r>
            <a:r>
              <a:rPr lang="ru-RU" sz="1600" dirty="0"/>
              <a:t> </a:t>
            </a:r>
            <a:r>
              <a:rPr lang="ru-RU" sz="1600" dirty="0" err="1"/>
              <a:t>використання</a:t>
            </a:r>
            <a:r>
              <a:rPr lang="ru-RU" sz="1600" dirty="0"/>
              <a:t> водолазного </a:t>
            </a:r>
            <a:r>
              <a:rPr lang="ru-RU" sz="1600" dirty="0" err="1"/>
              <a:t>спорядження</a:t>
            </a:r>
            <a:r>
              <a:rPr lang="ru-RU" sz="1600" dirty="0"/>
              <a:t> з </a:t>
            </a:r>
            <a:r>
              <a:rPr lang="ru-RU" sz="1600" dirty="0" err="1"/>
              <a:t>відкритою</a:t>
            </a:r>
            <a:r>
              <a:rPr lang="ru-RU" sz="1600" dirty="0"/>
              <a:t> схемою </a:t>
            </a:r>
            <a:r>
              <a:rPr lang="ru-RU" sz="1600" dirty="0" err="1"/>
              <a:t>дихання</a:t>
            </a:r>
            <a:r>
              <a:rPr lang="ru-RU" sz="1600" dirty="0"/>
              <a:t>, </a:t>
            </a:r>
            <a:r>
              <a:rPr lang="ru-RU" sz="1600" dirty="0" err="1"/>
              <a:t>призначеного</a:t>
            </a:r>
            <a:r>
              <a:rPr lang="ru-RU" sz="1600" dirty="0"/>
              <a:t> для </a:t>
            </a:r>
            <a:r>
              <a:rPr lang="ru-RU" sz="1600" dirty="0" err="1"/>
              <a:t>постраждалих</a:t>
            </a:r>
            <a:r>
              <a:rPr lang="ru-RU" sz="1600" dirty="0"/>
              <a:t>. </a:t>
            </a:r>
            <a:r>
              <a:rPr lang="ru-RU" sz="1600" dirty="0" err="1"/>
              <a:t>Використовувати</a:t>
            </a:r>
            <a:r>
              <a:rPr lang="ru-RU" sz="1600" dirty="0"/>
              <a:t> </a:t>
            </a:r>
            <a:r>
              <a:rPr lang="ru-RU" sz="1600" dirty="0" err="1"/>
              <a:t>ці</a:t>
            </a:r>
            <a:r>
              <a:rPr lang="ru-RU" sz="1600" dirty="0"/>
              <a:t> </a:t>
            </a:r>
            <a:r>
              <a:rPr lang="ru-RU" sz="1600" dirty="0" err="1"/>
              <a:t>комплекти</a:t>
            </a:r>
            <a:r>
              <a:rPr lang="ru-RU" sz="1600" dirty="0"/>
              <a:t> </a:t>
            </a:r>
            <a:r>
              <a:rPr lang="ru-RU" sz="1600" dirty="0" err="1"/>
              <a:t>спорядження</a:t>
            </a:r>
            <a:r>
              <a:rPr lang="ru-RU" sz="1600" dirty="0"/>
              <a:t> для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цілей</a:t>
            </a:r>
            <a:r>
              <a:rPr lang="ru-RU" sz="1600" dirty="0"/>
              <a:t> заборонено.</a:t>
            </a:r>
          </a:p>
          <a:p>
            <a:r>
              <a:rPr lang="ru-RU" sz="1600" dirty="0"/>
              <a:t>12. </a:t>
            </a:r>
            <a:r>
              <a:rPr lang="ru-RU" sz="1600" dirty="0" err="1"/>
              <a:t>Виведення</a:t>
            </a:r>
            <a:r>
              <a:rPr lang="ru-RU" sz="1600" dirty="0"/>
              <a:t> людей з </a:t>
            </a:r>
            <a:r>
              <a:rPr lang="ru-RU" sz="1600" dirty="0" err="1"/>
              <a:t>повітряних</a:t>
            </a:r>
            <a:r>
              <a:rPr lang="ru-RU" sz="1600" dirty="0"/>
              <a:t> </a:t>
            </a:r>
            <a:r>
              <a:rPr lang="ru-RU" sz="1600" dirty="0" err="1"/>
              <a:t>подушок</a:t>
            </a:r>
            <a:r>
              <a:rPr lang="ru-RU" sz="1600" dirty="0"/>
              <a:t> </a:t>
            </a:r>
            <a:r>
              <a:rPr lang="ru-RU" sz="1600" dirty="0" err="1"/>
              <a:t>затоплених</a:t>
            </a:r>
            <a:r>
              <a:rPr lang="ru-RU" sz="1600" dirty="0"/>
              <a:t> і </a:t>
            </a:r>
            <a:r>
              <a:rPr lang="ru-RU" sz="1600" dirty="0" err="1"/>
              <a:t>частково</a:t>
            </a:r>
            <a:r>
              <a:rPr lang="ru-RU" sz="1600" dirty="0"/>
              <a:t> </a:t>
            </a:r>
            <a:r>
              <a:rPr lang="ru-RU" sz="1600" dirty="0" err="1"/>
              <a:t>затоплених</a:t>
            </a:r>
            <a:r>
              <a:rPr lang="ru-RU" sz="1600" dirty="0"/>
              <a:t> </a:t>
            </a:r>
            <a:r>
              <a:rPr lang="ru-RU" sz="1600" dirty="0" err="1"/>
              <a:t>відсіків</a:t>
            </a:r>
            <a:r>
              <a:rPr lang="ru-RU" sz="1600" dirty="0"/>
              <a:t> суден на </a:t>
            </a:r>
            <a:r>
              <a:rPr lang="ru-RU" sz="1600" dirty="0" err="1"/>
              <a:t>поверхню</a:t>
            </a:r>
            <a:r>
              <a:rPr lang="ru-RU" sz="1600" dirty="0"/>
              <a:t> </a:t>
            </a:r>
            <a:r>
              <a:rPr lang="ru-RU" sz="1600" dirty="0" err="1"/>
              <a:t>водолази</a:t>
            </a:r>
            <a:r>
              <a:rPr lang="ru-RU" sz="1600" dirty="0"/>
              <a:t> </a:t>
            </a:r>
            <a:r>
              <a:rPr lang="ru-RU" sz="1600" dirty="0" err="1"/>
              <a:t>проводять</a:t>
            </a:r>
            <a:r>
              <a:rPr lang="ru-RU" sz="1600" dirty="0"/>
              <a:t> з </a:t>
            </a:r>
            <a:r>
              <a:rPr lang="ru-RU" sz="1600" dirty="0" err="1"/>
              <a:t>урахуванням</a:t>
            </a:r>
            <a:r>
              <a:rPr lang="ru-RU" sz="1600" dirty="0"/>
              <a:t> </a:t>
            </a:r>
            <a:r>
              <a:rPr lang="ru-RU" sz="1600" dirty="0" err="1"/>
              <a:t>рекомендацій</a:t>
            </a:r>
            <a:r>
              <a:rPr lang="ru-RU" sz="1600" dirty="0"/>
              <a:t> </a:t>
            </a:r>
            <a:r>
              <a:rPr lang="ru-RU" sz="1600" dirty="0" err="1"/>
              <a:t>медичного</a:t>
            </a:r>
            <a:r>
              <a:rPr lang="ru-RU" sz="1600" dirty="0"/>
              <a:t> персоналу. Під час </a:t>
            </a:r>
            <a:r>
              <a:rPr lang="ru-RU" sz="1600" dirty="0" err="1"/>
              <a:t>виведення</a:t>
            </a:r>
            <a:r>
              <a:rPr lang="ru-RU" sz="1600" dirty="0"/>
              <a:t> </a:t>
            </a:r>
            <a:r>
              <a:rPr lang="ru-RU" sz="1600" dirty="0" err="1"/>
              <a:t>постраждалого</a:t>
            </a:r>
            <a:r>
              <a:rPr lang="ru-RU" sz="1600" dirty="0"/>
              <a:t> з </a:t>
            </a:r>
            <a:r>
              <a:rPr lang="ru-RU" sz="1600" dirty="0" err="1"/>
              <a:t>глибини</a:t>
            </a:r>
            <a:r>
              <a:rPr lang="ru-RU" sz="1600" dirty="0"/>
              <a:t> </a:t>
            </a:r>
            <a:r>
              <a:rPr lang="ru-RU" sz="1600" dirty="0" err="1"/>
              <a:t>понад</a:t>
            </a:r>
            <a:r>
              <a:rPr lang="ru-RU" sz="1600" dirty="0"/>
              <a:t> 10 м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необхідно</a:t>
            </a:r>
            <a:r>
              <a:rPr lang="ru-RU" sz="1600" dirty="0"/>
              <a:t> </a:t>
            </a:r>
            <a:r>
              <a:rPr lang="ru-RU" sz="1600" dirty="0" err="1"/>
              <a:t>помістити</a:t>
            </a:r>
            <a:r>
              <a:rPr lang="ru-RU" sz="1600" dirty="0"/>
              <a:t> до </a:t>
            </a:r>
            <a:r>
              <a:rPr lang="ru-RU" sz="1600" dirty="0" err="1"/>
              <a:t>барокамери</a:t>
            </a:r>
            <a:r>
              <a:rPr lang="ru-RU" sz="1600" dirty="0"/>
              <a:t> для </a:t>
            </a:r>
            <a:r>
              <a:rPr lang="ru-RU" sz="1600" dirty="0" err="1"/>
              <a:t>проведення</a:t>
            </a:r>
            <a:r>
              <a:rPr lang="ru-RU" sz="1600" dirty="0"/>
              <a:t> </a:t>
            </a:r>
            <a:r>
              <a:rPr lang="ru-RU" sz="1600" dirty="0" err="1"/>
              <a:t>декомпресії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лікувальної</a:t>
            </a:r>
            <a:r>
              <a:rPr lang="ru-RU" sz="1600" dirty="0"/>
              <a:t> </a:t>
            </a:r>
            <a:r>
              <a:rPr lang="ru-RU" sz="1600" dirty="0" err="1"/>
              <a:t>рекомпресії</a:t>
            </a:r>
            <a:r>
              <a:rPr lang="ru-RU" sz="1600" dirty="0"/>
              <a:t>.</a:t>
            </a:r>
          </a:p>
          <a:p>
            <a:r>
              <a:rPr lang="ru-RU" sz="1600" dirty="0"/>
              <a:t>13. </a:t>
            </a:r>
            <a:r>
              <a:rPr lang="ru-RU" sz="1600" dirty="0" err="1"/>
              <a:t>Виведення</a:t>
            </a:r>
            <a:r>
              <a:rPr lang="ru-RU" sz="1600" dirty="0"/>
              <a:t> людей з </a:t>
            </a:r>
            <a:r>
              <a:rPr lang="ru-RU" sz="1600" dirty="0" err="1"/>
              <a:t>повітряної</a:t>
            </a:r>
            <a:r>
              <a:rPr lang="ru-RU" sz="1600" dirty="0"/>
              <a:t> подушки </a:t>
            </a:r>
            <a:r>
              <a:rPr lang="ru-RU" sz="1600" dirty="0" err="1"/>
              <a:t>відсіків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проводити</a:t>
            </a:r>
            <a:r>
              <a:rPr lang="ru-RU" sz="1600" dirty="0"/>
              <a:t> не </a:t>
            </a:r>
            <a:r>
              <a:rPr lang="ru-RU" sz="1600" dirty="0" err="1"/>
              <a:t>менше</a:t>
            </a: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2 </a:t>
            </a:r>
            <a:r>
              <a:rPr lang="ru-RU" sz="1600" dirty="0" err="1"/>
              <a:t>водолази</a:t>
            </a:r>
            <a:r>
              <a:rPr lang="ru-RU" sz="1600" dirty="0"/>
              <a:t>. Один водолаз повинен </a:t>
            </a:r>
            <a:r>
              <a:rPr lang="ru-RU" sz="1600" dirty="0" err="1"/>
              <a:t>перебувати</a:t>
            </a:r>
            <a:r>
              <a:rPr lang="ru-RU" sz="1600" dirty="0"/>
              <a:t> </a:t>
            </a:r>
            <a:r>
              <a:rPr lang="ru-RU" sz="1600" dirty="0" err="1"/>
              <a:t>біля</a:t>
            </a:r>
            <a:r>
              <a:rPr lang="ru-RU" sz="1600" dirty="0"/>
              <a:t> входу в </a:t>
            </a:r>
            <a:r>
              <a:rPr lang="ru-RU" sz="1600" dirty="0" err="1"/>
              <a:t>аварійному</a:t>
            </a:r>
            <a:r>
              <a:rPr lang="ru-RU" sz="1600" dirty="0"/>
              <a:t> </a:t>
            </a:r>
            <a:r>
              <a:rPr lang="ru-RU" sz="1600" dirty="0" err="1"/>
              <a:t>судні</a:t>
            </a:r>
            <a:r>
              <a:rPr lang="ru-RU" sz="1600" dirty="0"/>
              <a:t> і </a:t>
            </a:r>
            <a:r>
              <a:rPr lang="ru-RU" sz="1600" dirty="0" err="1"/>
              <a:t>страхувати</a:t>
            </a:r>
            <a:r>
              <a:rPr lang="ru-RU" sz="1600" dirty="0"/>
              <a:t> </a:t>
            </a:r>
            <a:r>
              <a:rPr lang="ru-RU" sz="1600" dirty="0" err="1"/>
              <a:t>іншого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заходитиме</a:t>
            </a:r>
            <a:r>
              <a:rPr lang="ru-RU" sz="1600" dirty="0"/>
              <a:t> до </a:t>
            </a:r>
            <a:r>
              <a:rPr lang="ru-RU" sz="1600" dirty="0" err="1"/>
              <a:t>відсіку</a:t>
            </a:r>
            <a:r>
              <a:rPr lang="ru-RU" sz="1600" dirty="0"/>
              <a:t> з людьми.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прохід</a:t>
            </a:r>
            <a:r>
              <a:rPr lang="ru-RU" sz="1600" dirty="0"/>
              <a:t> до </a:t>
            </a:r>
            <a:r>
              <a:rPr lang="ru-RU" sz="1600" dirty="0" err="1"/>
              <a:t>відсіку</a:t>
            </a:r>
            <a:r>
              <a:rPr lang="ru-RU" sz="1600" dirty="0"/>
              <a:t> з людьми </a:t>
            </a:r>
            <a:r>
              <a:rPr lang="ru-RU" sz="1600" dirty="0" err="1"/>
              <a:t>складний</a:t>
            </a:r>
            <a:r>
              <a:rPr lang="ru-RU" sz="1600" dirty="0"/>
              <a:t>,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велику</a:t>
            </a:r>
            <a:r>
              <a:rPr lang="ru-RU" sz="1600" dirty="0"/>
              <a:t> </a:t>
            </a:r>
            <a:r>
              <a:rPr lang="ru-RU" sz="1600" dirty="0" err="1"/>
              <a:t>довжину</a:t>
            </a:r>
            <a:r>
              <a:rPr lang="ru-RU" sz="1600" dirty="0"/>
              <a:t> і повороти, рекомендовано в </a:t>
            </a:r>
            <a:r>
              <a:rPr lang="ru-RU" sz="1600" dirty="0" err="1"/>
              <a:t>проході</a:t>
            </a:r>
            <a:r>
              <a:rPr lang="ru-RU" sz="1600" dirty="0"/>
              <a:t> </a:t>
            </a:r>
            <a:r>
              <a:rPr lang="ru-RU" sz="1600" dirty="0" err="1"/>
              <a:t>перебувати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одному водолазу.</a:t>
            </a:r>
          </a:p>
          <a:p>
            <a:r>
              <a:rPr lang="ru-RU" sz="1600" dirty="0"/>
              <a:t>14. </a:t>
            </a:r>
            <a:r>
              <a:rPr lang="ru-RU" sz="1600" dirty="0" err="1"/>
              <a:t>Від</a:t>
            </a:r>
            <a:r>
              <a:rPr lang="ru-RU" sz="1600" dirty="0"/>
              <a:t> входу в </a:t>
            </a:r>
            <a:r>
              <a:rPr lang="ru-RU" sz="1600" dirty="0" err="1"/>
              <a:t>аварійне</a:t>
            </a:r>
            <a:r>
              <a:rPr lang="ru-RU" sz="1600" dirty="0"/>
              <a:t> судно до </a:t>
            </a:r>
            <a:r>
              <a:rPr lang="ru-RU" sz="1600" dirty="0" err="1"/>
              <a:t>відсіку</a:t>
            </a:r>
            <a:r>
              <a:rPr lang="ru-RU" sz="1600" dirty="0"/>
              <a:t> з людьми водолаз повинен завести і </a:t>
            </a:r>
            <a:r>
              <a:rPr lang="ru-RU" sz="1600" dirty="0" err="1"/>
              <a:t>закріпити</a:t>
            </a:r>
            <a:r>
              <a:rPr lang="ru-RU" sz="1600" dirty="0"/>
              <a:t> </a:t>
            </a:r>
            <a:r>
              <a:rPr lang="ru-RU" sz="1600" dirty="0" err="1"/>
              <a:t>ходовий</a:t>
            </a:r>
            <a:r>
              <a:rPr lang="ru-RU" sz="1600" dirty="0"/>
              <a:t> </a:t>
            </a:r>
            <a:r>
              <a:rPr lang="ru-RU" sz="1600" dirty="0" err="1"/>
              <a:t>кінець</a:t>
            </a:r>
            <a:r>
              <a:rPr lang="ru-RU" sz="1600" dirty="0"/>
              <a:t>.</a:t>
            </a:r>
          </a:p>
          <a:p>
            <a:r>
              <a:rPr lang="ru-RU" sz="1600" dirty="0"/>
              <a:t>У </a:t>
            </a:r>
            <a:r>
              <a:rPr lang="ru-RU" sz="1600" dirty="0" err="1"/>
              <a:t>внутрішніх</a:t>
            </a:r>
            <a:r>
              <a:rPr lang="ru-RU" sz="1600" dirty="0"/>
              <a:t> </a:t>
            </a:r>
            <a:r>
              <a:rPr lang="ru-RU" sz="1600" dirty="0" err="1"/>
              <a:t>приміщеннях</a:t>
            </a:r>
            <a:r>
              <a:rPr lang="ru-RU" sz="1600" dirty="0"/>
              <a:t> </a:t>
            </a:r>
            <a:r>
              <a:rPr lang="ru-RU" sz="1600" dirty="0" err="1"/>
              <a:t>аварійного</a:t>
            </a:r>
            <a:r>
              <a:rPr lang="ru-RU" sz="1600" dirty="0"/>
              <a:t> судна, а </a:t>
            </a:r>
            <a:r>
              <a:rPr lang="ru-RU" sz="1600" dirty="0" err="1"/>
              <a:t>також</a:t>
            </a:r>
            <a:r>
              <a:rPr lang="ru-RU" sz="1600" dirty="0"/>
              <a:t> у </a:t>
            </a:r>
            <a:r>
              <a:rPr lang="ru-RU" sz="1600" dirty="0" err="1"/>
              <a:t>місцях</a:t>
            </a:r>
            <a:r>
              <a:rPr lang="ru-RU" sz="1600" dirty="0"/>
              <a:t> повороту шляху, </a:t>
            </a:r>
            <a:r>
              <a:rPr lang="ru-RU" sz="1600" dirty="0" err="1"/>
              <a:t>яким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виводитися</a:t>
            </a:r>
            <a:r>
              <a:rPr lang="ru-RU" sz="1600" dirty="0"/>
              <a:t> люди, </a:t>
            </a:r>
            <a:r>
              <a:rPr lang="ru-RU" sz="1600" dirty="0" err="1"/>
              <a:t>необхідно</a:t>
            </a:r>
            <a:r>
              <a:rPr lang="ru-RU" sz="1600" dirty="0"/>
              <a:t> </a:t>
            </a:r>
            <a:r>
              <a:rPr lang="ru-RU" sz="1600" dirty="0" err="1"/>
              <a:t>встановити</a:t>
            </a:r>
            <a:r>
              <a:rPr lang="ru-RU" sz="1600" dirty="0"/>
              <a:t> </a:t>
            </a:r>
            <a:r>
              <a:rPr lang="ru-RU" sz="1600" dirty="0" err="1"/>
              <a:t>безкабельні</a:t>
            </a:r>
            <a:r>
              <a:rPr lang="ru-RU" sz="1600" dirty="0"/>
              <a:t> </a:t>
            </a:r>
            <a:r>
              <a:rPr lang="ru-RU" sz="1600" dirty="0" err="1"/>
              <a:t>світильники</a:t>
            </a:r>
            <a:r>
              <a:rPr lang="ru-RU" sz="1600" dirty="0"/>
              <a:t> з </a:t>
            </a:r>
            <a:r>
              <a:rPr lang="ru-RU" sz="1600" dirty="0" err="1"/>
              <a:t>автономним</a:t>
            </a:r>
            <a:r>
              <a:rPr lang="ru-RU" sz="1600" dirty="0"/>
              <a:t> </a:t>
            </a:r>
            <a:r>
              <a:rPr lang="ru-RU" sz="1600" dirty="0" err="1"/>
              <a:t>живленням</a:t>
            </a:r>
            <a:r>
              <a:rPr lang="ru-RU" sz="1600" dirty="0"/>
              <a:t>.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підводних</a:t>
            </a:r>
            <a:r>
              <a:rPr lang="ru-RU" sz="1600" dirty="0"/>
              <a:t> </a:t>
            </a:r>
            <a:r>
              <a:rPr lang="ru-RU" sz="1600" dirty="0" err="1"/>
              <a:t>світильників</a:t>
            </a:r>
            <a:r>
              <a:rPr lang="ru-RU" sz="1600" dirty="0"/>
              <a:t> </a:t>
            </a:r>
            <a:r>
              <a:rPr lang="ru-RU" sz="1600" dirty="0" err="1"/>
              <a:t>немає</a:t>
            </a:r>
            <a:r>
              <a:rPr lang="ru-RU" sz="1600" dirty="0"/>
              <a:t> у </a:t>
            </a:r>
            <a:r>
              <a:rPr lang="ru-RU" sz="1600" dirty="0" err="1"/>
              <a:t>достатній</a:t>
            </a:r>
            <a:r>
              <a:rPr lang="ru-RU" sz="1600" dirty="0"/>
              <a:t> </a:t>
            </a:r>
            <a:r>
              <a:rPr lang="ru-RU" sz="1600" dirty="0" err="1"/>
              <a:t>кількості</a:t>
            </a:r>
            <a:r>
              <a:rPr lang="ru-RU" sz="1600" dirty="0"/>
              <a:t>, у </a:t>
            </a:r>
            <a:r>
              <a:rPr lang="ru-RU" sz="1600" dirty="0" err="1"/>
              <a:t>внутрішніх</a:t>
            </a:r>
            <a:r>
              <a:rPr lang="ru-RU" sz="1600" dirty="0"/>
              <a:t> </a:t>
            </a:r>
            <a:r>
              <a:rPr lang="ru-RU" sz="1600" dirty="0" err="1"/>
              <a:t>приміщеннях</a:t>
            </a:r>
            <a:r>
              <a:rPr lang="ru-RU" sz="1600" dirty="0"/>
              <a:t> </a:t>
            </a:r>
            <a:r>
              <a:rPr lang="ru-RU" sz="1600" dirty="0" err="1"/>
              <a:t>установлюються</a:t>
            </a:r>
            <a:r>
              <a:rPr lang="ru-RU" sz="1600" dirty="0"/>
              <a:t> </a:t>
            </a:r>
            <a:r>
              <a:rPr lang="ru-RU" sz="1600" dirty="0" err="1"/>
              <a:t>покажчики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покриті</a:t>
            </a:r>
            <a:r>
              <a:rPr lang="ru-RU" sz="1600" dirty="0"/>
              <a:t> </a:t>
            </a:r>
            <a:r>
              <a:rPr lang="ru-RU" sz="1600" dirty="0" err="1"/>
              <a:t>незмивною</a:t>
            </a:r>
            <a:r>
              <a:rPr lang="ru-RU" sz="1600" dirty="0"/>
              <a:t> </a:t>
            </a:r>
            <a:r>
              <a:rPr lang="ru-RU" sz="1600" dirty="0" err="1"/>
              <a:t>фарбою</a:t>
            </a:r>
            <a:r>
              <a:rPr lang="ru-RU" sz="1600" dirty="0"/>
              <a:t> і </a:t>
            </a:r>
            <a:r>
              <a:rPr lang="ru-RU" sz="1600" dirty="0" err="1"/>
              <a:t>світяться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15. У </a:t>
            </a:r>
            <a:r>
              <a:rPr lang="ru-RU" sz="1600" dirty="0" err="1"/>
              <a:t>відсік</a:t>
            </a:r>
            <a:r>
              <a:rPr lang="ru-RU" sz="1600" dirty="0"/>
              <a:t> </a:t>
            </a:r>
            <a:r>
              <a:rPr lang="ru-RU" sz="1600" dirty="0" err="1"/>
              <a:t>насамперед</a:t>
            </a:r>
            <a:r>
              <a:rPr lang="ru-RU" sz="1600" dirty="0"/>
              <a:t> </a:t>
            </a:r>
            <a:r>
              <a:rPr lang="ru-RU" sz="1600" dirty="0" err="1"/>
              <a:t>необхідно</a:t>
            </a:r>
            <a:r>
              <a:rPr lang="ru-RU" sz="1600" dirty="0"/>
              <a:t> подати шлангом </a:t>
            </a:r>
            <a:r>
              <a:rPr lang="ru-RU" sz="1600" dirty="0" err="1"/>
              <a:t>повітря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будь-</a:t>
            </a:r>
            <a:r>
              <a:rPr lang="ru-RU" sz="1600" dirty="0" err="1"/>
              <a:t>якого</a:t>
            </a:r>
            <a:r>
              <a:rPr lang="ru-RU" sz="1600" dirty="0"/>
              <a:t> </a:t>
            </a:r>
            <a:r>
              <a:rPr lang="ru-RU" sz="1600" dirty="0" err="1"/>
              <a:t>джерела</a:t>
            </a:r>
            <a:r>
              <a:rPr lang="ru-RU" sz="1600" dirty="0"/>
              <a:t> (</a:t>
            </a:r>
            <a:r>
              <a:rPr lang="ru-RU" sz="1600" dirty="0" err="1"/>
              <a:t>помпи</a:t>
            </a:r>
            <a:r>
              <a:rPr lang="ru-RU" sz="1600" dirty="0"/>
              <a:t>, </a:t>
            </a:r>
            <a:r>
              <a:rPr lang="ru-RU" sz="1600" dirty="0" err="1"/>
              <a:t>компресора</a:t>
            </a:r>
            <a:r>
              <a:rPr lang="ru-RU" sz="1600" dirty="0"/>
              <a:t>, </a:t>
            </a:r>
            <a:r>
              <a:rPr lang="ru-RU" sz="1600" dirty="0" err="1"/>
              <a:t>балонів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), </a:t>
            </a:r>
            <a:r>
              <a:rPr lang="ru-RU" sz="1600" dirty="0" err="1"/>
              <a:t>потім</a:t>
            </a:r>
            <a:r>
              <a:rPr lang="ru-RU" sz="1600" dirty="0"/>
              <a:t> за потреби - пенал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гарячим</a:t>
            </a:r>
            <a:r>
              <a:rPr lang="ru-RU" sz="1600" dirty="0"/>
              <a:t> </a:t>
            </a:r>
            <a:r>
              <a:rPr lang="ru-RU" sz="1600" dirty="0" err="1"/>
              <a:t>бульйоном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 і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піднімати</a:t>
            </a:r>
            <a:r>
              <a:rPr lang="ru-RU" sz="1600" dirty="0"/>
              <a:t> (</a:t>
            </a:r>
            <a:r>
              <a:rPr lang="ru-RU" sz="1600" dirty="0" err="1"/>
              <a:t>виводити</a:t>
            </a:r>
            <a:r>
              <a:rPr lang="ru-RU" sz="1600" dirty="0"/>
              <a:t>) </a:t>
            </a:r>
            <a:r>
              <a:rPr lang="ru-RU" sz="1600" dirty="0" err="1"/>
              <a:t>потерпілих</a:t>
            </a:r>
            <a:r>
              <a:rPr lang="ru-RU" sz="1600" dirty="0"/>
              <a:t> на </a:t>
            </a:r>
            <a:r>
              <a:rPr lang="ru-RU" sz="1600" dirty="0" err="1"/>
              <a:t>поверхню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застосуванням</a:t>
            </a:r>
            <a:r>
              <a:rPr lang="ru-RU" sz="1600" dirty="0"/>
              <a:t> водолазного </a:t>
            </a:r>
            <a:r>
              <a:rPr lang="ru-RU" sz="1600" dirty="0" err="1"/>
              <a:t>спорядження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відкритою</a:t>
            </a:r>
            <a:r>
              <a:rPr lang="ru-RU" sz="1600" dirty="0"/>
              <a:t> схемою </a:t>
            </a:r>
            <a:r>
              <a:rPr lang="ru-RU" sz="1600" dirty="0" err="1"/>
              <a:t>дихання</a:t>
            </a:r>
            <a:r>
              <a:rPr lang="ru-RU" sz="1600" dirty="0"/>
              <a:t>.</a:t>
            </a:r>
          </a:p>
          <a:p>
            <a:pPr algn="just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49" y="692696"/>
            <a:ext cx="1507435" cy="15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6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tte\Downloads\depositphotos_26552321-stock-photo-sudan-red-sea-wreck-divin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331110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638255" y="260648"/>
            <a:ext cx="5328592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/>
              <a:t>11. На </a:t>
            </a:r>
            <a:r>
              <a:rPr lang="ru-RU" sz="1600" dirty="0" err="1"/>
              <a:t>судні</a:t>
            </a:r>
            <a:r>
              <a:rPr lang="ru-RU" sz="1600" dirty="0"/>
              <a:t>, з </a:t>
            </a:r>
            <a:r>
              <a:rPr lang="ru-RU" sz="1600" dirty="0" err="1"/>
              <a:t>якого</a:t>
            </a:r>
            <a:r>
              <a:rPr lang="ru-RU" sz="1600" dirty="0"/>
              <a:t> </a:t>
            </a:r>
            <a:r>
              <a:rPr lang="ru-RU" sz="1600" dirty="0" err="1"/>
              <a:t>проводяться</a:t>
            </a:r>
            <a:r>
              <a:rPr lang="ru-RU" sz="1600" dirty="0"/>
              <a:t> </a:t>
            </a:r>
            <a:r>
              <a:rPr lang="ru-RU" sz="1600" dirty="0" err="1"/>
              <a:t>водолазні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, </a:t>
            </a:r>
            <a:r>
              <a:rPr lang="ru-RU" sz="1600" dirty="0" err="1"/>
              <a:t>крім</a:t>
            </a:r>
            <a:r>
              <a:rPr lang="ru-RU" sz="1600" dirty="0"/>
              <a:t> штатного </a:t>
            </a:r>
            <a:r>
              <a:rPr lang="ru-RU" sz="1600" dirty="0" err="1"/>
              <a:t>спорядження</a:t>
            </a:r>
            <a:r>
              <a:rPr lang="ru-RU" sz="1600" dirty="0"/>
              <a:t> для </a:t>
            </a:r>
            <a:r>
              <a:rPr lang="ru-RU" sz="1600" dirty="0" err="1"/>
              <a:t>водолазів</a:t>
            </a:r>
            <a:r>
              <a:rPr lang="ru-RU" sz="1600" dirty="0"/>
              <a:t>, </a:t>
            </a:r>
            <a:r>
              <a:rPr lang="ru-RU" sz="1600" dirty="0" err="1"/>
              <a:t>слід</a:t>
            </a:r>
            <a:r>
              <a:rPr lang="ru-RU" sz="1600" dirty="0"/>
              <a:t> </a:t>
            </a:r>
            <a:r>
              <a:rPr lang="ru-RU" sz="1600" dirty="0" err="1"/>
              <a:t>мати</a:t>
            </a:r>
            <a:r>
              <a:rPr lang="ru-RU" sz="1600" dirty="0"/>
              <a:t> не </a:t>
            </a:r>
            <a:r>
              <a:rPr lang="ru-RU" sz="1600" dirty="0" err="1"/>
              <a:t>менше</a:t>
            </a: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два </a:t>
            </a:r>
            <a:r>
              <a:rPr lang="ru-RU" sz="1600" dirty="0" err="1"/>
              <a:t>комплекти</a:t>
            </a:r>
            <a:r>
              <a:rPr lang="ru-RU" sz="1600" dirty="0"/>
              <a:t> готового до </a:t>
            </a:r>
            <a:r>
              <a:rPr lang="ru-RU" sz="1600" dirty="0" err="1"/>
              <a:t>негайного</a:t>
            </a:r>
            <a:r>
              <a:rPr lang="ru-RU" sz="1600" dirty="0"/>
              <a:t> </a:t>
            </a:r>
            <a:r>
              <a:rPr lang="ru-RU" sz="1600" dirty="0" err="1"/>
              <a:t>використання</a:t>
            </a:r>
            <a:r>
              <a:rPr lang="ru-RU" sz="1600" dirty="0"/>
              <a:t> водолазного </a:t>
            </a:r>
            <a:r>
              <a:rPr lang="ru-RU" sz="1600" dirty="0" err="1"/>
              <a:t>спорядження</a:t>
            </a:r>
            <a:r>
              <a:rPr lang="ru-RU" sz="1600" dirty="0"/>
              <a:t> з </a:t>
            </a:r>
            <a:r>
              <a:rPr lang="ru-RU" sz="1600" dirty="0" err="1"/>
              <a:t>відкритою</a:t>
            </a:r>
            <a:r>
              <a:rPr lang="ru-RU" sz="1600" dirty="0"/>
              <a:t> схемою </a:t>
            </a:r>
            <a:r>
              <a:rPr lang="ru-RU" sz="1600" dirty="0" err="1"/>
              <a:t>дихання</a:t>
            </a:r>
            <a:r>
              <a:rPr lang="ru-RU" sz="1600" dirty="0"/>
              <a:t>, </a:t>
            </a:r>
            <a:r>
              <a:rPr lang="ru-RU" sz="1600" dirty="0" err="1"/>
              <a:t>призначеного</a:t>
            </a:r>
            <a:r>
              <a:rPr lang="ru-RU" sz="1600" dirty="0"/>
              <a:t> для </a:t>
            </a:r>
            <a:r>
              <a:rPr lang="ru-RU" sz="1600" dirty="0" err="1"/>
              <a:t>постраждалих</a:t>
            </a:r>
            <a:r>
              <a:rPr lang="ru-RU" sz="1600" dirty="0"/>
              <a:t>. </a:t>
            </a:r>
            <a:r>
              <a:rPr lang="ru-RU" sz="1600" dirty="0" err="1"/>
              <a:t>Використовувати</a:t>
            </a:r>
            <a:r>
              <a:rPr lang="ru-RU" sz="1600" dirty="0"/>
              <a:t> </a:t>
            </a:r>
            <a:r>
              <a:rPr lang="ru-RU" sz="1600" dirty="0" err="1"/>
              <a:t>ці</a:t>
            </a:r>
            <a:r>
              <a:rPr lang="ru-RU" sz="1600" dirty="0"/>
              <a:t> </a:t>
            </a:r>
            <a:r>
              <a:rPr lang="ru-RU" sz="1600" dirty="0" err="1"/>
              <a:t>комплекти</a:t>
            </a:r>
            <a:r>
              <a:rPr lang="ru-RU" sz="1600" dirty="0"/>
              <a:t> </a:t>
            </a:r>
            <a:r>
              <a:rPr lang="ru-RU" sz="1600" dirty="0" err="1"/>
              <a:t>спорядження</a:t>
            </a:r>
            <a:r>
              <a:rPr lang="ru-RU" sz="1600" dirty="0"/>
              <a:t> для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цілей</a:t>
            </a:r>
            <a:r>
              <a:rPr lang="ru-RU" sz="1600" dirty="0"/>
              <a:t> заборонено.</a:t>
            </a:r>
          </a:p>
          <a:p>
            <a:pPr algn="just"/>
            <a:r>
              <a:rPr lang="ru-RU" sz="1600" dirty="0"/>
              <a:t>12. </a:t>
            </a:r>
            <a:r>
              <a:rPr lang="ru-RU" sz="1600" dirty="0" err="1"/>
              <a:t>Виведення</a:t>
            </a:r>
            <a:r>
              <a:rPr lang="ru-RU" sz="1600" dirty="0"/>
              <a:t> людей з </a:t>
            </a:r>
            <a:r>
              <a:rPr lang="ru-RU" sz="1600" dirty="0" err="1"/>
              <a:t>повітряних</a:t>
            </a:r>
            <a:r>
              <a:rPr lang="ru-RU" sz="1600" dirty="0"/>
              <a:t> </a:t>
            </a:r>
            <a:r>
              <a:rPr lang="ru-RU" sz="1600" dirty="0" err="1"/>
              <a:t>подушок</a:t>
            </a:r>
            <a:r>
              <a:rPr lang="ru-RU" sz="1600" dirty="0"/>
              <a:t> </a:t>
            </a:r>
            <a:r>
              <a:rPr lang="ru-RU" sz="1600" dirty="0" err="1"/>
              <a:t>затоплених</a:t>
            </a:r>
            <a:r>
              <a:rPr lang="ru-RU" sz="1600" dirty="0"/>
              <a:t> і </a:t>
            </a:r>
            <a:r>
              <a:rPr lang="ru-RU" sz="1600" dirty="0" err="1"/>
              <a:t>частково</a:t>
            </a:r>
            <a:r>
              <a:rPr lang="ru-RU" sz="1600" dirty="0"/>
              <a:t> </a:t>
            </a:r>
            <a:r>
              <a:rPr lang="ru-RU" sz="1600" dirty="0" err="1"/>
              <a:t>затоплених</a:t>
            </a:r>
            <a:r>
              <a:rPr lang="ru-RU" sz="1600" dirty="0"/>
              <a:t> </a:t>
            </a:r>
            <a:r>
              <a:rPr lang="ru-RU" sz="1600" dirty="0" err="1"/>
              <a:t>відсіків</a:t>
            </a:r>
            <a:r>
              <a:rPr lang="ru-RU" sz="1600" dirty="0"/>
              <a:t> суден на </a:t>
            </a:r>
            <a:r>
              <a:rPr lang="ru-RU" sz="1600" dirty="0" err="1"/>
              <a:t>поверхню</a:t>
            </a:r>
            <a:r>
              <a:rPr lang="ru-RU" sz="1600" dirty="0"/>
              <a:t> </a:t>
            </a:r>
            <a:r>
              <a:rPr lang="ru-RU" sz="1600" dirty="0" err="1"/>
              <a:t>водолази</a:t>
            </a:r>
            <a:r>
              <a:rPr lang="ru-RU" sz="1600" dirty="0"/>
              <a:t> </a:t>
            </a:r>
            <a:r>
              <a:rPr lang="ru-RU" sz="1600" dirty="0" err="1"/>
              <a:t>проводять</a:t>
            </a:r>
            <a:r>
              <a:rPr lang="ru-RU" sz="1600" dirty="0"/>
              <a:t> з </a:t>
            </a:r>
            <a:r>
              <a:rPr lang="ru-RU" sz="1600" dirty="0" err="1"/>
              <a:t>урахуванням</a:t>
            </a:r>
            <a:r>
              <a:rPr lang="ru-RU" sz="1600" dirty="0"/>
              <a:t> </a:t>
            </a:r>
            <a:r>
              <a:rPr lang="ru-RU" sz="1600" dirty="0" err="1"/>
              <a:t>рекомендацій</a:t>
            </a:r>
            <a:r>
              <a:rPr lang="ru-RU" sz="1600" dirty="0"/>
              <a:t> </a:t>
            </a:r>
            <a:r>
              <a:rPr lang="ru-RU" sz="1600" dirty="0" err="1"/>
              <a:t>медичного</a:t>
            </a:r>
            <a:r>
              <a:rPr lang="ru-RU" sz="1600" dirty="0"/>
              <a:t> персоналу. Під час </a:t>
            </a:r>
            <a:r>
              <a:rPr lang="ru-RU" sz="1600" dirty="0" err="1"/>
              <a:t>виведення</a:t>
            </a:r>
            <a:r>
              <a:rPr lang="ru-RU" sz="1600" dirty="0"/>
              <a:t> </a:t>
            </a:r>
            <a:r>
              <a:rPr lang="ru-RU" sz="1600" dirty="0" err="1"/>
              <a:t>постраждалого</a:t>
            </a:r>
            <a:r>
              <a:rPr lang="ru-RU" sz="1600" dirty="0"/>
              <a:t> з </a:t>
            </a:r>
            <a:r>
              <a:rPr lang="ru-RU" sz="1600" dirty="0" err="1"/>
              <a:t>глибини</a:t>
            </a:r>
            <a:r>
              <a:rPr lang="ru-RU" sz="1600" dirty="0"/>
              <a:t> </a:t>
            </a:r>
            <a:r>
              <a:rPr lang="ru-RU" sz="1600" dirty="0" err="1"/>
              <a:t>понад</a:t>
            </a:r>
            <a:r>
              <a:rPr lang="ru-RU" sz="1600" dirty="0"/>
              <a:t> 10 м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необхідно</a:t>
            </a:r>
            <a:r>
              <a:rPr lang="ru-RU" sz="1600" dirty="0"/>
              <a:t> </a:t>
            </a:r>
            <a:r>
              <a:rPr lang="ru-RU" sz="1600" dirty="0" err="1"/>
              <a:t>помістити</a:t>
            </a:r>
            <a:r>
              <a:rPr lang="ru-RU" sz="1600" dirty="0"/>
              <a:t> до </a:t>
            </a:r>
            <a:r>
              <a:rPr lang="ru-RU" sz="1600" dirty="0" err="1"/>
              <a:t>барокамери</a:t>
            </a:r>
            <a:r>
              <a:rPr lang="ru-RU" sz="1600" dirty="0"/>
              <a:t> для </a:t>
            </a:r>
            <a:r>
              <a:rPr lang="ru-RU" sz="1600" dirty="0" err="1"/>
              <a:t>проведення</a:t>
            </a:r>
            <a:r>
              <a:rPr lang="ru-RU" sz="1600" dirty="0"/>
              <a:t> </a:t>
            </a:r>
            <a:r>
              <a:rPr lang="ru-RU" sz="1600" dirty="0" err="1"/>
              <a:t>декомпресії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лікувальної</a:t>
            </a:r>
            <a:r>
              <a:rPr lang="ru-RU" sz="1600" dirty="0"/>
              <a:t> </a:t>
            </a:r>
            <a:r>
              <a:rPr lang="ru-RU" sz="1600" dirty="0" err="1"/>
              <a:t>рекомпресії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13. </a:t>
            </a:r>
            <a:r>
              <a:rPr lang="ru-RU" sz="1600" dirty="0" err="1"/>
              <a:t>Виведення</a:t>
            </a:r>
            <a:r>
              <a:rPr lang="ru-RU" sz="1600" dirty="0"/>
              <a:t> людей з </a:t>
            </a:r>
            <a:r>
              <a:rPr lang="ru-RU" sz="1600" dirty="0" err="1"/>
              <a:t>повітряної</a:t>
            </a:r>
            <a:r>
              <a:rPr lang="ru-RU" sz="1600" dirty="0"/>
              <a:t> подушки </a:t>
            </a:r>
            <a:r>
              <a:rPr lang="ru-RU" sz="1600" dirty="0" err="1"/>
              <a:t>відсіків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проводити</a:t>
            </a:r>
            <a:r>
              <a:rPr lang="ru-RU" sz="1600" dirty="0"/>
              <a:t> не </a:t>
            </a:r>
            <a:r>
              <a:rPr lang="ru-RU" sz="1600" dirty="0" err="1"/>
              <a:t>менше</a:t>
            </a: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2 </a:t>
            </a:r>
            <a:r>
              <a:rPr lang="ru-RU" sz="1600" dirty="0" err="1"/>
              <a:t>водолази</a:t>
            </a:r>
            <a:r>
              <a:rPr lang="ru-RU" sz="1600" dirty="0"/>
              <a:t>. Один водолаз повинен </a:t>
            </a:r>
            <a:r>
              <a:rPr lang="ru-RU" sz="1600" dirty="0" err="1"/>
              <a:t>перебувати</a:t>
            </a:r>
            <a:r>
              <a:rPr lang="ru-RU" sz="1600" dirty="0"/>
              <a:t> </a:t>
            </a:r>
            <a:r>
              <a:rPr lang="ru-RU" sz="1600" dirty="0" err="1"/>
              <a:t>біля</a:t>
            </a:r>
            <a:r>
              <a:rPr lang="ru-RU" sz="1600" dirty="0"/>
              <a:t> входу в </a:t>
            </a:r>
            <a:r>
              <a:rPr lang="ru-RU" sz="1600" dirty="0" err="1"/>
              <a:t>аварійному</a:t>
            </a:r>
            <a:r>
              <a:rPr lang="ru-RU" sz="1600" dirty="0"/>
              <a:t> </a:t>
            </a:r>
            <a:r>
              <a:rPr lang="ru-RU" sz="1600" dirty="0" err="1"/>
              <a:t>судні</a:t>
            </a:r>
            <a:r>
              <a:rPr lang="ru-RU" sz="1600" dirty="0"/>
              <a:t> і </a:t>
            </a:r>
            <a:r>
              <a:rPr lang="ru-RU" sz="1600" dirty="0" err="1"/>
              <a:t>страхувати</a:t>
            </a:r>
            <a:r>
              <a:rPr lang="ru-RU" sz="1600" dirty="0"/>
              <a:t> </a:t>
            </a:r>
            <a:r>
              <a:rPr lang="ru-RU" sz="1600" dirty="0" err="1"/>
              <a:t>іншого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заходитиме</a:t>
            </a:r>
            <a:r>
              <a:rPr lang="ru-RU" sz="1600" dirty="0"/>
              <a:t> до </a:t>
            </a:r>
            <a:r>
              <a:rPr lang="ru-RU" sz="1600" dirty="0" err="1"/>
              <a:t>відсіку</a:t>
            </a:r>
            <a:r>
              <a:rPr lang="ru-RU" sz="1600" dirty="0"/>
              <a:t> з людьми.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прохід</a:t>
            </a:r>
            <a:r>
              <a:rPr lang="ru-RU" sz="1600" dirty="0"/>
              <a:t> до </a:t>
            </a:r>
            <a:r>
              <a:rPr lang="ru-RU" sz="1600" dirty="0" err="1"/>
              <a:t>відсіку</a:t>
            </a:r>
            <a:r>
              <a:rPr lang="ru-RU" sz="1600" dirty="0"/>
              <a:t> з людьми </a:t>
            </a:r>
            <a:r>
              <a:rPr lang="ru-RU" sz="1600" dirty="0" err="1"/>
              <a:t>складний</a:t>
            </a:r>
            <a:r>
              <a:rPr lang="ru-RU" sz="1600" dirty="0"/>
              <a:t>,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велику</a:t>
            </a:r>
            <a:r>
              <a:rPr lang="ru-RU" sz="1600" dirty="0"/>
              <a:t> </a:t>
            </a:r>
            <a:r>
              <a:rPr lang="ru-RU" sz="1600" dirty="0" err="1"/>
              <a:t>довжину</a:t>
            </a:r>
            <a:r>
              <a:rPr lang="ru-RU" sz="1600" dirty="0"/>
              <a:t> і повороти, рекомендовано в </a:t>
            </a:r>
            <a:r>
              <a:rPr lang="ru-RU" sz="1600" dirty="0" err="1"/>
              <a:t>проході</a:t>
            </a:r>
            <a:r>
              <a:rPr lang="ru-RU" sz="1600" dirty="0"/>
              <a:t> </a:t>
            </a:r>
            <a:r>
              <a:rPr lang="ru-RU" sz="1600" dirty="0" err="1"/>
              <a:t>перебувати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одному водолазу.</a:t>
            </a:r>
          </a:p>
          <a:p>
            <a:pPr algn="just"/>
            <a:r>
              <a:rPr lang="ru-RU" sz="1600" dirty="0"/>
              <a:t>14. </a:t>
            </a:r>
            <a:r>
              <a:rPr lang="ru-RU" sz="1600" dirty="0" err="1"/>
              <a:t>Від</a:t>
            </a:r>
            <a:r>
              <a:rPr lang="ru-RU" sz="1600" dirty="0"/>
              <a:t> входу в </a:t>
            </a:r>
            <a:r>
              <a:rPr lang="ru-RU" sz="1600" dirty="0" err="1"/>
              <a:t>аварійне</a:t>
            </a:r>
            <a:r>
              <a:rPr lang="ru-RU" sz="1600" dirty="0"/>
              <a:t> судно до </a:t>
            </a:r>
            <a:r>
              <a:rPr lang="ru-RU" sz="1600" dirty="0" err="1"/>
              <a:t>відсіку</a:t>
            </a:r>
            <a:r>
              <a:rPr lang="ru-RU" sz="1600" dirty="0"/>
              <a:t> з людьми водолаз повинен завести і </a:t>
            </a:r>
            <a:r>
              <a:rPr lang="ru-RU" sz="1600" dirty="0" err="1"/>
              <a:t>закріпити</a:t>
            </a:r>
            <a:r>
              <a:rPr lang="ru-RU" sz="1600" dirty="0"/>
              <a:t> </a:t>
            </a:r>
            <a:r>
              <a:rPr lang="ru-RU" sz="1600" dirty="0" err="1"/>
              <a:t>ходовий</a:t>
            </a:r>
            <a:r>
              <a:rPr lang="ru-RU" sz="1600" dirty="0"/>
              <a:t> </a:t>
            </a:r>
            <a:r>
              <a:rPr lang="ru-RU" sz="1600" dirty="0" err="1"/>
              <a:t>кінець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У </a:t>
            </a:r>
            <a:r>
              <a:rPr lang="ru-RU" sz="1600" dirty="0" err="1"/>
              <a:t>внутрішніх</a:t>
            </a:r>
            <a:r>
              <a:rPr lang="ru-RU" sz="1600" dirty="0"/>
              <a:t> </a:t>
            </a:r>
            <a:r>
              <a:rPr lang="ru-RU" sz="1600" dirty="0" err="1"/>
              <a:t>приміщеннях</a:t>
            </a:r>
            <a:r>
              <a:rPr lang="ru-RU" sz="1600" dirty="0"/>
              <a:t> </a:t>
            </a:r>
            <a:r>
              <a:rPr lang="ru-RU" sz="1600" dirty="0" err="1"/>
              <a:t>аварійного</a:t>
            </a:r>
            <a:r>
              <a:rPr lang="ru-RU" sz="1600" dirty="0"/>
              <a:t> судна, а </a:t>
            </a:r>
            <a:r>
              <a:rPr lang="ru-RU" sz="1600" dirty="0" err="1"/>
              <a:t>також</a:t>
            </a:r>
            <a:r>
              <a:rPr lang="ru-RU" sz="1600" dirty="0"/>
              <a:t> у </a:t>
            </a:r>
            <a:r>
              <a:rPr lang="ru-RU" sz="1600" dirty="0" err="1"/>
              <a:t>місцях</a:t>
            </a:r>
            <a:r>
              <a:rPr lang="ru-RU" sz="1600" dirty="0"/>
              <a:t> повороту шляху, </a:t>
            </a:r>
            <a:r>
              <a:rPr lang="ru-RU" sz="1600" dirty="0" err="1"/>
              <a:t>яким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виводитися</a:t>
            </a:r>
            <a:r>
              <a:rPr lang="ru-RU" sz="1600" dirty="0"/>
              <a:t> люди, </a:t>
            </a:r>
            <a:r>
              <a:rPr lang="ru-RU" sz="1600" dirty="0" err="1"/>
              <a:t>необхідно</a:t>
            </a:r>
            <a:r>
              <a:rPr lang="ru-RU" sz="1600" dirty="0"/>
              <a:t> </a:t>
            </a:r>
            <a:r>
              <a:rPr lang="ru-RU" sz="1600" dirty="0" err="1"/>
              <a:t>встановити</a:t>
            </a:r>
            <a:r>
              <a:rPr lang="ru-RU" sz="1600" dirty="0"/>
              <a:t> </a:t>
            </a:r>
            <a:r>
              <a:rPr lang="ru-RU" sz="1600" dirty="0" err="1"/>
              <a:t>безкабельні</a:t>
            </a:r>
            <a:r>
              <a:rPr lang="ru-RU" sz="1600" dirty="0"/>
              <a:t> </a:t>
            </a:r>
            <a:r>
              <a:rPr lang="ru-RU" sz="1600" dirty="0" err="1"/>
              <a:t>світильники</a:t>
            </a:r>
            <a:r>
              <a:rPr lang="ru-RU" sz="1600" dirty="0"/>
              <a:t> з </a:t>
            </a:r>
            <a:r>
              <a:rPr lang="ru-RU" sz="1600" dirty="0" err="1"/>
              <a:t>автономним</a:t>
            </a:r>
            <a:r>
              <a:rPr lang="ru-RU" sz="1600" dirty="0"/>
              <a:t> </a:t>
            </a:r>
            <a:r>
              <a:rPr lang="ru-RU" sz="1600" dirty="0" err="1"/>
              <a:t>живленням</a:t>
            </a:r>
            <a:r>
              <a:rPr lang="ru-RU" sz="1600" dirty="0"/>
              <a:t>.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підводних</a:t>
            </a:r>
            <a:r>
              <a:rPr lang="ru-RU" sz="1600" dirty="0"/>
              <a:t> </a:t>
            </a:r>
            <a:r>
              <a:rPr lang="ru-RU" sz="1600" dirty="0" err="1"/>
              <a:t>світильників</a:t>
            </a:r>
            <a:r>
              <a:rPr lang="ru-RU" sz="1600" dirty="0"/>
              <a:t> </a:t>
            </a:r>
            <a:r>
              <a:rPr lang="ru-RU" sz="1600" dirty="0" err="1"/>
              <a:t>немає</a:t>
            </a:r>
            <a:r>
              <a:rPr lang="ru-RU" sz="1600" dirty="0"/>
              <a:t> у </a:t>
            </a:r>
            <a:r>
              <a:rPr lang="ru-RU" sz="1600" dirty="0" err="1"/>
              <a:t>достатній</a:t>
            </a:r>
            <a:r>
              <a:rPr lang="ru-RU" sz="1600" dirty="0"/>
              <a:t> </a:t>
            </a:r>
            <a:r>
              <a:rPr lang="ru-RU" sz="1600" dirty="0" err="1"/>
              <a:t>кількості</a:t>
            </a:r>
            <a:r>
              <a:rPr lang="ru-RU" sz="1600" dirty="0"/>
              <a:t>, у </a:t>
            </a:r>
            <a:r>
              <a:rPr lang="ru-RU" sz="1600" dirty="0" err="1"/>
              <a:t>внутрішніх</a:t>
            </a:r>
            <a:r>
              <a:rPr lang="ru-RU" sz="1600" dirty="0"/>
              <a:t> </a:t>
            </a:r>
            <a:r>
              <a:rPr lang="ru-RU" sz="1600" dirty="0" err="1"/>
              <a:t>приміщеннях</a:t>
            </a:r>
            <a:r>
              <a:rPr lang="ru-RU" sz="1600" dirty="0"/>
              <a:t> </a:t>
            </a:r>
            <a:r>
              <a:rPr lang="ru-RU" sz="1600" dirty="0" err="1"/>
              <a:t>установлюються</a:t>
            </a:r>
            <a:r>
              <a:rPr lang="ru-RU" sz="1600" dirty="0"/>
              <a:t> </a:t>
            </a:r>
            <a:r>
              <a:rPr lang="ru-RU" sz="1600" dirty="0" err="1"/>
              <a:t>покажчики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покриті</a:t>
            </a:r>
            <a:r>
              <a:rPr lang="ru-RU" sz="1600" dirty="0"/>
              <a:t> </a:t>
            </a:r>
            <a:r>
              <a:rPr lang="ru-RU" sz="1600" dirty="0" err="1"/>
              <a:t>незмивною</a:t>
            </a:r>
            <a:r>
              <a:rPr lang="ru-RU" sz="1600" dirty="0"/>
              <a:t> </a:t>
            </a:r>
            <a:r>
              <a:rPr lang="ru-RU" sz="1600" dirty="0" err="1"/>
              <a:t>фарбою</a:t>
            </a:r>
            <a:r>
              <a:rPr lang="ru-RU" sz="1600" dirty="0"/>
              <a:t> і </a:t>
            </a:r>
            <a:r>
              <a:rPr lang="ru-RU" sz="1600" dirty="0" err="1"/>
              <a:t>світяться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15. У </a:t>
            </a:r>
            <a:r>
              <a:rPr lang="ru-RU" sz="1600" dirty="0" err="1"/>
              <a:t>відсік</a:t>
            </a:r>
            <a:r>
              <a:rPr lang="ru-RU" sz="1600" dirty="0"/>
              <a:t> </a:t>
            </a:r>
            <a:r>
              <a:rPr lang="ru-RU" sz="1600" dirty="0" err="1"/>
              <a:t>насамперед</a:t>
            </a:r>
            <a:r>
              <a:rPr lang="ru-RU" sz="1600" dirty="0"/>
              <a:t> </a:t>
            </a:r>
            <a:r>
              <a:rPr lang="ru-RU" sz="1600" dirty="0" err="1"/>
              <a:t>необхідно</a:t>
            </a:r>
            <a:r>
              <a:rPr lang="ru-RU" sz="1600" dirty="0"/>
              <a:t> подати шлангом </a:t>
            </a:r>
            <a:r>
              <a:rPr lang="ru-RU" sz="1600" dirty="0" err="1"/>
              <a:t>повітря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будь-</a:t>
            </a:r>
            <a:r>
              <a:rPr lang="ru-RU" sz="1600" dirty="0" err="1"/>
              <a:t>якого</a:t>
            </a:r>
            <a:r>
              <a:rPr lang="ru-RU" sz="1600" dirty="0"/>
              <a:t> </a:t>
            </a:r>
            <a:r>
              <a:rPr lang="ru-RU" sz="1600" dirty="0" err="1"/>
              <a:t>джерела</a:t>
            </a:r>
            <a:r>
              <a:rPr lang="ru-RU" sz="1600" dirty="0"/>
              <a:t> (</a:t>
            </a:r>
            <a:r>
              <a:rPr lang="ru-RU" sz="1600" dirty="0" err="1"/>
              <a:t>помпи</a:t>
            </a:r>
            <a:r>
              <a:rPr lang="ru-RU" sz="1600" dirty="0"/>
              <a:t>, </a:t>
            </a:r>
            <a:r>
              <a:rPr lang="ru-RU" sz="1600" dirty="0" err="1"/>
              <a:t>компресора</a:t>
            </a:r>
            <a:r>
              <a:rPr lang="ru-RU" sz="1600" dirty="0"/>
              <a:t>, </a:t>
            </a:r>
            <a:r>
              <a:rPr lang="ru-RU" sz="1600" dirty="0" err="1"/>
              <a:t>балонів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), </a:t>
            </a:r>
            <a:r>
              <a:rPr lang="ru-RU" sz="1600" dirty="0" err="1"/>
              <a:t>потім</a:t>
            </a:r>
            <a:r>
              <a:rPr lang="ru-RU" sz="1600" dirty="0"/>
              <a:t> за потреби - пенал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гарячим</a:t>
            </a:r>
            <a:r>
              <a:rPr lang="ru-RU" sz="1600" dirty="0"/>
              <a:t> </a:t>
            </a:r>
            <a:r>
              <a:rPr lang="ru-RU" sz="1600" dirty="0" err="1"/>
              <a:t>бульйоном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 і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піднімати</a:t>
            </a:r>
            <a:r>
              <a:rPr lang="ru-RU" sz="1600" dirty="0"/>
              <a:t> (</a:t>
            </a:r>
            <a:r>
              <a:rPr lang="ru-RU" sz="1600" dirty="0" err="1"/>
              <a:t>виводити</a:t>
            </a:r>
            <a:r>
              <a:rPr lang="ru-RU" sz="1600" dirty="0"/>
              <a:t>) </a:t>
            </a:r>
            <a:r>
              <a:rPr lang="ru-RU" sz="1600" dirty="0" err="1"/>
              <a:t>потерпілих</a:t>
            </a:r>
            <a:r>
              <a:rPr lang="ru-RU" sz="1600" dirty="0"/>
              <a:t> на </a:t>
            </a:r>
            <a:r>
              <a:rPr lang="ru-RU" sz="1600" dirty="0" err="1"/>
              <a:t>поверхню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застосуванням</a:t>
            </a:r>
            <a:r>
              <a:rPr lang="ru-RU" sz="1600" dirty="0"/>
              <a:t> водолазного </a:t>
            </a:r>
            <a:r>
              <a:rPr lang="ru-RU" sz="1600" dirty="0" err="1"/>
              <a:t>спорядження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відкритою</a:t>
            </a:r>
            <a:r>
              <a:rPr lang="ru-RU" sz="1600" dirty="0"/>
              <a:t> схемою </a:t>
            </a:r>
            <a:r>
              <a:rPr lang="ru-RU" sz="1600" dirty="0" err="1"/>
              <a:t>дихання</a:t>
            </a:r>
            <a:r>
              <a:rPr lang="ru-RU" sz="1600" dirty="0"/>
              <a:t>.</a:t>
            </a:r>
          </a:p>
          <a:p>
            <a:pPr algn="just"/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75656" y="5301208"/>
            <a:ext cx="522874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3527" y="5373216"/>
            <a:ext cx="8643319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/>
              <a:t>16. </a:t>
            </a:r>
            <a:r>
              <a:rPr lang="ru-RU" sz="1600" dirty="0" err="1"/>
              <a:t>Входити</a:t>
            </a:r>
            <a:r>
              <a:rPr lang="ru-RU" sz="1600" dirty="0"/>
              <a:t> до </a:t>
            </a:r>
            <a:r>
              <a:rPr lang="ru-RU" sz="1600" dirty="0" err="1"/>
              <a:t>відсіку</a:t>
            </a:r>
            <a:r>
              <a:rPr lang="ru-RU" sz="1600" dirty="0"/>
              <a:t> з людьми водолаз повинен </a:t>
            </a:r>
            <a:r>
              <a:rPr lang="ru-RU" sz="1600" dirty="0" err="1"/>
              <a:t>обережно</a:t>
            </a:r>
            <a:r>
              <a:rPr lang="ru-RU" sz="1600" dirty="0"/>
              <a:t>, за </a:t>
            </a:r>
            <a:r>
              <a:rPr lang="ru-RU" sz="1600" dirty="0" err="1"/>
              <a:t>можливості</a:t>
            </a:r>
            <a:r>
              <a:rPr lang="ru-RU" sz="1600" dirty="0"/>
              <a:t> - </a:t>
            </a:r>
            <a:r>
              <a:rPr lang="ru-RU" sz="1600" dirty="0" err="1"/>
              <a:t>осторонь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тих, кого </a:t>
            </a:r>
            <a:r>
              <a:rPr lang="ru-RU" sz="1600" dirty="0" err="1"/>
              <a:t>рятує</a:t>
            </a:r>
            <a:r>
              <a:rPr lang="ru-RU" sz="1600" dirty="0"/>
              <a:t>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уникнути</a:t>
            </a:r>
            <a:r>
              <a:rPr lang="ru-RU" sz="1600" dirty="0"/>
              <a:t> </a:t>
            </a:r>
            <a:r>
              <a:rPr lang="ru-RU" sz="1600" dirty="0" err="1"/>
              <a:t>несподіваних</a:t>
            </a:r>
            <a:r>
              <a:rPr lang="ru-RU" sz="1600" dirty="0"/>
              <a:t> </a:t>
            </a:r>
            <a:r>
              <a:rPr lang="ru-RU" sz="1600" dirty="0" err="1"/>
              <a:t>агресивних</a:t>
            </a:r>
            <a:r>
              <a:rPr lang="ru-RU" sz="1600" dirty="0"/>
              <a:t> </a:t>
            </a:r>
            <a:r>
              <a:rPr lang="ru-RU" sz="1600" dirty="0" err="1"/>
              <a:t>дій</a:t>
            </a:r>
            <a:r>
              <a:rPr lang="ru-RU" sz="1600" dirty="0"/>
              <a:t> з </a:t>
            </a:r>
            <a:r>
              <a:rPr lang="ru-RU" sz="1600" dirty="0" err="1"/>
              <a:t>їх</a:t>
            </a:r>
            <a:r>
              <a:rPr lang="ru-RU" sz="1600" dirty="0"/>
              <a:t> боку.</a:t>
            </a:r>
          </a:p>
          <a:p>
            <a:pPr algn="just"/>
            <a:r>
              <a:rPr lang="ru-RU" sz="1600" dirty="0"/>
              <a:t>17. Під час </a:t>
            </a:r>
            <a:r>
              <a:rPr lang="ru-RU" sz="1600" dirty="0" err="1"/>
              <a:t>перебування</a:t>
            </a:r>
            <a:r>
              <a:rPr lang="ru-RU" sz="1600" dirty="0"/>
              <a:t> водолаза в </a:t>
            </a:r>
            <a:r>
              <a:rPr lang="ru-RU" sz="1600" dirty="0" err="1"/>
              <a:t>повітряній</a:t>
            </a:r>
            <a:r>
              <a:rPr lang="ru-RU" sz="1600" dirty="0"/>
              <a:t> </a:t>
            </a:r>
            <a:r>
              <a:rPr lang="ru-RU" sz="1600" dirty="0" err="1"/>
              <a:t>подушці</a:t>
            </a:r>
            <a:r>
              <a:rPr lang="ru-RU" sz="1600" dirty="0"/>
              <a:t> </a:t>
            </a:r>
            <a:r>
              <a:rPr lang="ru-RU" sz="1600" dirty="0" err="1"/>
              <a:t>частково</a:t>
            </a:r>
            <a:r>
              <a:rPr lang="ru-RU" sz="1600" dirty="0"/>
              <a:t> </a:t>
            </a:r>
            <a:r>
              <a:rPr lang="ru-RU" sz="1600" dirty="0" err="1"/>
              <a:t>затопленого</a:t>
            </a:r>
            <a:r>
              <a:rPr lang="ru-RU" sz="1600" dirty="0"/>
              <a:t> </a:t>
            </a:r>
            <a:r>
              <a:rPr lang="ru-RU" sz="1600" dirty="0" err="1"/>
              <a:t>відсіку</a:t>
            </a:r>
            <a:r>
              <a:rPr lang="ru-RU" sz="1600" dirty="0"/>
              <a:t> (</a:t>
            </a:r>
            <a:r>
              <a:rPr lang="ru-RU" sz="1600" dirty="0" err="1"/>
              <a:t>приміщення</a:t>
            </a:r>
            <a:r>
              <a:rPr lang="ru-RU" sz="1600" dirty="0"/>
              <a:t>) </a:t>
            </a:r>
            <a:r>
              <a:rPr lang="ru-RU" sz="1600" dirty="0" err="1"/>
              <a:t>переходити</a:t>
            </a:r>
            <a:r>
              <a:rPr lang="ru-RU" sz="1600" dirty="0"/>
              <a:t> на </a:t>
            </a:r>
            <a:r>
              <a:rPr lang="ru-RU" sz="1600" dirty="0" err="1"/>
              <a:t>дихання</a:t>
            </a:r>
            <a:r>
              <a:rPr lang="ru-RU" sz="1600" dirty="0"/>
              <a:t> </a:t>
            </a:r>
            <a:r>
              <a:rPr lang="ru-RU" sz="1600" dirty="0" err="1"/>
              <a:t>газовим</a:t>
            </a:r>
            <a:r>
              <a:rPr lang="ru-RU" sz="1600" dirty="0"/>
              <a:t> складом </a:t>
            </a:r>
            <a:r>
              <a:rPr lang="ru-RU" sz="1600" dirty="0" err="1"/>
              <a:t>повітряної</a:t>
            </a:r>
            <a:r>
              <a:rPr lang="ru-RU" sz="1600" dirty="0"/>
              <a:t> подушки заборонено.</a:t>
            </a:r>
          </a:p>
          <a:p>
            <a:pPr algn="just"/>
            <a:r>
              <a:rPr lang="ru-RU" sz="1600" dirty="0"/>
              <a:t>18.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проникнення</a:t>
            </a:r>
            <a:r>
              <a:rPr lang="ru-RU" sz="1600" dirty="0"/>
              <a:t> </a:t>
            </a:r>
            <a:r>
              <a:rPr lang="ru-RU" sz="1600" dirty="0" err="1"/>
              <a:t>водолазів</a:t>
            </a:r>
            <a:r>
              <a:rPr lang="ru-RU" sz="1600" dirty="0"/>
              <a:t> до </a:t>
            </a:r>
            <a:r>
              <a:rPr lang="ru-RU" sz="1600" dirty="0" err="1"/>
              <a:t>відсіку</a:t>
            </a:r>
            <a:r>
              <a:rPr lang="ru-RU" sz="1600" dirty="0"/>
              <a:t> </a:t>
            </a:r>
            <a:r>
              <a:rPr lang="ru-RU" sz="1600" dirty="0" err="1"/>
              <a:t>аварійного</a:t>
            </a:r>
            <a:r>
              <a:rPr lang="ru-RU" sz="1600" dirty="0"/>
              <a:t> судна, де </a:t>
            </a:r>
            <a:r>
              <a:rPr lang="ru-RU" sz="1600" dirty="0" err="1"/>
              <a:t>залишилися</a:t>
            </a:r>
            <a:r>
              <a:rPr lang="ru-RU" sz="1600" dirty="0"/>
              <a:t> люди, </a:t>
            </a:r>
            <a:r>
              <a:rPr lang="ru-RU" sz="1600" dirty="0" err="1"/>
              <a:t>неможливе</a:t>
            </a:r>
            <a:r>
              <a:rPr lang="ru-RU" sz="1600" dirty="0"/>
              <a:t> через </a:t>
            </a:r>
            <a:r>
              <a:rPr lang="ru-RU" sz="1600" dirty="0" err="1"/>
              <a:t>двері</a:t>
            </a:r>
            <a:r>
              <a:rPr lang="ru-RU" sz="1600" dirty="0"/>
              <a:t>, люки, </a:t>
            </a:r>
            <a:r>
              <a:rPr lang="ru-RU" sz="1600" dirty="0" err="1"/>
              <a:t>горловини</a:t>
            </a:r>
            <a:r>
              <a:rPr lang="ru-RU" sz="1600" dirty="0"/>
              <a:t> і </a:t>
            </a:r>
            <a:r>
              <a:rPr lang="ru-RU" sz="1600" dirty="0" err="1"/>
              <a:t>пробоїни</a:t>
            </a:r>
            <a:r>
              <a:rPr lang="ru-RU" sz="1600" dirty="0"/>
              <a:t> в </a:t>
            </a:r>
            <a:r>
              <a:rPr lang="ru-RU" sz="1600" dirty="0" err="1"/>
              <a:t>корпусі</a:t>
            </a:r>
            <a:r>
              <a:rPr lang="ru-RU" sz="1600" dirty="0"/>
              <a:t> судна, </a:t>
            </a:r>
            <a:r>
              <a:rPr lang="ru-RU" sz="1600" dirty="0" err="1"/>
              <a:t>необхідно</a:t>
            </a:r>
            <a:r>
              <a:rPr lang="ru-RU" sz="1600" dirty="0"/>
              <a:t> </a:t>
            </a:r>
            <a:r>
              <a:rPr lang="ru-RU" sz="1600" dirty="0" err="1"/>
              <a:t>прорізати</a:t>
            </a:r>
            <a:r>
              <a:rPr lang="ru-RU" sz="1600" dirty="0"/>
              <a:t> </a:t>
            </a:r>
            <a:r>
              <a:rPr lang="ru-RU" sz="1600" dirty="0" err="1"/>
              <a:t>отвір</a:t>
            </a:r>
            <a:r>
              <a:rPr lang="ru-RU" sz="1600" dirty="0"/>
              <a:t> для </a:t>
            </a:r>
            <a:r>
              <a:rPr lang="ru-RU" sz="1600" dirty="0" err="1"/>
              <a:t>виведення</a:t>
            </a:r>
            <a:r>
              <a:rPr lang="ru-RU" sz="1600" dirty="0"/>
              <a:t> людей на </a:t>
            </a:r>
            <a:r>
              <a:rPr lang="ru-RU" sz="1600" dirty="0" err="1"/>
              <a:t>поверхню</a:t>
            </a:r>
            <a:r>
              <a:rPr lang="ru-RU" sz="1600" dirty="0"/>
              <a:t>. У такому </a:t>
            </a:r>
            <a:r>
              <a:rPr lang="ru-RU" sz="1600" dirty="0" err="1"/>
              <a:t>разі</a:t>
            </a:r>
            <a:r>
              <a:rPr lang="ru-RU" sz="1600" dirty="0"/>
              <a:t> </a:t>
            </a:r>
            <a:r>
              <a:rPr lang="ru-RU" sz="1600" dirty="0" err="1"/>
              <a:t>слід</a:t>
            </a:r>
            <a:r>
              <a:rPr lang="ru-RU" sz="1600" dirty="0"/>
              <a:t> </a:t>
            </a:r>
            <a:r>
              <a:rPr lang="ru-RU" sz="1600" dirty="0" err="1"/>
              <a:t>вжити</a:t>
            </a:r>
            <a:r>
              <a:rPr lang="ru-RU" sz="1600" dirty="0"/>
              <a:t> </a:t>
            </a:r>
            <a:r>
              <a:rPr lang="ru-RU" sz="1600" dirty="0" err="1"/>
              <a:t>заходів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поліпшення</a:t>
            </a:r>
            <a:r>
              <a:rPr lang="ru-RU" sz="1600" dirty="0"/>
              <a:t> (</a:t>
            </a:r>
            <a:r>
              <a:rPr lang="ru-RU" sz="1600" dirty="0" err="1"/>
              <a:t>вентиляції</a:t>
            </a:r>
            <a:r>
              <a:rPr lang="ru-RU" sz="1600" dirty="0"/>
              <a:t>) складу </a:t>
            </a:r>
            <a:r>
              <a:rPr lang="ru-RU" sz="1600" dirty="0" err="1"/>
              <a:t>повітря</a:t>
            </a:r>
            <a:r>
              <a:rPr lang="ru-RU" sz="1600" dirty="0"/>
              <a:t> в </a:t>
            </a:r>
            <a:r>
              <a:rPr lang="ru-RU" sz="1600" dirty="0" err="1"/>
              <a:t>повітряній</a:t>
            </a:r>
            <a:r>
              <a:rPr lang="ru-RU" sz="1600" dirty="0"/>
              <a:t> </a:t>
            </a:r>
            <a:r>
              <a:rPr lang="ru-RU" sz="1600" dirty="0" err="1"/>
              <a:t>подушці</a:t>
            </a:r>
            <a:r>
              <a:rPr lang="ru-RU" sz="1600" dirty="0"/>
              <a:t>, </a:t>
            </a:r>
            <a:r>
              <a:rPr lang="ru-RU" sz="1600" dirty="0" err="1"/>
              <a:t>підтримки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збільшення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об'єму</a:t>
            </a:r>
            <a:r>
              <a:rPr lang="ru-RU" sz="1600" dirty="0"/>
              <a:t>, за </a:t>
            </a:r>
            <a:r>
              <a:rPr lang="ru-RU" sz="1600" dirty="0" err="1"/>
              <a:t>умови</a:t>
            </a:r>
            <a:r>
              <a:rPr lang="ru-RU" sz="1600" dirty="0"/>
              <a:t> </a:t>
            </a:r>
            <a:r>
              <a:rPr lang="ru-RU" sz="1600" dirty="0" err="1"/>
              <a:t>збереження</a:t>
            </a:r>
            <a:r>
              <a:rPr lang="ru-RU" sz="1600" dirty="0"/>
              <a:t> </a:t>
            </a:r>
            <a:r>
              <a:rPr lang="ru-RU" sz="1600" dirty="0" err="1"/>
              <a:t>наявного</a:t>
            </a:r>
            <a:r>
              <a:rPr lang="ru-RU" sz="1600" dirty="0"/>
              <a:t> </a:t>
            </a:r>
            <a:r>
              <a:rPr lang="ru-RU" sz="1600" dirty="0" err="1"/>
              <a:t>положення</a:t>
            </a:r>
            <a:r>
              <a:rPr lang="ru-RU" sz="1600" dirty="0"/>
              <a:t> </a:t>
            </a:r>
            <a:r>
              <a:rPr lang="ru-RU" sz="1600" dirty="0" err="1"/>
              <a:t>аварійного</a:t>
            </a:r>
            <a:r>
              <a:rPr lang="ru-RU" sz="1600" dirty="0"/>
              <a:t> судна.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02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04856" cy="1143000"/>
          </a:xfrm>
        </p:spPr>
        <p:txBody>
          <a:bodyPr/>
          <a:lstStyle/>
          <a:p>
            <a:pPr algn="l"/>
            <a:r>
              <a:rPr lang="ru-RU" dirty="0" err="1" smtClean="0">
                <a:effectLst/>
              </a:rPr>
              <a:t>Водолазні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п</a:t>
            </a:r>
            <a:r>
              <a:rPr lang="ru-RU" dirty="0" err="1" smtClean="0">
                <a:effectLst/>
              </a:rPr>
              <a:t>ошуково-рятувальні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роботи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72608" y="1844824"/>
            <a:ext cx="3671392" cy="496855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 До </a:t>
            </a:r>
            <a:r>
              <a:rPr lang="ru-RU" dirty="0" err="1"/>
              <a:t>водолазних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рятування</a:t>
            </a:r>
            <a:r>
              <a:rPr lang="ru-RU" dirty="0"/>
              <a:t> людей </a:t>
            </a:r>
            <a:r>
              <a:rPr lang="ru-RU" dirty="0" err="1"/>
              <a:t>допускаються</a:t>
            </a:r>
            <a:r>
              <a:rPr lang="ru-RU" dirty="0"/>
              <a:t> </a:t>
            </a:r>
            <a:r>
              <a:rPr lang="ru-RU" dirty="0" err="1"/>
              <a:t>водолази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спеціалізації</a:t>
            </a:r>
            <a:r>
              <a:rPr lang="ru-RU" dirty="0"/>
              <a:t> </a:t>
            </a:r>
            <a:r>
              <a:rPr lang="ru-RU" dirty="0" err="1"/>
              <a:t>водолазних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володіють</a:t>
            </a:r>
            <a:r>
              <a:rPr lang="ru-RU" dirty="0"/>
              <a:t> </a:t>
            </a:r>
            <a:r>
              <a:rPr lang="ru-RU" dirty="0" err="1"/>
              <a:t>прийомами</a:t>
            </a:r>
            <a:r>
              <a:rPr lang="ru-RU" dirty="0"/>
              <a:t> </a:t>
            </a:r>
            <a:r>
              <a:rPr lang="ru-RU" dirty="0" err="1"/>
              <a:t>рятування</a:t>
            </a:r>
            <a:r>
              <a:rPr lang="ru-RU" dirty="0"/>
              <a:t> і методами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домедичної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постраждалим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Водолазні</a:t>
            </a:r>
            <a:r>
              <a:rPr lang="ru-RU" dirty="0"/>
              <a:t> </a:t>
            </a:r>
            <a:r>
              <a:rPr lang="ru-RU" dirty="0" err="1"/>
              <a:t>пошуково-рятувальні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у водолазному </a:t>
            </a:r>
            <a:r>
              <a:rPr lang="ru-RU" dirty="0" err="1"/>
              <a:t>спорядженні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умовам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водолазних</a:t>
            </a:r>
            <a:r>
              <a:rPr lang="ru-RU" dirty="0"/>
              <a:t> </a:t>
            </a:r>
            <a:r>
              <a:rPr lang="ru-RU" dirty="0" err="1"/>
              <a:t>спусків</a:t>
            </a:r>
            <a:r>
              <a:rPr lang="ru-RU" dirty="0"/>
              <a:t>, з </a:t>
            </a:r>
            <a:r>
              <a:rPr lang="ru-RU" dirty="0" err="1"/>
              <a:t>урахуванням</a:t>
            </a:r>
            <a:r>
              <a:rPr lang="ru-RU" dirty="0"/>
              <a:t> характеру рятувальних </a:t>
            </a:r>
            <a:r>
              <a:rPr lang="ru-RU" dirty="0" err="1"/>
              <a:t>робіт</a:t>
            </a:r>
            <a:r>
              <a:rPr lang="ru-RU" dirty="0"/>
              <a:t> і </a:t>
            </a:r>
            <a:r>
              <a:rPr lang="ru-RU" dirty="0" err="1"/>
              <a:t>гідрометеорологічних</a:t>
            </a:r>
            <a:r>
              <a:rPr lang="ru-RU" dirty="0"/>
              <a:t> умов. Під час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водолазних</a:t>
            </a:r>
            <a:r>
              <a:rPr lang="ru-RU" dirty="0"/>
              <a:t> </a:t>
            </a:r>
            <a:r>
              <a:rPr lang="ru-RU" dirty="0" err="1"/>
              <a:t>пошуково</a:t>
            </a:r>
            <a:r>
              <a:rPr lang="ru-RU" dirty="0"/>
              <a:t>-рятувальних </a:t>
            </a:r>
            <a:r>
              <a:rPr lang="ru-RU" dirty="0" err="1"/>
              <a:t>робіт</a:t>
            </a:r>
            <a:r>
              <a:rPr lang="ru-RU" dirty="0"/>
              <a:t> на </a:t>
            </a:r>
            <a:r>
              <a:rPr lang="ru-RU" dirty="0" err="1"/>
              <a:t>місці</a:t>
            </a:r>
            <a:r>
              <a:rPr lang="ru-RU" dirty="0"/>
              <a:t> спуску водолаза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плавзасіб</a:t>
            </a:r>
            <a:r>
              <a:rPr lang="ru-RU" dirty="0"/>
              <a:t>.</a:t>
            </a:r>
          </a:p>
          <a:p>
            <a:r>
              <a:rPr lang="ru-RU" dirty="0"/>
              <a:t>3. Комплект </a:t>
            </a:r>
            <a:r>
              <a:rPr lang="ru-RU" dirty="0" err="1"/>
              <a:t>спорядження</a:t>
            </a:r>
            <a:r>
              <a:rPr lang="ru-RU" dirty="0"/>
              <a:t>, </a:t>
            </a:r>
            <a:r>
              <a:rPr lang="ru-RU" dirty="0" err="1"/>
              <a:t>призначений</a:t>
            </a:r>
            <a:r>
              <a:rPr lang="ru-RU" dirty="0"/>
              <a:t> для спуску </a:t>
            </a:r>
            <a:r>
              <a:rPr lang="ru-RU" dirty="0" err="1"/>
              <a:t>робочого</a:t>
            </a:r>
            <a:r>
              <a:rPr lang="ru-RU" dirty="0"/>
              <a:t> водолаза, </a:t>
            </a:r>
            <a:r>
              <a:rPr lang="ru-RU" dirty="0" err="1"/>
              <a:t>розміщується</a:t>
            </a:r>
            <a:r>
              <a:rPr lang="ru-RU" dirty="0"/>
              <a:t> у </a:t>
            </a:r>
            <a:r>
              <a:rPr lang="ru-RU" dirty="0" err="1"/>
              <a:t>місці</a:t>
            </a:r>
            <a:r>
              <a:rPr lang="ru-RU" dirty="0"/>
              <a:t> спуску на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плавзасобі</a:t>
            </a:r>
            <a:r>
              <a:rPr lang="ru-RU" dirty="0"/>
              <a:t> і </a:t>
            </a:r>
            <a:r>
              <a:rPr lang="ru-RU" dirty="0" err="1"/>
              <a:t>підготовлений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водолаз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надягти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і </a:t>
            </a:r>
            <a:r>
              <a:rPr lang="ru-RU" dirty="0" err="1"/>
              <a:t>здійснити</a:t>
            </a:r>
            <a:r>
              <a:rPr lang="ru-RU" dirty="0"/>
              <a:t> спуск </a:t>
            </a:r>
            <a:r>
              <a:rPr lang="ru-RU" dirty="0" err="1"/>
              <a:t>протягом</a:t>
            </a:r>
            <a:r>
              <a:rPr lang="ru-RU" dirty="0"/>
              <a:t> 5 </a:t>
            </a:r>
            <a:r>
              <a:rPr lang="ru-RU" dirty="0" err="1"/>
              <a:t>хв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074" name="Picture 2" descr="C:\Users\rette\Downloads\IMG_20221115_123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" y="2204864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6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6512511" cy="792088"/>
          </a:xfrm>
        </p:spPr>
        <p:txBody>
          <a:bodyPr/>
          <a:lstStyle/>
          <a:p>
            <a:pPr algn="just"/>
            <a:r>
              <a:rPr lang="ru-RU" sz="2000" dirty="0">
                <a:effectLst/>
              </a:rPr>
              <a:t>4. </a:t>
            </a:r>
            <a:r>
              <a:rPr lang="ru-RU" sz="2000" dirty="0" err="1">
                <a:effectLst/>
              </a:rPr>
              <a:t>Рятування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постраждалих</a:t>
            </a:r>
            <a:r>
              <a:rPr lang="ru-RU" sz="2000" dirty="0">
                <a:effectLst/>
              </a:rPr>
              <a:t> на </a:t>
            </a:r>
            <a:r>
              <a:rPr lang="ru-RU" sz="2000" dirty="0" err="1">
                <a:effectLst/>
              </a:rPr>
              <a:t>воді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здійснюється</a:t>
            </a:r>
            <a:r>
              <a:rPr lang="ru-RU" sz="2000" dirty="0">
                <a:effectLst/>
              </a:rPr>
              <a:t> в </a:t>
            </a:r>
            <a:r>
              <a:rPr lang="ru-RU" sz="2000" dirty="0" err="1">
                <a:effectLst/>
              </a:rPr>
              <a:t>такій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послідовності</a:t>
            </a:r>
            <a:r>
              <a:rPr lang="ru-RU" sz="2000" dirty="0">
                <a:effectLst/>
              </a:rPr>
              <a:t>:</a:t>
            </a:r>
            <a:endParaRPr lang="ru-RU" sz="2000" dirty="0"/>
          </a:p>
        </p:txBody>
      </p:sp>
      <p:pic>
        <p:nvPicPr>
          <p:cNvPr id="4098" name="Picture 2" descr="C:\Users\rette\Downloads\man-drowning-water-safety-swimming-26273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84784"/>
            <a:ext cx="475700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5" y="770021"/>
            <a:ext cx="4032448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400" b="0" dirty="0">
                <a:effectLst/>
              </a:rPr>
              <a:t>1) </a:t>
            </a:r>
            <a:r>
              <a:rPr lang="ru-RU" sz="1400" b="0" dirty="0" err="1">
                <a:effectLst/>
              </a:rPr>
              <a:t>постраждалі</a:t>
            </a:r>
            <a:r>
              <a:rPr lang="ru-RU" sz="1400" b="0" dirty="0">
                <a:effectLst/>
              </a:rPr>
              <a:t>, </a:t>
            </a:r>
            <a:r>
              <a:rPr lang="ru-RU" sz="1400" b="0" dirty="0" err="1">
                <a:effectLst/>
              </a:rPr>
              <a:t>які</a:t>
            </a:r>
            <a:r>
              <a:rPr lang="ru-RU" sz="1400" b="0" dirty="0">
                <a:effectLst/>
              </a:rPr>
              <a:t> </a:t>
            </a:r>
            <a:r>
              <a:rPr lang="ru-RU" sz="1400" b="0" dirty="0" err="1">
                <a:effectLst/>
              </a:rPr>
              <a:t>плавають</a:t>
            </a:r>
            <a:r>
              <a:rPr lang="ru-RU" sz="1400" b="0" dirty="0">
                <a:effectLst/>
              </a:rPr>
              <a:t> без будь-</a:t>
            </a:r>
            <a:r>
              <a:rPr lang="ru-RU" sz="1400" b="0" dirty="0" err="1">
                <a:effectLst/>
              </a:rPr>
              <a:t>яких</a:t>
            </a:r>
            <a:r>
              <a:rPr lang="ru-RU" sz="1400" b="0" dirty="0">
                <a:effectLst/>
              </a:rPr>
              <a:t> рятувальних </a:t>
            </a:r>
            <a:r>
              <a:rPr lang="ru-RU" sz="1400" b="0" dirty="0" err="1">
                <a:effectLst/>
              </a:rPr>
              <a:t>засобів</a:t>
            </a:r>
            <a:endParaRPr lang="ru-RU" sz="1400" b="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620688"/>
            <a:ext cx="4032448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ru-RU" sz="1400" b="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250141"/>
              </p:ext>
            </p:extLst>
          </p:nvPr>
        </p:nvGraphicFramePr>
        <p:xfrm>
          <a:off x="3707904" y="4137227"/>
          <a:ext cx="3919006" cy="25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Точечный рисунок" r:id="rId4" imgW="4800600" imgH="3116520" progId="Paint.Picture">
                  <p:embed/>
                </p:oleObj>
              </mc:Choice>
              <mc:Fallback>
                <p:oleObj name="Точечный рисунок" r:id="rId4" imgW="4800600" imgH="3116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7904" y="4137227"/>
                        <a:ext cx="3919006" cy="2543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23528" y="4725888"/>
            <a:ext cx="3275856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400" dirty="0" smtClean="0">
                <a:effectLst/>
              </a:rPr>
              <a:t>2) </a:t>
            </a:r>
            <a:r>
              <a:rPr lang="ru-RU" sz="1400" dirty="0" err="1" smtClean="0">
                <a:effectLst/>
              </a:rPr>
              <a:t>постраждалі</a:t>
            </a:r>
            <a:r>
              <a:rPr lang="ru-RU" sz="1400" dirty="0" smtClean="0">
                <a:effectLst/>
              </a:rPr>
              <a:t>, </a:t>
            </a:r>
            <a:r>
              <a:rPr lang="ru-RU" sz="1400" dirty="0" err="1" smtClean="0">
                <a:effectLst/>
              </a:rPr>
              <a:t>одягнені</a:t>
            </a:r>
            <a:r>
              <a:rPr lang="ru-RU" sz="1400" dirty="0" smtClean="0">
                <a:effectLst/>
              </a:rPr>
              <a:t> в </a:t>
            </a:r>
            <a:r>
              <a:rPr lang="ru-RU" sz="1400" dirty="0" err="1" smtClean="0">
                <a:effectLst/>
              </a:rPr>
              <a:t>рятувальні</a:t>
            </a:r>
            <a:r>
              <a:rPr lang="ru-RU" sz="1400" dirty="0" smtClean="0">
                <a:effectLst/>
              </a:rPr>
              <a:t> </a:t>
            </a:r>
            <a:r>
              <a:rPr lang="ru-RU" sz="1400" dirty="0" err="1" smtClean="0">
                <a:effectLst/>
              </a:rPr>
              <a:t>засоби</a:t>
            </a:r>
            <a:r>
              <a:rPr lang="ru-RU" sz="1400" dirty="0" smtClean="0">
                <a:effectLst/>
              </a:rPr>
              <a:t>.</a:t>
            </a:r>
            <a:endParaRPr lang="ru-RU" sz="1400" b="0" dirty="0"/>
          </a:p>
        </p:txBody>
      </p:sp>
    </p:spTree>
    <p:extLst>
      <p:ext uri="{BB962C8B-B14F-4D97-AF65-F5344CB8AC3E}">
        <p14:creationId xmlns:p14="http://schemas.microsoft.com/office/powerpoint/2010/main" val="296238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4320480" cy="6192688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Прямувати</a:t>
            </a:r>
            <a:r>
              <a:rPr lang="ru-RU" dirty="0"/>
              <a:t> до </a:t>
            </a:r>
            <a:r>
              <a:rPr lang="ru-RU" dirty="0" err="1"/>
              <a:t>постраждалого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утримується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 води,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найкоротшою</a:t>
            </a:r>
            <a:r>
              <a:rPr lang="ru-RU" dirty="0"/>
              <a:t> </a:t>
            </a:r>
            <a:r>
              <a:rPr lang="ru-RU" dirty="0" err="1"/>
              <a:t>відстанню</a:t>
            </a:r>
            <a:r>
              <a:rPr lang="ru-RU" dirty="0"/>
              <a:t>, </a:t>
            </a:r>
            <a:r>
              <a:rPr lang="ru-RU" dirty="0" err="1"/>
              <a:t>ураховуючи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та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.</a:t>
            </a:r>
          </a:p>
          <a:p>
            <a:r>
              <a:rPr lang="ru-RU" dirty="0"/>
              <a:t>Під час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пошуково</a:t>
            </a:r>
            <a:r>
              <a:rPr lang="ru-RU" dirty="0"/>
              <a:t>-рятувальних </a:t>
            </a:r>
            <a:r>
              <a:rPr lang="ru-RU" dirty="0" err="1"/>
              <a:t>робіт</a:t>
            </a:r>
            <a:r>
              <a:rPr lang="ru-RU" dirty="0"/>
              <a:t> у водолазному </a:t>
            </a:r>
            <a:r>
              <a:rPr lang="ru-RU" dirty="0" err="1"/>
              <a:t>спорядженні</a:t>
            </a:r>
            <a:r>
              <a:rPr lang="ru-RU" dirty="0"/>
              <a:t> </a:t>
            </a:r>
            <a:r>
              <a:rPr lang="ru-RU" dirty="0" err="1"/>
              <a:t>включення</a:t>
            </a:r>
            <a:r>
              <a:rPr lang="ru-RU" dirty="0"/>
              <a:t> в </a:t>
            </a:r>
            <a:r>
              <a:rPr lang="ru-RU" dirty="0" err="1"/>
              <a:t>апарат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до моменту </a:t>
            </a:r>
            <a:r>
              <a:rPr lang="ru-RU" dirty="0" err="1"/>
              <a:t>підходу</a:t>
            </a:r>
            <a:r>
              <a:rPr lang="ru-RU" dirty="0"/>
              <a:t> до </a:t>
            </a:r>
            <a:r>
              <a:rPr lang="ru-RU" dirty="0" err="1"/>
              <a:t>постраждалого</a:t>
            </a:r>
            <a:r>
              <a:rPr lang="ru-RU" dirty="0"/>
              <a:t>.</a:t>
            </a:r>
          </a:p>
          <a:p>
            <a:r>
              <a:rPr lang="ru-RU" dirty="0"/>
              <a:t>6.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постраждалий</a:t>
            </a:r>
            <a:r>
              <a:rPr lang="ru-RU" dirty="0"/>
              <a:t> </a:t>
            </a:r>
            <a:r>
              <a:rPr lang="ru-RU" dirty="0" err="1"/>
              <a:t>зник</a:t>
            </a:r>
            <a:r>
              <a:rPr lang="ru-RU" dirty="0"/>
              <a:t> під водою,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організувати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пошук</a:t>
            </a:r>
            <a:r>
              <a:rPr lang="ru-RU" dirty="0"/>
              <a:t> на </a:t>
            </a:r>
            <a:r>
              <a:rPr lang="ru-RU" dirty="0" err="1"/>
              <a:t>ґрунті</a:t>
            </a:r>
            <a:r>
              <a:rPr lang="ru-RU" dirty="0"/>
              <a:t>.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за </a:t>
            </a:r>
            <a:r>
              <a:rPr lang="ru-RU" dirty="0" err="1"/>
              <a:t>останнім</a:t>
            </a:r>
            <a:r>
              <a:rPr lang="ru-RU" dirty="0"/>
              <a:t>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.</a:t>
            </a:r>
          </a:p>
          <a:p>
            <a:r>
              <a:rPr lang="ru-RU" dirty="0" err="1"/>
              <a:t>Виявивши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, водолаз повинен </a:t>
            </a:r>
            <a:r>
              <a:rPr lang="ru-RU" dirty="0" err="1"/>
              <a:t>якнайшвидше</a:t>
            </a:r>
            <a:r>
              <a:rPr lang="ru-RU" dirty="0"/>
              <a:t> </a:t>
            </a:r>
            <a:r>
              <a:rPr lang="ru-RU" dirty="0" err="1"/>
              <a:t>підняти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</a:t>
            </a:r>
            <a:r>
              <a:rPr lang="ru-RU" dirty="0" err="1"/>
              <a:t>поверхню</a:t>
            </a:r>
            <a:r>
              <a:rPr lang="ru-RU" dirty="0"/>
              <a:t> води.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постраждалий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обличчям</a:t>
            </a:r>
            <a:r>
              <a:rPr lang="ru-RU" dirty="0"/>
              <a:t> донизу, </a:t>
            </a:r>
            <a:r>
              <a:rPr lang="ru-RU" dirty="0" err="1"/>
              <a:t>підпливати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треба з боку </a:t>
            </a:r>
            <a:r>
              <a:rPr lang="ru-RU" dirty="0" err="1"/>
              <a:t>ніг</a:t>
            </a:r>
            <a:r>
              <a:rPr lang="ru-RU" dirty="0"/>
              <a:t>, а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обличчям</a:t>
            </a:r>
            <a:r>
              <a:rPr lang="ru-RU" dirty="0"/>
              <a:t> догори, - </a:t>
            </a:r>
            <a:r>
              <a:rPr lang="ru-RU" dirty="0" err="1"/>
              <a:t>із</a:t>
            </a:r>
            <a:r>
              <a:rPr lang="ru-RU" dirty="0"/>
              <a:t> боку </a:t>
            </a:r>
            <a:r>
              <a:rPr lang="ru-RU" dirty="0" err="1"/>
              <a:t>голови</a:t>
            </a:r>
            <a:r>
              <a:rPr lang="ru-RU" dirty="0"/>
              <a:t>.</a:t>
            </a:r>
          </a:p>
          <a:p>
            <a:r>
              <a:rPr lang="ru-RU" dirty="0" err="1"/>
              <a:t>Постраждалого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попід</a:t>
            </a:r>
            <a:r>
              <a:rPr lang="ru-RU" dirty="0"/>
              <a:t> пахви з боку </a:t>
            </a:r>
            <a:r>
              <a:rPr lang="ru-RU" dirty="0" err="1"/>
              <a:t>спини</a:t>
            </a:r>
            <a:r>
              <a:rPr lang="ru-RU" dirty="0"/>
              <a:t>, </a:t>
            </a:r>
            <a:r>
              <a:rPr lang="ru-RU" dirty="0" err="1"/>
              <a:t>утримуючи</a:t>
            </a:r>
            <a:r>
              <a:rPr lang="ru-RU" dirty="0"/>
              <a:t> над собою. </a:t>
            </a:r>
            <a:r>
              <a:rPr lang="ru-RU" dirty="0" err="1"/>
              <a:t>Робочий</a:t>
            </a:r>
            <a:r>
              <a:rPr lang="ru-RU" dirty="0"/>
              <a:t> водолаз повинен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спливти</a:t>
            </a:r>
            <a:r>
              <a:rPr lang="ru-RU" dirty="0"/>
              <a:t> на </a:t>
            </a:r>
            <a:r>
              <a:rPr lang="ru-RU" dirty="0" err="1"/>
              <a:t>поверхню</a:t>
            </a:r>
            <a:r>
              <a:rPr lang="ru-RU" dirty="0"/>
              <a:t> і </a:t>
            </a:r>
            <a:r>
              <a:rPr lang="ru-RU" dirty="0" err="1"/>
              <a:t>утримувати</a:t>
            </a:r>
            <a:r>
              <a:rPr lang="ru-RU" dirty="0"/>
              <a:t> </a:t>
            </a:r>
            <a:r>
              <a:rPr lang="ru-RU" dirty="0" err="1"/>
              <a:t>потерпілого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голова </a:t>
            </a:r>
            <a:r>
              <a:rPr lang="ru-RU" dirty="0" err="1"/>
              <a:t>була</a:t>
            </a:r>
            <a:r>
              <a:rPr lang="ru-RU" dirty="0"/>
              <a:t> на </a:t>
            </a:r>
            <a:r>
              <a:rPr lang="ru-RU" dirty="0" err="1"/>
              <a:t>повітрі</a:t>
            </a:r>
            <a:r>
              <a:rPr lang="ru-RU" dirty="0"/>
              <a:t>.</a:t>
            </a:r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постраждалий</a:t>
            </a:r>
            <a:r>
              <a:rPr lang="ru-RU" dirty="0"/>
              <a:t> </a:t>
            </a:r>
            <a:r>
              <a:rPr lang="ru-RU" dirty="0" err="1"/>
              <a:t>схопив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водолаза </a:t>
            </a:r>
            <a:r>
              <a:rPr lang="ru-RU" dirty="0" err="1"/>
              <a:t>спереду</a:t>
            </a:r>
            <a:r>
              <a:rPr lang="ru-RU" dirty="0"/>
              <a:t>, </a:t>
            </a:r>
            <a:r>
              <a:rPr lang="ru-RU" dirty="0" err="1"/>
              <a:t>потерпілого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відштовхувати</a:t>
            </a:r>
            <a:r>
              <a:rPr lang="ru-RU" dirty="0"/>
              <a:t> руками в </a:t>
            </a:r>
            <a:r>
              <a:rPr lang="ru-RU" dirty="0" err="1"/>
              <a:t>підборіддя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ногами в груди.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захоплень</a:t>
            </a:r>
            <a:r>
              <a:rPr lang="ru-RU" dirty="0"/>
              <a:t> за </a:t>
            </a:r>
            <a:r>
              <a:rPr lang="ru-RU" dirty="0" err="1"/>
              <a:t>тулуб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ноги,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позбавити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водолаза </a:t>
            </a:r>
            <a:r>
              <a:rPr lang="ru-RU" dirty="0" err="1"/>
              <a:t>свободи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, </a:t>
            </a:r>
            <a:r>
              <a:rPr lang="ru-RU" dirty="0" err="1"/>
              <a:t>звільняються</a:t>
            </a:r>
            <a:r>
              <a:rPr lang="ru-RU" dirty="0"/>
              <a:t> поворотом </a:t>
            </a:r>
            <a:r>
              <a:rPr lang="ru-RU" dirty="0" err="1"/>
              <a:t>голови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.</a:t>
            </a:r>
          </a:p>
          <a:p>
            <a:r>
              <a:rPr lang="ru-RU" dirty="0"/>
              <a:t>7. Для доставки </a:t>
            </a:r>
            <a:r>
              <a:rPr lang="ru-RU" dirty="0" err="1"/>
              <a:t>постраждалого</a:t>
            </a:r>
            <a:r>
              <a:rPr lang="ru-RU" dirty="0"/>
              <a:t> до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з води </a:t>
            </a:r>
            <a:r>
              <a:rPr lang="ru-RU" dirty="0" err="1"/>
              <a:t>робочий</a:t>
            </a:r>
            <a:r>
              <a:rPr lang="ru-RU" dirty="0"/>
              <a:t> водолаз </a:t>
            </a:r>
            <a:r>
              <a:rPr lang="ru-RU" dirty="0" err="1"/>
              <a:t>дає</a:t>
            </a:r>
            <a:r>
              <a:rPr lang="ru-RU" dirty="0"/>
              <a:t> сигнал, за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забезпечувальний</a:t>
            </a:r>
            <a:r>
              <a:rPr lang="ru-RU" dirty="0"/>
              <a:t> водолаз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вибирає</a:t>
            </a:r>
            <a:r>
              <a:rPr lang="ru-RU" dirty="0"/>
              <a:t> </a:t>
            </a:r>
            <a:r>
              <a:rPr lang="ru-RU" dirty="0" err="1"/>
              <a:t>сигнальний</a:t>
            </a:r>
            <a:r>
              <a:rPr lang="ru-RU" dirty="0"/>
              <a:t> </a:t>
            </a:r>
            <a:r>
              <a:rPr lang="ru-RU" dirty="0" err="1"/>
              <a:t>кінець</a:t>
            </a:r>
            <a:r>
              <a:rPr lang="ru-RU" dirty="0"/>
              <a:t>, а </a:t>
            </a:r>
            <a:r>
              <a:rPr lang="ru-RU" dirty="0" err="1"/>
              <a:t>робочий</a:t>
            </a:r>
            <a:r>
              <a:rPr lang="ru-RU" dirty="0"/>
              <a:t> водолаз, </a:t>
            </a:r>
            <a:r>
              <a:rPr lang="ru-RU" dirty="0" err="1"/>
              <a:t>утримуючи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за </a:t>
            </a:r>
            <a:r>
              <a:rPr lang="ru-RU" dirty="0" err="1"/>
              <a:t>плечі</a:t>
            </a:r>
            <a:r>
              <a:rPr lang="ru-RU" dirty="0"/>
              <a:t>, </a:t>
            </a:r>
            <a:r>
              <a:rPr lang="ru-RU" dirty="0" err="1"/>
              <a:t>пливе</a:t>
            </a:r>
            <a:r>
              <a:rPr lang="ru-RU" dirty="0"/>
              <a:t> на </a:t>
            </a:r>
            <a:r>
              <a:rPr lang="ru-RU" dirty="0" err="1"/>
              <a:t>спині</a:t>
            </a:r>
            <a:r>
              <a:rPr lang="ru-RU" dirty="0"/>
              <a:t>,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рухаючи</a:t>
            </a:r>
            <a:r>
              <a:rPr lang="ru-RU" dirty="0"/>
              <a:t> ногами.</a:t>
            </a:r>
          </a:p>
          <a:p>
            <a:r>
              <a:rPr lang="ru-RU" dirty="0"/>
              <a:t>8. </a:t>
            </a:r>
            <a:r>
              <a:rPr lang="ru-RU" dirty="0" err="1"/>
              <a:t>Буксирувати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до берега 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прибійної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</a:t>
            </a:r>
            <a:r>
              <a:rPr lang="ru-RU" dirty="0" err="1"/>
              <a:t>робочому</a:t>
            </a:r>
            <a:r>
              <a:rPr lang="ru-RU" dirty="0"/>
              <a:t> водолазу заборонено.</a:t>
            </a:r>
          </a:p>
          <a:p>
            <a:endParaRPr lang="ru-RU" dirty="0"/>
          </a:p>
        </p:txBody>
      </p:sp>
      <p:pic>
        <p:nvPicPr>
          <p:cNvPr id="5122" name="Picture 2" descr="C:\Users\rette\Downloads\do-chogo-maritsya-vv-sn-ryatuvati-lyudinu-scho-tone-tlumachennya-po-sonnikam323_5d08a3f69284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4644008" cy="30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64704"/>
            <a:ext cx="1507435" cy="15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3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712" y="332656"/>
            <a:ext cx="6512511" cy="1143000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9952" y="3933056"/>
            <a:ext cx="5004048" cy="2754640"/>
          </a:xfrm>
        </p:spPr>
        <p:txBody>
          <a:bodyPr>
            <a:normAutofit fontScale="92500" lnSpcReduction="20000"/>
          </a:bodyPr>
          <a:lstStyle/>
          <a:p>
            <a:r>
              <a:rPr lang="uk-UA" sz="1600" dirty="0" smtClean="0"/>
              <a:t>Презентацію склав:</a:t>
            </a:r>
          </a:p>
          <a:p>
            <a:r>
              <a:rPr lang="uk-UA" sz="1600" dirty="0"/>
              <a:t>Начальник групи підводного розмінування</a:t>
            </a:r>
            <a:endParaRPr lang="ru-RU" sz="1600" dirty="0"/>
          </a:p>
          <a:p>
            <a:r>
              <a:rPr lang="uk-UA" sz="1600" dirty="0"/>
              <a:t>та спеціальних водолазних робіт</a:t>
            </a:r>
            <a:endParaRPr lang="ru-RU" sz="1600" dirty="0"/>
          </a:p>
          <a:p>
            <a:r>
              <a:rPr lang="uk-UA" sz="1600" dirty="0"/>
              <a:t>майор сл. </a:t>
            </a:r>
            <a:r>
              <a:rPr lang="uk-UA" sz="1600" dirty="0" err="1"/>
              <a:t>ц.з</a:t>
            </a:r>
            <a:r>
              <a:rPr lang="uk-UA" sz="1600" dirty="0" smtClean="0"/>
              <a:t>.  Роман </a:t>
            </a:r>
            <a:r>
              <a:rPr lang="uk-UA" sz="1600" dirty="0"/>
              <a:t>ГОРЯК</a:t>
            </a:r>
            <a:endParaRPr lang="ru-RU" sz="1600" dirty="0"/>
          </a:p>
          <a:p>
            <a:r>
              <a:rPr lang="uk-UA" sz="1600" dirty="0"/>
              <a:t>Заступник начальника групи підводного розмінування</a:t>
            </a:r>
            <a:endParaRPr lang="ru-RU" sz="1600" dirty="0"/>
          </a:p>
          <a:p>
            <a:r>
              <a:rPr lang="uk-UA" sz="1600" dirty="0"/>
              <a:t>та спеціальних водолазних робіт</a:t>
            </a:r>
            <a:endParaRPr lang="ru-RU" sz="1600" dirty="0"/>
          </a:p>
          <a:p>
            <a:r>
              <a:rPr lang="uk-UA" sz="1600" dirty="0"/>
              <a:t>капітан сл. </a:t>
            </a:r>
            <a:r>
              <a:rPr lang="uk-UA" sz="1600" dirty="0" err="1"/>
              <a:t>ц.з</a:t>
            </a:r>
            <a:r>
              <a:rPr lang="uk-UA" sz="1600" dirty="0" smtClean="0"/>
              <a:t>.  Вадим </a:t>
            </a:r>
            <a:r>
              <a:rPr lang="uk-UA" sz="1600" dirty="0"/>
              <a:t>ДЕРІМОВ</a:t>
            </a:r>
            <a:endParaRPr lang="ru-RU" sz="1600" dirty="0"/>
          </a:p>
          <a:p>
            <a:r>
              <a:rPr lang="uk-UA" sz="1600" dirty="0"/>
              <a:t>Начальник відділення підводного розмінування</a:t>
            </a:r>
            <a:endParaRPr lang="ru-RU" sz="1600" dirty="0"/>
          </a:p>
          <a:p>
            <a:r>
              <a:rPr lang="uk-UA" sz="1600" dirty="0"/>
              <a:t>капітан сл. </a:t>
            </a:r>
            <a:r>
              <a:rPr lang="uk-UA" sz="1600" dirty="0" err="1"/>
              <a:t>ц.з</a:t>
            </a:r>
            <a:r>
              <a:rPr lang="uk-UA" sz="1600" dirty="0" smtClean="0"/>
              <a:t>.  Вадим </a:t>
            </a:r>
            <a:r>
              <a:rPr lang="uk-UA" sz="1600" dirty="0"/>
              <a:t>ВЛАСОВ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72816"/>
            <a:ext cx="1507435" cy="15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880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</TotalTime>
  <Words>1537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Воздушный поток</vt:lpstr>
      <vt:lpstr>Изображение Paintbrush</vt:lpstr>
      <vt:lpstr>Профільна підготовка</vt:lpstr>
      <vt:lpstr>Водолазні аварійно-рятувальні та інші невідкладні роботи.</vt:lpstr>
      <vt:lpstr>Презентация PowerPoint</vt:lpstr>
      <vt:lpstr>Презентация PowerPoint</vt:lpstr>
      <vt:lpstr>Водолазні пошуково-рятувальні роботи</vt:lpstr>
      <vt:lpstr>4. Рятування постраждалих на воді здійснюється в такій послідовності: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Профільна підготовка</dc:title>
  <dc:creator>Роман Горяк</dc:creator>
  <cp:lastModifiedBy>rette</cp:lastModifiedBy>
  <cp:revision>6</cp:revision>
  <dcterms:created xsi:type="dcterms:W3CDTF">2022-12-06T10:10:30Z</dcterms:created>
  <dcterms:modified xsi:type="dcterms:W3CDTF">2022-12-06T11:55:54Z</dcterms:modified>
</cp:coreProperties>
</file>