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1" y="142344"/>
            <a:ext cx="1960038" cy="196003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/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ГРУПА ЛІКВІДАЦІЇ НАСЛІДКІВ НАДЗВИЧАЙНИХ СИТУАЦІЙ</a:t>
            </a:r>
            <a:endParaRPr lang="uk-UA" sz="2800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ІНЖЕНЕРНОГО ЗАБЕЗПЕЧЕННЯ ТА ЛІКВІДАЦІЇ НАСЛІДКІВ НАДЗВИЧАЙНИХ СИТУАЦІЙ</a:t>
            </a:r>
            <a:endParaRPr lang="uk-UA" sz="2800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ГРУППА № 7</a:t>
            </a:r>
            <a:endParaRPr lang="uk-UA" sz="2800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2849562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Обстеження пошкоджених (зруйнованих) будинків слід розпочинати з огляду їхніх зовнішніх сторін у межах проектної забудови або по периметру. Огляд внутрішніх приміщень проводять пошуково-рятувальні розрахунки, які, послідовно переміщуючись окремими секціями, обходять усі приміщення, що збереглися.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Шлях доступу до постраждалого має відповідати таким критеріям: найпряміший,</a:t>
            </a:r>
            <a:endParaRPr lang="en-US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найшвидший, найбезпечніший для потерпілого та рятувальника.</a:t>
            </a:r>
            <a:endParaRPr lang="uk-UA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8" y="2479039"/>
            <a:ext cx="3053094" cy="4236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815" y="4550977"/>
            <a:ext cx="2931458" cy="2231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809" y="4551318"/>
            <a:ext cx="3129651" cy="2174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290" y="2272179"/>
            <a:ext cx="3327841" cy="2231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8850" y="2289239"/>
            <a:ext cx="3100292" cy="2174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980758"/>
            <a:ext cx="12192000" cy="1655762"/>
          </a:xfrm>
        </p:spPr>
        <p:txBody>
          <a:bodyPr/>
          <a:lstStyle/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проведення аварійно-рятувальних та інших невідкладних робіт під час ліквідації наслідків надзвичайних ситуацій (небезпечних подій),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повязаних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ураганом, буревієм, землетрусом.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1666240" y="0"/>
            <a:ext cx="9144000" cy="9090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75" y="2190115"/>
            <a:ext cx="7214250" cy="4545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4175760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Наслідками НС (небезпечних подій), пов’язаних з ураганом, буревієм, є: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травмування (ураження) та загибель людей і тварин;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 функціонування (руйнування) систем життєзабезпечення населення;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пошкодження (руйнування) будівель і споруд;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пошкодження (руйнування) залізничних і автомобільних шляхів;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 транспортного сполучення до населених пунктів (територій);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знищення врожаю сільськогосподарських культур;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виникнення пожеж;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утворення буреломів.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57" y="2900928"/>
            <a:ext cx="4007803" cy="2549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89" y="3728720"/>
            <a:ext cx="3834087" cy="2509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2" y="4282514"/>
            <a:ext cx="3558167" cy="2372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3657600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Особливість дій підрозділів ОРС ЦЗ під час ліквідації наслідків НС (небезпечних подій), пов’язаних з ураганом, буревієм полягає у необхідності: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пошуку постраждалих, рятування людей, надання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допомоги, організації психологічної допомоги і життєзабезпечення населення;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дотримання вимог щодо безпечного ведення рятувальних робіт у зонах руйнувань, ужиття рятувальниками додаткових заходів безпеки праці, забезпечення своєчасного надання допомоги постраждалим рятувальникам;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утримання в постійній готовності резервних пошуково-рятувальних формувань до проведення АРІНР.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8" y="4092256"/>
            <a:ext cx="4609821" cy="2593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3429000"/>
            <a:ext cx="4521200" cy="3014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2778442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 час проведення розвідки після завершення дії урагану, буревію встановлюються: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характер та межі зони руйнувань;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наявність, кількість, стан постраждалих;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наявність небезпечних факторів (загоряння, пожежі, підтоплення, пошкодження електромереж тощо) та ступінь їхньої загрози постраждалим і рятувальникам.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1" y="3429000"/>
            <a:ext cx="4558004" cy="3088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78442"/>
            <a:ext cx="4585486" cy="3088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198438"/>
            <a:ext cx="12192000" cy="6192202"/>
          </a:xfrm>
        </p:spPr>
        <p:txBody>
          <a:bodyPr/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основі даних розвідки проводиться оцінка обстановки, що включає такі питання: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можливість проведення АРІНР наявними силами та засобами;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необхідність залучення аварійних служб (комунальної, енергетики, медичної тощо).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підставі результатів оцінки обстановки визначаються заходи щодо: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порядку та місця розшуку постраждалих;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виклику додаткових сил та засобів;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застосування інженерної техніки;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послідовності проведення відновлювальних робіт (відключення пошкоджених комунікацій, розбирання завалів, укріплення або руйнування нестійких конструкцій тощо).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Після цього зона НС розподіляється на ділянки та визначаються завдання підрозділам, залученим до проведення АРІНР.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4637722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Наслідками НС (небезпечних подій), пов’язаних із землетрусом, є: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травмування (ураження) та загибель людей і тварин;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руйнування (пошкодження) будівель і споруд, під уламки яких потрапляють люди;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виникнення масових пожеж і виробничих аварій;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затоплення населених пунктів і цілих районів;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руйнування (пошкодження) систем життєзабезпечення населення,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енерго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-, газо-, водопостачання;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руйнування (пошкодження) залізничних і автомобільних шляхів;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 транспортного сполучення до населених пунктів (територій).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157" y="3996661"/>
            <a:ext cx="3755644" cy="2570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30" y="4304192"/>
            <a:ext cx="4314190" cy="2427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851059"/>
            <a:ext cx="12192000" cy="5155882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Особливість дій підрозділів ОРС ЦЗ під час ліквідації наслідків НС (небезпечних подій), пов’язаних із землетрусом полягає у необхідності:</a:t>
            </a:r>
            <a:endParaRPr lang="uk-UA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проведення розвідки зони НС у цілодобовому режимі із залученням авіації, безпілотних літальних апаратів та інших технічних засобів;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пошуку постраждалих, рятування людей, надання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допомоги, організації психологічної допомоги і життєзабезпечення населення;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дотримання вимог щодо безпечного ведення рятувальних робіт у зонах руйнувань, ужиття рятувальниками додаткових заходів безпеки праці, забезпечення своєчасного надання допомоги постраждалим рятувальникам;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утримання в постійній готовності резервних пошуково-рятувальних формувань до проведення АРІНР.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995680"/>
          </a:xfrm>
        </p:spPr>
        <p:txBody>
          <a:bodyPr/>
          <a:lstStyle/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АРІНР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перевіряються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місця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імовірного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перебування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приміщення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масовим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перебуванням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людей),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споруд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зазнали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найменших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ушкоджень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та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впроваджуються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заходи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допомоги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постраждалим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591" y="675463"/>
            <a:ext cx="3124455" cy="2169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46" y="995680"/>
            <a:ext cx="856757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АРІНР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ведення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візуальне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обстеження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постраждалої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обльотом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зони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руйнування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вертольотах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безпілотних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літальних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апаратів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очевидців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врятованих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просте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прослуховування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рятувальники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проходять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завали шеренгами з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інтервалом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3-4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метри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Проводиться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простукування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водопровідних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труб для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завалами;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прослуховування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застосуванням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методу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тріангуляції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три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рятувальники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стають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вершинах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умовного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рівнобедреного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трикутника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обличчям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один до одного і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ведуть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прослуховування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точніше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місцезнаходження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звуку;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метод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візуального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зондування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рятувальники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оглядають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вільний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простір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завалами,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використовуючи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вузькі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щілини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пробиті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отвори невеликого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діаметра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пошукових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собак (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ведення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таким методом не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допускається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відволікати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собак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сторонніми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звуками,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заходити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визначену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зону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проводити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будь-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тепловий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визначенні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місцезнаходження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постраждалого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тепловізора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акустичний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прослуховуванні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завалів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застосуванням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спеціальних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приладів-геофонів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591" y="2931690"/>
            <a:ext cx="2678489" cy="378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5520</Words>
  <Application>WPS Presentation</Application>
  <PresentationFormat>Широкий екран</PresentationFormat>
  <Paragraphs>78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Тема Office</vt:lpstr>
      <vt:lpstr>МОБІЛЬНИЙ РЯТУВАЛЬНИЙ ЦЕНТР ШВИДКОГО РЕАГУВАННЯ  ДЕРЖАВНОЇ СЛУЖБИ УКРАЇНИ З НАДЗВИЧАЙНИХ СИТУАЦІЙ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Микола Золотоні�</cp:lastModifiedBy>
  <cp:revision>8</cp:revision>
  <dcterms:created xsi:type="dcterms:W3CDTF">2023-02-14T07:31:00Z</dcterms:created>
  <dcterms:modified xsi:type="dcterms:W3CDTF">2024-09-11T08:06:44Z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8F0A52FF23BB4B08A328EB2D1AC2F756_12</vt:lpwstr>
  </property>
  <property fmtid="{D5CDD505-2E9C-101B-9397-08002B2CF9AE}" pid="3" name="KSOProductBuildVer">
    <vt:lpwstr>1049-12.2.0.18199</vt:lpwstr>
  </property>
</Properties>
</file>