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2" r:id="rId4"/>
    <p:sldId id="263" r:id="rId5"/>
    <p:sldId id="266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86360"/>
            <a:ext cx="2163238" cy="2163238"/>
          </a:xfrm>
          <a:prstGeom prst="rect">
            <a:avLst/>
          </a:prstGeom>
        </p:spPr>
      </p:pic>
      <p:sp>
        <p:nvSpPr>
          <p:cNvPr id="6" name="TextBox 7"/>
          <p:cNvSpPr txBox="1"/>
          <p:nvPr/>
        </p:nvSpPr>
        <p:spPr>
          <a:xfrm>
            <a:off x="0" y="2951946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 СЛУЖБИ УКРАЇНИ З НАДЗВИЧАЙНИХ СИТУАЦІЙ</a:t>
            </a:r>
            <a:endParaRPr lang="uk-UA" sz="2800" dirty="0"/>
          </a:p>
        </p:txBody>
      </p:sp>
      <p:sp>
        <p:nvSpPr>
          <p:cNvPr id="11" name="TextBox 9"/>
          <p:cNvSpPr txBox="1"/>
          <p:nvPr/>
        </p:nvSpPr>
        <p:spPr>
          <a:xfrm>
            <a:off x="0" y="4218934"/>
            <a:ext cx="12192000" cy="181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ГРУПА ЛІКВІДАЦІЇ НАСЛІДКІВ НАДЗВИЧАЙНИХ СИТУАЦІЙ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ЧАСТИНИ ІНЖЕНЕРНОГО ЗАБЕЗПЕЧЕННЯ ТА ЛІКВІДАЦІЇ НАСЛІДКІВ НАДЗВИЧАЙНИХ СИТУАЦІЙ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НАВЧАЛЬНА ГРУППА № 7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152399"/>
            <a:ext cx="10668000" cy="787083"/>
          </a:xfrm>
        </p:spPr>
        <p:txBody>
          <a:bodyPr/>
          <a:lstStyle/>
          <a:p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0" y="939165"/>
            <a:ext cx="12192000" cy="3683635"/>
          </a:xfrm>
        </p:spPr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ТЕМА: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Застосування мотопомп для ліквідації наслідків паводків та підтоплень.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 descr="Фото018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6465" y="3158820"/>
            <a:ext cx="3559069" cy="2588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ідзаголовок 6"/>
          <p:cNvSpPr>
            <a:spLocks noGrp="1"/>
          </p:cNvSpPr>
          <p:nvPr>
            <p:ph type="subTitle" idx="1"/>
          </p:nvPr>
        </p:nvSpPr>
        <p:spPr>
          <a:xfrm>
            <a:off x="668655" y="177800"/>
            <a:ext cx="11132820" cy="6397625"/>
          </a:xfrm>
        </p:spPr>
        <p:txBody>
          <a:bodyPr/>
          <a:lstStyle/>
          <a:p>
            <a:pPr algn="l"/>
            <a:r>
              <a:rPr lang="uk-UA" sz="36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36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мотопомпами користуються на заміській ділянці, при гасінні пожеж, роботі з хімічними речовинами і відкачуванні води із затоплених приміщень.</a:t>
            </a:r>
          </a:p>
          <a:p>
            <a:pPr algn="l"/>
            <a:r>
              <a:rPr lang="uk-UA" sz="36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Мотопомпи - це популярні та затребувані пристрої, які сьогодні використовуються в різних галузях. Основне призначення подібного обладнання - відкачування або перекачування води, причому мотопомпи можуть працювати як з чистою, так і сильно забрудненою рідиною, а також з солоною водою і агресивними речовинами.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36028" y="109977"/>
            <a:ext cx="10972800" cy="567940"/>
          </a:xfrm>
        </p:spPr>
        <p:txBody>
          <a:bodyPr/>
          <a:lstStyle/>
          <a:p>
            <a:r>
              <a:rPr lang="uk-UA" sz="3600" b="1" dirty="0"/>
              <a:t>Перед запуском – підготовка до роботи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63625" y="574675"/>
            <a:ext cx="10795000" cy="628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-Перше, на що варто звернути увагу, – робоче місце. По-перше, установка повинна розміщуватися на рівній поверхні. По-друге, поруч не повинно бути горючих і вибухонебезпечних речовин. По-третє, місце повинно бути добре освітленим, – в таких умовах користувач зможе оцінити в будь-який момент стан помпи, а також побачити навколишні предмети.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-Мотопомпа для води потребує регулярної заправці. Перед тим, як включити установку, переконайтеся, що всередині є необхідна кількість палива. Якщо його недостатньо, заповніть бак, але робіть це тільки при вимкненому двигуні!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-Перевірте також наявність моторної оливи.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-Переконавшись в наявності палива і оливи, приступайте до підключення рукавів.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524000" y="97790"/>
            <a:ext cx="9144000" cy="714375"/>
          </a:xfrm>
        </p:spPr>
        <p:txBody>
          <a:bodyPr/>
          <a:lstStyle/>
          <a:p>
            <a:r>
              <a:rPr lang="uk-UA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 та догляд за мотопомпою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987098" y="98425"/>
            <a:ext cx="21780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95605" y="811530"/>
            <a:ext cx="11426825" cy="5932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-При кожному запуску, як уже було сказано вище, потрібно перевіряти рівень масла. Його нестача призводить до надмірного тертя деталей і їх прискореного зносу.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-Міняти масло необхідно кожні 50 годин роботи або 3 місяці.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-Фільтр бензинового бака і повітряний фільтр повинні перевірятися перед кожним запуском. У разі зносу проводиться заміна.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-Промивання фільтра-відстійника повинна проводитися не рідше ніж раз на 6 місяців або через 100 годин роботи.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-Чистка насосного обладнання. Необхідно здійснювати через 70-100 годин роботи або кожні півроку, якщо установка регулярно використовується. Даний показник може варіюватися в залежності від типу обладнання. Наприклад, якщо у вас мотопомпа для хімічних речовин, рекомендується ретельно вивчити інструкцію, адже це специфічний агрегат.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-Перед кожним запуском перевіряйте надійність затягування болтів, а також герметичність шлангів.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941060" y="44450"/>
            <a:ext cx="30988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Широкий екран</PresentationFormat>
  <Paragraphs>23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Тема Office</vt:lpstr>
      <vt:lpstr>Презентація PowerPoint</vt:lpstr>
      <vt:lpstr>ПРОФІЛЬНА ПІДГОТОВКА</vt:lpstr>
      <vt:lpstr>Презентація PowerPoint</vt:lpstr>
      <vt:lpstr>Перед запуском – підготовка до роботи</vt:lpstr>
      <vt:lpstr>Обслуговування та догляд за мотопомпою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Влад Фурман</dc:creator>
  <cp:lastModifiedBy>Артур</cp:lastModifiedBy>
  <cp:revision>14</cp:revision>
  <dcterms:created xsi:type="dcterms:W3CDTF">2023-01-30T07:52:00Z</dcterms:created>
  <dcterms:modified xsi:type="dcterms:W3CDTF">2024-09-12T12:00:16Z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2E2001935B3844AAB3B9E982AED73FB8_12</vt:lpwstr>
  </property>
  <property fmtid="{D5CDD505-2E9C-101B-9397-08002B2CF9AE}" pid="3" name="KSOProductBuildVer">
    <vt:lpwstr>1049-12.2.0.18199</vt:lpwstr>
  </property>
</Properties>
</file>