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F4B"/>
    <a:srgbClr val="1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077DAFDC-E80C-42A9-AA01-A8BD3FBA330D}"/>
    <pc:docChg chg="undo custSel addSld delSld modSld">
      <pc:chgData name="Микола Золотоніг" userId="5909f5995d42102a" providerId="LiveId" clId="{077DAFDC-E80C-42A9-AA01-A8BD3FBA330D}" dt="2023-09-02T10:35:44.711" v="847" actId="1076"/>
      <pc:docMkLst>
        <pc:docMk/>
      </pc:docMkLst>
      <pc:sldChg chg="modSp mod">
        <pc:chgData name="Микола Золотоніг" userId="5909f5995d42102a" providerId="LiveId" clId="{077DAFDC-E80C-42A9-AA01-A8BD3FBA330D}" dt="2023-09-02T09:05:32.354" v="249" actId="114"/>
        <pc:sldMkLst>
          <pc:docMk/>
          <pc:sldMk cId="4232741096" sldId="256"/>
        </pc:sldMkLst>
        <pc:spChg chg="mod">
          <ac:chgData name="Микола Золотоніг" userId="5909f5995d42102a" providerId="LiveId" clId="{077DAFDC-E80C-42A9-AA01-A8BD3FBA330D}" dt="2023-09-02T09:05:32.354" v="249" actId="114"/>
          <ac:spMkLst>
            <pc:docMk/>
            <pc:sldMk cId="4232741096" sldId="256"/>
            <ac:spMk id="2" creationId="{F06548B9-028D-4BC0-AC0A-8BB00E1B49F1}"/>
          </ac:spMkLst>
        </pc:spChg>
        <pc:spChg chg="mod">
          <ac:chgData name="Микола Золотоніг" userId="5909f5995d42102a" providerId="LiveId" clId="{077DAFDC-E80C-42A9-AA01-A8BD3FBA330D}" dt="2023-09-02T08:45:13.344" v="29" actId="122"/>
          <ac:spMkLst>
            <pc:docMk/>
            <pc:sldMk cId="4232741096" sldId="256"/>
            <ac:spMk id="3" creationId="{34380008-0B10-4B32-A149-A3B02CF81DD2}"/>
          </ac:spMkLst>
        </pc:spChg>
      </pc:sldChg>
      <pc:sldChg chg="modSp mod">
        <pc:chgData name="Микола Золотоніг" userId="5909f5995d42102a" providerId="LiveId" clId="{077DAFDC-E80C-42A9-AA01-A8BD3FBA330D}" dt="2023-09-02T10:21:11.145" v="641" actId="255"/>
        <pc:sldMkLst>
          <pc:docMk/>
          <pc:sldMk cId="3827701136" sldId="257"/>
        </pc:sldMkLst>
        <pc:spChg chg="mod">
          <ac:chgData name="Микола Золотоніг" userId="5909f5995d42102a" providerId="LiveId" clId="{077DAFDC-E80C-42A9-AA01-A8BD3FBA330D}" dt="2023-09-02T09:00:14.302" v="190" actId="1076"/>
          <ac:spMkLst>
            <pc:docMk/>
            <pc:sldMk cId="3827701136" sldId="257"/>
            <ac:spMk id="2" creationId="{7BEC9DF6-3276-4A69-95A0-BA210530F96D}"/>
          </ac:spMkLst>
        </pc:spChg>
        <pc:spChg chg="mod">
          <ac:chgData name="Микола Золотоніг" userId="5909f5995d42102a" providerId="LiveId" clId="{077DAFDC-E80C-42A9-AA01-A8BD3FBA330D}" dt="2023-09-02T10:21:11.145" v="641" actId="255"/>
          <ac:spMkLst>
            <pc:docMk/>
            <pc:sldMk cId="3827701136" sldId="257"/>
            <ac:spMk id="3" creationId="{DAB09601-A1FA-4385-80A8-A396C00B8711}"/>
          </ac:spMkLst>
        </pc:spChg>
      </pc:sldChg>
      <pc:sldChg chg="addSp delSp modSp mod">
        <pc:chgData name="Микола Золотоніг" userId="5909f5995d42102a" providerId="LiveId" clId="{077DAFDC-E80C-42A9-AA01-A8BD3FBA330D}" dt="2023-09-02T10:29:53.559" v="777" actId="1076"/>
        <pc:sldMkLst>
          <pc:docMk/>
          <pc:sldMk cId="1778328873" sldId="258"/>
        </pc:sldMkLst>
        <pc:spChg chg="del mod">
          <ac:chgData name="Микола Золотоніг" userId="5909f5995d42102a" providerId="LiveId" clId="{077DAFDC-E80C-42A9-AA01-A8BD3FBA330D}" dt="2023-09-02T10:21:33.997" v="650" actId="478"/>
          <ac:spMkLst>
            <pc:docMk/>
            <pc:sldMk cId="1778328873" sldId="258"/>
            <ac:spMk id="2" creationId="{7F62152C-7E91-448D-970F-169BB6429F8E}"/>
          </ac:spMkLst>
        </pc:spChg>
        <pc:spChg chg="add del mod">
          <ac:chgData name="Микола Золотоніг" userId="5909f5995d42102a" providerId="LiveId" clId="{077DAFDC-E80C-42A9-AA01-A8BD3FBA330D}" dt="2023-09-02T09:24:46.956" v="302" actId="478"/>
          <ac:spMkLst>
            <pc:docMk/>
            <pc:sldMk cId="1778328873" sldId="258"/>
            <ac:spMk id="4" creationId="{9189FA4E-DEB6-462B-8F1D-40A8A4D34789}"/>
          </ac:spMkLst>
        </pc:spChg>
        <pc:spChg chg="add del mod">
          <ac:chgData name="Микола Золотоніг" userId="5909f5995d42102a" providerId="LiveId" clId="{077DAFDC-E80C-42A9-AA01-A8BD3FBA330D}" dt="2023-09-02T10:21:29.083" v="647" actId="478"/>
          <ac:spMkLst>
            <pc:docMk/>
            <pc:sldMk cId="1778328873" sldId="258"/>
            <ac:spMk id="4" creationId="{E5EB010A-B02D-4D16-B38D-D2CD58612898}"/>
          </ac:spMkLst>
        </pc:spChg>
        <pc:spChg chg="add del mod">
          <ac:chgData name="Микола Золотоніг" userId="5909f5995d42102a" providerId="LiveId" clId="{077DAFDC-E80C-42A9-AA01-A8BD3FBA330D}" dt="2023-09-02T10:21:35.844" v="651" actId="478"/>
          <ac:spMkLst>
            <pc:docMk/>
            <pc:sldMk cId="1778328873" sldId="258"/>
            <ac:spMk id="6" creationId="{0679D856-EBFE-473F-A1DD-DEDE0EDD5D46}"/>
          </ac:spMkLst>
        </pc:spChg>
        <pc:spChg chg="add del mod">
          <ac:chgData name="Микола Золотоніг" userId="5909f5995d42102a" providerId="LiveId" clId="{077DAFDC-E80C-42A9-AA01-A8BD3FBA330D}" dt="2023-09-02T09:26:03.691" v="315"/>
          <ac:spMkLst>
            <pc:docMk/>
            <pc:sldMk cId="1778328873" sldId="258"/>
            <ac:spMk id="6" creationId="{8A4A9532-40E7-469F-A5F5-5A8018D3CE1D}"/>
          </ac:spMkLst>
        </pc:spChg>
        <pc:spChg chg="add del mod">
          <ac:chgData name="Микола Золотоніг" userId="5909f5995d42102a" providerId="LiveId" clId="{077DAFDC-E80C-42A9-AA01-A8BD3FBA330D}" dt="2023-09-02T08:52:28.267" v="112" actId="478"/>
          <ac:spMkLst>
            <pc:docMk/>
            <pc:sldMk cId="1778328873" sldId="258"/>
            <ac:spMk id="10" creationId="{755312FE-74FF-4D5D-975C-BB82809A9C30}"/>
          </ac:spMkLst>
        </pc:spChg>
        <pc:spChg chg="add del mod">
          <ac:chgData name="Микола Золотоніг" userId="5909f5995d42102a" providerId="LiveId" clId="{077DAFDC-E80C-42A9-AA01-A8BD3FBA330D}" dt="2023-09-02T10:21:32.516" v="649" actId="478"/>
          <ac:spMkLst>
            <pc:docMk/>
            <pc:sldMk cId="1778328873" sldId="258"/>
            <ac:spMk id="10" creationId="{CA23520D-BC9A-4D9A-B39A-4E284AB6876F}"/>
          </ac:spMkLst>
        </pc:spChg>
        <pc:spChg chg="add mod">
          <ac:chgData name="Микола Золотоніг" userId="5909f5995d42102a" providerId="LiveId" clId="{077DAFDC-E80C-42A9-AA01-A8BD3FBA330D}" dt="2023-09-02T10:29:53.559" v="777" actId="1076"/>
          <ac:spMkLst>
            <pc:docMk/>
            <pc:sldMk cId="1778328873" sldId="258"/>
            <ac:spMk id="11" creationId="{60B13993-828A-44E6-8254-A08FB69722A3}"/>
          </ac:spMkLst>
        </pc:spChg>
        <pc:spChg chg="add del mod">
          <ac:chgData name="Микола Золотоніг" userId="5909f5995d42102a" providerId="LiveId" clId="{077DAFDC-E80C-42A9-AA01-A8BD3FBA330D}" dt="2023-09-02T10:21:30.858" v="648" actId="478"/>
          <ac:spMkLst>
            <pc:docMk/>
            <pc:sldMk cId="1778328873" sldId="258"/>
            <ac:spMk id="12" creationId="{E8F39B39-4BF2-450A-AE2C-7CC2D3DD3441}"/>
          </ac:spMkLst>
        </pc:spChg>
        <pc:spChg chg="add del mod">
          <ac:chgData name="Микола Золотоніг" userId="5909f5995d42102a" providerId="LiveId" clId="{077DAFDC-E80C-42A9-AA01-A8BD3FBA330D}" dt="2023-09-02T09:24:44.519" v="301" actId="478"/>
          <ac:spMkLst>
            <pc:docMk/>
            <pc:sldMk cId="1778328873" sldId="258"/>
            <ac:spMk id="13" creationId="{B2805D5B-1FF9-4F6C-A03A-2E481BC2BED2}"/>
          </ac:spMkLst>
        </pc:spChg>
        <pc:spChg chg="add mod">
          <ac:chgData name="Микола Золотоніг" userId="5909f5995d42102a" providerId="LiveId" clId="{077DAFDC-E80C-42A9-AA01-A8BD3FBA330D}" dt="2023-09-02T10:29:46.686" v="776" actId="1076"/>
          <ac:spMkLst>
            <pc:docMk/>
            <pc:sldMk cId="1778328873" sldId="258"/>
            <ac:spMk id="13" creationId="{CAF4F1FF-E2BF-4CBE-BFB4-CE8FCFD72330}"/>
          </ac:spMkLst>
        </pc:spChg>
        <pc:spChg chg="add mod">
          <ac:chgData name="Микола Золотоніг" userId="5909f5995d42102a" providerId="LiveId" clId="{077DAFDC-E80C-42A9-AA01-A8BD3FBA330D}" dt="2023-09-02T10:29:42.529" v="775" actId="1076"/>
          <ac:spMkLst>
            <pc:docMk/>
            <pc:sldMk cId="1778328873" sldId="258"/>
            <ac:spMk id="15" creationId="{BF0022F1-1D9D-4DE6-991C-19652D3B7295}"/>
          </ac:spMkLst>
        </pc:spChg>
        <pc:graphicFrameChg chg="add del mod">
          <ac:chgData name="Микола Золотоніг" userId="5909f5995d42102a" providerId="LiveId" clId="{077DAFDC-E80C-42A9-AA01-A8BD3FBA330D}" dt="2023-09-02T08:47:28.160" v="47"/>
          <ac:graphicFrameMkLst>
            <pc:docMk/>
            <pc:sldMk cId="1778328873" sldId="258"/>
            <ac:graphicFrameMk id="6" creationId="{33BDD8EC-E1AA-4120-9F6D-63CDF654B0CB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1.821" v="49"/>
          <ac:graphicFrameMkLst>
            <pc:docMk/>
            <pc:sldMk cId="1778328873" sldId="258"/>
            <ac:graphicFrameMk id="7" creationId="{730FF376-8CFB-488F-BFED-B753099156E8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4.850" v="51"/>
          <ac:graphicFrameMkLst>
            <pc:docMk/>
            <pc:sldMk cId="1778328873" sldId="258"/>
            <ac:graphicFrameMk id="8" creationId="{1A380C99-C1C5-4119-9816-FCC3C6D6E876}"/>
          </ac:graphicFrameMkLst>
        </pc:graphicFrameChg>
        <pc:picChg chg="del">
          <ac:chgData name="Микола Золотоніг" userId="5909f5995d42102a" providerId="LiveId" clId="{077DAFDC-E80C-42A9-AA01-A8BD3FBA330D}" dt="2023-09-02T08:47:00.162" v="43" actId="478"/>
          <ac:picMkLst>
            <pc:docMk/>
            <pc:sldMk cId="1778328873" sldId="258"/>
            <ac:picMk id="5" creationId="{288D1689-30BD-46DB-BDCF-FC79FF0AC1D7}"/>
          </ac:picMkLst>
        </pc:picChg>
        <pc:picChg chg="add del mod">
          <ac:chgData name="Микола Золотоніг" userId="5909f5995d42102a" providerId="LiveId" clId="{077DAFDC-E80C-42A9-AA01-A8BD3FBA330D}" dt="2023-09-02T09:24:41.282" v="299" actId="478"/>
          <ac:picMkLst>
            <pc:docMk/>
            <pc:sldMk cId="1778328873" sldId="258"/>
            <ac:picMk id="5" creationId="{34830154-714E-4F6B-A82A-E46D90E58F56}"/>
          </ac:picMkLst>
        </pc:picChg>
        <pc:picChg chg="add del mod">
          <ac:chgData name="Микола Золотоніг" userId="5909f5995d42102a" providerId="LiveId" clId="{077DAFDC-E80C-42A9-AA01-A8BD3FBA330D}" dt="2023-09-02T10:21:23.606" v="645" actId="478"/>
          <ac:picMkLst>
            <pc:docMk/>
            <pc:sldMk cId="1778328873" sldId="258"/>
            <ac:picMk id="8" creationId="{05758EDB-1BF7-44B2-AF21-3ACA823A9AAD}"/>
          </ac:picMkLst>
        </pc:picChg>
        <pc:picChg chg="add del mod ord">
          <ac:chgData name="Микола Золотоніг" userId="5909f5995d42102a" providerId="LiveId" clId="{077DAFDC-E80C-42A9-AA01-A8BD3FBA330D}" dt="2023-09-02T08:52:29.398" v="113" actId="478"/>
          <ac:picMkLst>
            <pc:docMk/>
            <pc:sldMk cId="1778328873" sldId="258"/>
            <ac:picMk id="9" creationId="{DE111810-C710-41F6-A7DB-33F81C9B2919}"/>
          </ac:picMkLst>
        </pc:picChg>
        <pc:picChg chg="add del mod">
          <ac:chgData name="Микола Золотоніг" userId="5909f5995d42102a" providerId="LiveId" clId="{077DAFDC-E80C-42A9-AA01-A8BD3FBA330D}" dt="2023-09-02T09:20:54.937" v="291" actId="478"/>
          <ac:picMkLst>
            <pc:docMk/>
            <pc:sldMk cId="1778328873" sldId="258"/>
            <ac:picMk id="11" creationId="{836094F0-7C39-40CE-B8C3-D4326AB9383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825" v="42" actId="47"/>
        <pc:sldMkLst>
          <pc:docMk/>
          <pc:sldMk cId="1680554294" sldId="259"/>
        </pc:sldMkLst>
        <pc:spChg chg="mod">
          <ac:chgData name="Микола Золотоніг" userId="5909f5995d42102a" providerId="LiveId" clId="{077DAFDC-E80C-42A9-AA01-A8BD3FBA330D}" dt="2023-09-02T08:45:39.532" v="32" actId="1076"/>
          <ac:spMkLst>
            <pc:docMk/>
            <pc:sldMk cId="1680554294" sldId="259"/>
            <ac:spMk id="4" creationId="{DBCBCCD7-3CE1-478A-AD9D-11DC48816523}"/>
          </ac:spMkLst>
        </pc:spChg>
        <pc:spChg chg="mod">
          <ac:chgData name="Микола Золотоніг" userId="5909f5995d42102a" providerId="LiveId" clId="{077DAFDC-E80C-42A9-AA01-A8BD3FBA330D}" dt="2023-09-02T08:45:47.240" v="34" actId="1076"/>
          <ac:spMkLst>
            <pc:docMk/>
            <pc:sldMk cId="1680554294" sldId="259"/>
            <ac:spMk id="6" creationId="{0B554F3F-F30F-4E1B-AC45-6E7714F96C08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846" v="644" actId="47"/>
        <pc:sldMkLst>
          <pc:docMk/>
          <pc:sldMk cId="2779172849" sldId="259"/>
        </pc:sldMkLst>
        <pc:spChg chg="mod">
          <ac:chgData name="Микола Золотоніг" userId="5909f5995d42102a" providerId="LiveId" clId="{077DAFDC-E80C-42A9-AA01-A8BD3FBA330D}" dt="2023-09-02T09:30:51.001" v="387" actId="113"/>
          <ac:spMkLst>
            <pc:docMk/>
            <pc:sldMk cId="2779172849" sldId="259"/>
            <ac:spMk id="2" creationId="{2B855762-A791-4C49-AD58-F7206F562125}"/>
          </ac:spMkLst>
        </pc:spChg>
        <pc:spChg chg="del">
          <ac:chgData name="Микола Золотоніг" userId="5909f5995d42102a" providerId="LiveId" clId="{077DAFDC-E80C-42A9-AA01-A8BD3FBA330D}" dt="2023-09-02T09:30:16.513" v="375"/>
          <ac:spMkLst>
            <pc:docMk/>
            <pc:sldMk cId="2779172849" sldId="259"/>
            <ac:spMk id="3" creationId="{2E1AB516-341F-4507-9309-FF06EC433A63}"/>
          </ac:spMkLst>
        </pc:spChg>
        <pc:spChg chg="add mod">
          <ac:chgData name="Микола Золотоніг" userId="5909f5995d42102a" providerId="LiveId" clId="{077DAFDC-E80C-42A9-AA01-A8BD3FBA330D}" dt="2023-09-02T09:31:27.781" v="398" actId="14100"/>
          <ac:spMkLst>
            <pc:docMk/>
            <pc:sldMk cId="2779172849" sldId="259"/>
            <ac:spMk id="6" creationId="{B87509B3-BF63-44B8-9418-7386FD041BA0}"/>
          </ac:spMkLst>
        </pc:spChg>
        <pc:spChg chg="add mod">
          <ac:chgData name="Микола Золотоніг" userId="5909f5995d42102a" providerId="LiveId" clId="{077DAFDC-E80C-42A9-AA01-A8BD3FBA330D}" dt="2023-09-02T09:34:08.401" v="433" actId="120"/>
          <ac:spMkLst>
            <pc:docMk/>
            <pc:sldMk cId="2779172849" sldId="259"/>
            <ac:spMk id="8" creationId="{E186580A-6964-401D-A166-EC8FAA6B7FB1}"/>
          </ac:spMkLst>
        </pc:spChg>
        <pc:spChg chg="add mod">
          <ac:chgData name="Микола Золотоніг" userId="5909f5995d42102a" providerId="LiveId" clId="{077DAFDC-E80C-42A9-AA01-A8BD3FBA330D}" dt="2023-09-02T09:33:58.142" v="431" actId="20577"/>
          <ac:spMkLst>
            <pc:docMk/>
            <pc:sldMk cId="2779172849" sldId="259"/>
            <ac:spMk id="10" creationId="{1A0EEA36-9250-4AFE-9D8D-96CB3ECBA206}"/>
          </ac:spMkLst>
        </pc:spChg>
        <pc:picChg chg="add mod">
          <ac:chgData name="Микола Золотоніг" userId="5909f5995d42102a" providerId="LiveId" clId="{077DAFDC-E80C-42A9-AA01-A8BD3FBA330D}" dt="2023-09-02T09:31:43.670" v="403" actId="1076"/>
          <ac:picMkLst>
            <pc:docMk/>
            <pc:sldMk cId="2779172849" sldId="259"/>
            <ac:picMk id="4" creationId="{45F73E3A-2CD5-49E1-A3CB-C2CCA47B1CF0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28:02.091" v="758" actId="1076"/>
        <pc:sldMkLst>
          <pc:docMk/>
          <pc:sldMk cId="3045858633" sldId="259"/>
        </pc:sldMkLst>
        <pc:spChg chg="del">
          <ac:chgData name="Микола Золотоніг" userId="5909f5995d42102a" providerId="LiveId" clId="{077DAFDC-E80C-42A9-AA01-A8BD3FBA330D}" dt="2023-09-02T10:25:25.409" v="711" actId="478"/>
          <ac:spMkLst>
            <pc:docMk/>
            <pc:sldMk cId="3045858633" sldId="259"/>
            <ac:spMk id="2" creationId="{541AE4B1-7AC4-4850-A803-821358B992D2}"/>
          </ac:spMkLst>
        </pc:spChg>
        <pc:spChg chg="mod">
          <ac:chgData name="Микола Золотоніг" userId="5909f5995d42102a" providerId="LiveId" clId="{077DAFDC-E80C-42A9-AA01-A8BD3FBA330D}" dt="2023-09-02T10:27:58.028" v="757" actId="1076"/>
          <ac:spMkLst>
            <pc:docMk/>
            <pc:sldMk cId="3045858633" sldId="259"/>
            <ac:spMk id="3" creationId="{FD8FBA93-80A9-4746-BBA6-BB8855C9AEF8}"/>
          </ac:spMkLst>
        </pc:spChg>
        <pc:spChg chg="add mod">
          <ac:chgData name="Микола Золотоніг" userId="5909f5995d42102a" providerId="LiveId" clId="{077DAFDC-E80C-42A9-AA01-A8BD3FBA330D}" dt="2023-09-02T10:28:02.091" v="758" actId="1076"/>
          <ac:spMkLst>
            <pc:docMk/>
            <pc:sldMk cId="3045858633" sldId="259"/>
            <ac:spMk id="5" creationId="{91729449-2342-44DE-B049-A3125AF3F43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09:24:50.614" v="303" actId="47"/>
        <pc:sldMkLst>
          <pc:docMk/>
          <pc:sldMk cId="3889778910" sldId="259"/>
        </pc:sldMkLst>
        <pc:spChg chg="mod">
          <ac:chgData name="Микола Золотоніг" userId="5909f5995d42102a" providerId="LiveId" clId="{077DAFDC-E80C-42A9-AA01-A8BD3FBA330D}" dt="2023-09-02T08:54:23.827" v="137" actId="1076"/>
          <ac:spMkLst>
            <pc:docMk/>
            <pc:sldMk cId="3889778910" sldId="259"/>
            <ac:spMk id="2" creationId="{7D2F724E-8D0E-4AFD-8FA7-EE8FA72CA8E4}"/>
          </ac:spMkLst>
        </pc:spChg>
        <pc:spChg chg="del">
          <ac:chgData name="Микола Золотоніг" userId="5909f5995d42102a" providerId="LiveId" clId="{077DAFDC-E80C-42A9-AA01-A8BD3FBA330D}" dt="2023-09-02T08:53:05.665" v="118"/>
          <ac:spMkLst>
            <pc:docMk/>
            <pc:sldMk cId="3889778910" sldId="259"/>
            <ac:spMk id="3" creationId="{5B04F8CE-8625-4A5F-A3F7-142EA0204FBC}"/>
          </ac:spMkLst>
        </pc:spChg>
        <pc:spChg chg="add mod">
          <ac:chgData name="Микола Золотоніг" userId="5909f5995d42102a" providerId="LiveId" clId="{077DAFDC-E80C-42A9-AA01-A8BD3FBA330D}" dt="2023-09-02T08:59:30.204" v="183" actId="1076"/>
          <ac:spMkLst>
            <pc:docMk/>
            <pc:sldMk cId="3889778910" sldId="259"/>
            <ac:spMk id="6" creationId="{9612802F-E37D-4B8C-AA4A-E50ED306E191}"/>
          </ac:spMkLst>
        </pc:spChg>
        <pc:spChg chg="add mod">
          <ac:chgData name="Микола Золотоніг" userId="5909f5995d42102a" providerId="LiveId" clId="{077DAFDC-E80C-42A9-AA01-A8BD3FBA330D}" dt="2023-09-02T09:05:00.132" v="246" actId="1076"/>
          <ac:spMkLst>
            <pc:docMk/>
            <pc:sldMk cId="3889778910" sldId="259"/>
            <ac:spMk id="8" creationId="{D00BC520-35AD-4446-A444-B6BDA3876D01}"/>
          </ac:spMkLst>
        </pc:spChg>
        <pc:picChg chg="add mod">
          <ac:chgData name="Микола Золотоніг" userId="5909f5995d42102a" providerId="LiveId" clId="{077DAFDC-E80C-42A9-AA01-A8BD3FBA330D}" dt="2023-09-02T09:21:36.943" v="298" actId="14100"/>
          <ac:picMkLst>
            <pc:docMk/>
            <pc:sldMk cId="3889778910" sldId="259"/>
            <ac:picMk id="4" creationId="{7CA2D257-235A-42A9-AE66-F54765A42C7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048" v="41" actId="47"/>
        <pc:sldMkLst>
          <pc:docMk/>
          <pc:sldMk cId="1868661328" sldId="260"/>
        </pc:sldMkLst>
        <pc:spChg chg="mod">
          <ac:chgData name="Микола Золотоніг" userId="5909f5995d42102a" providerId="LiveId" clId="{077DAFDC-E80C-42A9-AA01-A8BD3FBA330D}" dt="2023-09-02T08:44:55.961" v="24" actId="27636"/>
          <ac:spMkLst>
            <pc:docMk/>
            <pc:sldMk cId="1868661328" sldId="260"/>
            <ac:spMk id="6" creationId="{B23994F0-6BAE-4AB9-A36C-23693FC5181B}"/>
          </ac:spMkLst>
        </pc:spChg>
        <pc:picChg chg="mod">
          <ac:chgData name="Микола Золотоніг" userId="5909f5995d42102a" providerId="LiveId" clId="{077DAFDC-E80C-42A9-AA01-A8BD3FBA330D}" dt="2023-09-02T08:44:55.866" v="23"/>
          <ac:picMkLst>
            <pc:docMk/>
            <pc:sldMk cId="1868661328" sldId="260"/>
            <ac:picMk id="12" creationId="{BAB5C5FE-3D20-403F-BF39-FBEE04F2B126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35:44.711" v="847" actId="1076"/>
        <pc:sldMkLst>
          <pc:docMk/>
          <pc:sldMk cId="2698231437" sldId="260"/>
        </pc:sldMkLst>
        <pc:spChg chg="del">
          <ac:chgData name="Микола Золотоніг" userId="5909f5995d42102a" providerId="LiveId" clId="{077DAFDC-E80C-42A9-AA01-A8BD3FBA330D}" dt="2023-09-02T10:31:50.751" v="781" actId="478"/>
          <ac:spMkLst>
            <pc:docMk/>
            <pc:sldMk cId="2698231437" sldId="260"/>
            <ac:spMk id="2" creationId="{E6A8354A-D7AE-4350-B376-9F9C582437B4}"/>
          </ac:spMkLst>
        </pc:spChg>
        <pc:spChg chg="del">
          <ac:chgData name="Микола Золотоніг" userId="5909f5995d42102a" providerId="LiveId" clId="{077DAFDC-E80C-42A9-AA01-A8BD3FBA330D}" dt="2023-09-02T10:31:44.961" v="779"/>
          <ac:spMkLst>
            <pc:docMk/>
            <pc:sldMk cId="2698231437" sldId="260"/>
            <ac:spMk id="3" creationId="{6FEC0F06-1A50-4B5B-B970-A1ED485CF30B}"/>
          </ac:spMkLst>
        </pc:spChg>
        <pc:spChg chg="add mod">
          <ac:chgData name="Микола Золотоніг" userId="5909f5995d42102a" providerId="LiveId" clId="{077DAFDC-E80C-42A9-AA01-A8BD3FBA330D}" dt="2023-09-02T10:35:44.711" v="847" actId="1076"/>
          <ac:spMkLst>
            <pc:docMk/>
            <pc:sldMk cId="2698231437" sldId="260"/>
            <ac:spMk id="4" creationId="{61703A98-E21A-4101-A7C0-CF76F396B2F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155" v="643" actId="47"/>
        <pc:sldMkLst>
          <pc:docMk/>
          <pc:sldMk cId="2944320085" sldId="260"/>
        </pc:sldMkLst>
        <pc:spChg chg="mod">
          <ac:chgData name="Микола Золотоніг" userId="5909f5995d42102a" providerId="LiveId" clId="{077DAFDC-E80C-42A9-AA01-A8BD3FBA330D}" dt="2023-09-02T09:34:45.964" v="449" actId="403"/>
          <ac:spMkLst>
            <pc:docMk/>
            <pc:sldMk cId="2944320085" sldId="260"/>
            <ac:spMk id="2" creationId="{A09EDDF2-5CCE-4223-82D1-E76284C5AA68}"/>
          </ac:spMkLst>
        </pc:spChg>
        <pc:spChg chg="del">
          <ac:chgData name="Микола Золотоніг" userId="5909f5995d42102a" providerId="LiveId" clId="{077DAFDC-E80C-42A9-AA01-A8BD3FBA330D}" dt="2023-09-02T09:34:16.921" v="434"/>
          <ac:spMkLst>
            <pc:docMk/>
            <pc:sldMk cId="2944320085" sldId="260"/>
            <ac:spMk id="3" creationId="{32D697E2-A9E5-42A7-94B0-CED49C114358}"/>
          </ac:spMkLst>
        </pc:spChg>
        <pc:spChg chg="add del mod">
          <ac:chgData name="Микола Золотоніг" userId="5909f5995d42102a" providerId="LiveId" clId="{077DAFDC-E80C-42A9-AA01-A8BD3FBA330D}" dt="2023-09-02T09:35:09.641" v="456"/>
          <ac:spMkLst>
            <pc:docMk/>
            <pc:sldMk cId="2944320085" sldId="260"/>
            <ac:spMk id="6" creationId="{DA6C3454-7BE3-4BFB-A66B-49A67583A844}"/>
          </ac:spMkLst>
        </pc:spChg>
        <pc:spChg chg="add mod">
          <ac:chgData name="Микола Золотоніг" userId="5909f5995d42102a" providerId="LiveId" clId="{077DAFDC-E80C-42A9-AA01-A8BD3FBA330D}" dt="2023-09-02T09:35:27.669" v="463" actId="123"/>
          <ac:spMkLst>
            <pc:docMk/>
            <pc:sldMk cId="2944320085" sldId="260"/>
            <ac:spMk id="8" creationId="{9FB8191C-DBE1-488A-92B5-2A2FA3A5E645}"/>
          </ac:spMkLst>
        </pc:spChg>
        <pc:spChg chg="add mod">
          <ac:chgData name="Микола Золотоніг" userId="5909f5995d42102a" providerId="LiveId" clId="{077DAFDC-E80C-42A9-AA01-A8BD3FBA330D}" dt="2023-09-02T09:38:44.879" v="537" actId="207"/>
          <ac:spMkLst>
            <pc:docMk/>
            <pc:sldMk cId="2944320085" sldId="260"/>
            <ac:spMk id="10" creationId="{AB9E36FD-2BCF-4DC0-88DF-7CB13C3AEA2C}"/>
          </ac:spMkLst>
        </pc:spChg>
        <pc:spChg chg="add mod">
          <ac:chgData name="Микола Золотоніг" userId="5909f5995d42102a" providerId="LiveId" clId="{077DAFDC-E80C-42A9-AA01-A8BD3FBA330D}" dt="2023-09-02T09:38:37.372" v="536" actId="207"/>
          <ac:spMkLst>
            <pc:docMk/>
            <pc:sldMk cId="2944320085" sldId="260"/>
            <ac:spMk id="12" creationId="{5380B43D-712A-476E-A840-B8B792371108}"/>
          </ac:spMkLst>
        </pc:spChg>
        <pc:graphicFrameChg chg="add del mod">
          <ac:chgData name="Микола Золотоніг" userId="5909f5995d42102a" providerId="LiveId" clId="{077DAFDC-E80C-42A9-AA01-A8BD3FBA330D}" dt="2023-09-02T09:35:09.641" v="456"/>
          <ac:graphicFrameMkLst>
            <pc:docMk/>
            <pc:sldMk cId="2944320085" sldId="260"/>
            <ac:graphicFrameMk id="5" creationId="{506E833E-5613-4BAF-846D-7D670E44D8A2}"/>
          </ac:graphicFrameMkLst>
        </pc:graphicFrameChg>
        <pc:picChg chg="add mod">
          <ac:chgData name="Микола Золотоніг" userId="5909f5995d42102a" providerId="LiveId" clId="{077DAFDC-E80C-42A9-AA01-A8BD3FBA330D}" dt="2023-09-02T09:34:57.539" v="454" actId="14100"/>
          <ac:picMkLst>
            <pc:docMk/>
            <pc:sldMk cId="2944320085" sldId="260"/>
            <ac:picMk id="4" creationId="{BA3C0040-469F-4E9B-9721-89F5BCF3EC20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1.472" v="304" actId="47"/>
        <pc:sldMkLst>
          <pc:docMk/>
          <pc:sldMk cId="4244936951" sldId="260"/>
        </pc:sldMkLst>
        <pc:spChg chg="mod">
          <ac:chgData name="Микола Золотоніг" userId="5909f5995d42102a" providerId="LiveId" clId="{077DAFDC-E80C-42A9-AA01-A8BD3FBA330D}" dt="2023-09-02T08:56:06.784" v="148" actId="113"/>
          <ac:spMkLst>
            <pc:docMk/>
            <pc:sldMk cId="4244936951" sldId="260"/>
            <ac:spMk id="2" creationId="{E23F24EC-84FF-4216-BF1E-5CCB2123A050}"/>
          </ac:spMkLst>
        </pc:spChg>
        <pc:spChg chg="del">
          <ac:chgData name="Микола Золотоніг" userId="5909f5995d42102a" providerId="LiveId" clId="{077DAFDC-E80C-42A9-AA01-A8BD3FBA330D}" dt="2023-09-02T08:55:22.110" v="139"/>
          <ac:spMkLst>
            <pc:docMk/>
            <pc:sldMk cId="4244936951" sldId="260"/>
            <ac:spMk id="3" creationId="{3FDC1D78-0722-46ED-8D6B-D909C4D0F18D}"/>
          </ac:spMkLst>
        </pc:spChg>
        <pc:spChg chg="add mod">
          <ac:chgData name="Микола Золотоніг" userId="5909f5995d42102a" providerId="LiveId" clId="{077DAFDC-E80C-42A9-AA01-A8BD3FBA330D}" dt="2023-09-02T08:59:04.279" v="177" actId="1076"/>
          <ac:spMkLst>
            <pc:docMk/>
            <pc:sldMk cId="4244936951" sldId="260"/>
            <ac:spMk id="6" creationId="{0650A262-BC3F-4CCA-A8E0-3506EAEEDCDF}"/>
          </ac:spMkLst>
        </pc:spChg>
        <pc:spChg chg="add mod">
          <ac:chgData name="Микола Золотоніг" userId="5909f5995d42102a" providerId="LiveId" clId="{077DAFDC-E80C-42A9-AA01-A8BD3FBA330D}" dt="2023-09-02T08:58:46.043" v="173" actId="207"/>
          <ac:spMkLst>
            <pc:docMk/>
            <pc:sldMk cId="4244936951" sldId="260"/>
            <ac:spMk id="8" creationId="{96CB7806-A345-44AC-A1CE-7B772F4E2A96}"/>
          </ac:spMkLst>
        </pc:spChg>
        <pc:picChg chg="add mod">
          <ac:chgData name="Микола Золотоніг" userId="5909f5995d42102a" providerId="LiveId" clId="{077DAFDC-E80C-42A9-AA01-A8BD3FBA330D}" dt="2023-09-02T08:58:48.640" v="174" actId="1076"/>
          <ac:picMkLst>
            <pc:docMk/>
            <pc:sldMk cId="4244936951" sldId="260"/>
            <ac:picMk id="4" creationId="{2E8FDCBE-ABFA-46C9-82A6-01F098DA63BF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10:21:19.765" v="642" actId="47"/>
        <pc:sldMkLst>
          <pc:docMk/>
          <pc:sldMk cId="1744247232" sldId="261"/>
        </pc:sldMkLst>
        <pc:spChg chg="mod">
          <ac:chgData name="Микола Золотоніг" userId="5909f5995d42102a" providerId="LiveId" clId="{077DAFDC-E80C-42A9-AA01-A8BD3FBA330D}" dt="2023-09-02T09:40:10.815" v="555" actId="113"/>
          <ac:spMkLst>
            <pc:docMk/>
            <pc:sldMk cId="1744247232" sldId="261"/>
            <ac:spMk id="2" creationId="{840B0753-AF42-4BE2-B55D-70E00470DAFD}"/>
          </ac:spMkLst>
        </pc:spChg>
        <pc:spChg chg="del mod">
          <ac:chgData name="Микола Золотоніг" userId="5909f5995d42102a" providerId="LiveId" clId="{077DAFDC-E80C-42A9-AA01-A8BD3FBA330D}" dt="2023-09-02T09:39:16.017" v="541"/>
          <ac:spMkLst>
            <pc:docMk/>
            <pc:sldMk cId="1744247232" sldId="261"/>
            <ac:spMk id="3" creationId="{A2587CF2-A494-4F0D-9D46-FCC1C5D200CE}"/>
          </ac:spMkLst>
        </pc:spChg>
        <pc:spChg chg="add mod">
          <ac:chgData name="Микола Золотоніг" userId="5909f5995d42102a" providerId="LiveId" clId="{077DAFDC-E80C-42A9-AA01-A8BD3FBA330D}" dt="2023-09-02T09:40:24.455" v="556" actId="20577"/>
          <ac:spMkLst>
            <pc:docMk/>
            <pc:sldMk cId="1744247232" sldId="261"/>
            <ac:spMk id="6" creationId="{A3E850E4-9203-4AA3-B2CF-55A569ACC9E0}"/>
          </ac:spMkLst>
        </pc:spChg>
        <pc:spChg chg="add mod">
          <ac:chgData name="Микола Золотоніг" userId="5909f5995d42102a" providerId="LiveId" clId="{077DAFDC-E80C-42A9-AA01-A8BD3FBA330D}" dt="2023-09-02T09:43:29.543" v="632" actId="1076"/>
          <ac:spMkLst>
            <pc:docMk/>
            <pc:sldMk cId="1744247232" sldId="261"/>
            <ac:spMk id="8" creationId="{F3317667-3E52-4217-B9AA-100ECEACCAA2}"/>
          </ac:spMkLst>
        </pc:spChg>
        <pc:picChg chg="add mod">
          <ac:chgData name="Микола Золотоніг" userId="5909f5995d42102a" providerId="LiveId" clId="{077DAFDC-E80C-42A9-AA01-A8BD3FBA330D}" dt="2023-09-02T09:44:52.411" v="634" actId="14100"/>
          <ac:picMkLst>
            <pc:docMk/>
            <pc:sldMk cId="1744247232" sldId="261"/>
            <ac:picMk id="4" creationId="{D73F3CDC-0FED-4AF8-9385-6D669B6FF2F5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2.427" v="305" actId="47"/>
        <pc:sldMkLst>
          <pc:docMk/>
          <pc:sldMk cId="2764025217" sldId="261"/>
        </pc:sldMkLst>
        <pc:spChg chg="mod">
          <ac:chgData name="Микола Золотоніг" userId="5909f5995d42102a" providerId="LiveId" clId="{077DAFDC-E80C-42A9-AA01-A8BD3FBA330D}" dt="2023-09-02T09:00:54.568" v="203" actId="14100"/>
          <ac:spMkLst>
            <pc:docMk/>
            <pc:sldMk cId="2764025217" sldId="261"/>
            <ac:spMk id="2" creationId="{6550CDA0-21F6-4D21-A75B-5CBC0CC59C72}"/>
          </ac:spMkLst>
        </pc:spChg>
        <pc:spChg chg="del">
          <ac:chgData name="Микола Золотоніг" userId="5909f5995d42102a" providerId="LiveId" clId="{077DAFDC-E80C-42A9-AA01-A8BD3FBA330D}" dt="2023-09-02T09:01:00.265" v="204"/>
          <ac:spMkLst>
            <pc:docMk/>
            <pc:sldMk cId="2764025217" sldId="261"/>
            <ac:spMk id="3" creationId="{94683D66-A3DA-4146-93FA-5CA0D8EEAE54}"/>
          </ac:spMkLst>
        </pc:spChg>
        <pc:spChg chg="add mod">
          <ac:chgData name="Микола Золотоніг" userId="5909f5995d42102a" providerId="LiveId" clId="{077DAFDC-E80C-42A9-AA01-A8BD3FBA330D}" dt="2023-09-02T09:01:32.998" v="213" actId="403"/>
          <ac:spMkLst>
            <pc:docMk/>
            <pc:sldMk cId="2764025217" sldId="261"/>
            <ac:spMk id="6" creationId="{978EA6A4-82D2-405A-84B8-CE311CA10633}"/>
          </ac:spMkLst>
        </pc:spChg>
        <pc:spChg chg="add mod">
          <ac:chgData name="Микола Золотоніг" userId="5909f5995d42102a" providerId="LiveId" clId="{077DAFDC-E80C-42A9-AA01-A8BD3FBA330D}" dt="2023-09-02T09:03:39.771" v="235" actId="2711"/>
          <ac:spMkLst>
            <pc:docMk/>
            <pc:sldMk cId="2764025217" sldId="261"/>
            <ac:spMk id="11" creationId="{AD397A43-3E9A-40AD-AD16-828AA1928733}"/>
          </ac:spMkLst>
        </pc:spChg>
        <pc:graphicFrameChg chg="add del mod">
          <ac:chgData name="Микола Золотоніг" userId="5909f5995d42102a" providerId="LiveId" clId="{077DAFDC-E80C-42A9-AA01-A8BD3FBA330D}" dt="2023-09-02T09:01:46.117" v="215"/>
          <ac:graphicFrameMkLst>
            <pc:docMk/>
            <pc:sldMk cId="2764025217" sldId="261"/>
            <ac:graphicFrameMk id="7" creationId="{3029CEEF-6A9F-478C-BADD-218B4BFBCB23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02.151" v="217"/>
          <ac:graphicFrameMkLst>
            <pc:docMk/>
            <pc:sldMk cId="2764025217" sldId="261"/>
            <ac:graphicFrameMk id="8" creationId="{3FA0F269-B5CD-44F5-A266-C5D00543394F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26.132" v="219"/>
          <ac:graphicFrameMkLst>
            <pc:docMk/>
            <pc:sldMk cId="2764025217" sldId="261"/>
            <ac:graphicFrameMk id="9" creationId="{8B2FF0B6-E25F-452A-AEB6-7065A2703F8A}"/>
          </ac:graphicFrameMkLst>
        </pc:graphicFrameChg>
        <pc:picChg chg="add mod">
          <ac:chgData name="Микола Золотоніг" userId="5909f5995d42102a" providerId="LiveId" clId="{077DAFDC-E80C-42A9-AA01-A8BD3FBA330D}" dt="2023-09-02T09:03:53.093" v="236" actId="1076"/>
          <ac:picMkLst>
            <pc:docMk/>
            <pc:sldMk cId="2764025217" sldId="261"/>
            <ac:picMk id="4" creationId="{98A2D34E-B98A-4B82-98CE-7C7D3FD76AA2}"/>
          </ac:picMkLst>
        </pc:picChg>
      </pc:sldChg>
      <pc:sldChg chg="addSp delSp modSp del mod">
        <pc:chgData name="Микола Золотоніг" userId="5909f5995d42102a" providerId="LiveId" clId="{077DAFDC-E80C-42A9-AA01-A8BD3FBA330D}" dt="2023-09-02T08:46:10.337" v="40" actId="47"/>
        <pc:sldMkLst>
          <pc:docMk/>
          <pc:sldMk cId="3437106307" sldId="261"/>
        </pc:sldMkLst>
        <pc:spChg chg="del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2" creationId="{FAD36377-0F8D-4EC7-91E4-04FAB4335476}"/>
          </ac:spMkLst>
        </pc:spChg>
        <pc:spChg chg="add del mod">
          <ac:chgData name="Микола Золотоніг" userId="5909f5995d42102a" providerId="LiveId" clId="{077DAFDC-E80C-42A9-AA01-A8BD3FBA330D}" dt="2023-09-02T08:46:05.918" v="37" actId="478"/>
          <ac:spMkLst>
            <pc:docMk/>
            <pc:sldMk cId="3437106307" sldId="261"/>
            <ac:spMk id="5" creationId="{C05F3502-DE0F-4002-97BA-BDA7D5B17178}"/>
          </ac:spMkLst>
        </pc:spChg>
        <pc:spChg chg="add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6" creationId="{B70F40E7-53A1-4B29-8B0E-23080371B58C}"/>
          </ac:spMkLst>
        </pc:spChg>
      </pc:sldChg>
      <pc:sldChg chg="delSp modSp new del mod">
        <pc:chgData name="Микола Золотоніг" userId="5909f5995d42102a" providerId="LiveId" clId="{077DAFDC-E80C-42A9-AA01-A8BD3FBA330D}" dt="2023-09-02T09:24:53.589" v="306" actId="47"/>
        <pc:sldMkLst>
          <pc:docMk/>
          <pc:sldMk cId="3281306093" sldId="262"/>
        </pc:sldMkLst>
        <pc:spChg chg="del">
          <ac:chgData name="Микола Золотоніг" userId="5909f5995d42102a" providerId="LiveId" clId="{077DAFDC-E80C-42A9-AA01-A8BD3FBA330D}" dt="2023-09-02T09:14:27.965" v="258" actId="478"/>
          <ac:spMkLst>
            <pc:docMk/>
            <pc:sldMk cId="3281306093" sldId="262"/>
            <ac:spMk id="2" creationId="{D6C6B118-20C2-435F-971C-1B25FBA767DD}"/>
          </ac:spMkLst>
        </pc:spChg>
        <pc:spChg chg="mod">
          <ac:chgData name="Микола Золотоніг" userId="5909f5995d42102a" providerId="LiveId" clId="{077DAFDC-E80C-42A9-AA01-A8BD3FBA330D}" dt="2023-09-02T09:19:33.151" v="290" actId="403"/>
          <ac:spMkLst>
            <pc:docMk/>
            <pc:sldMk cId="3281306093" sldId="262"/>
            <ac:spMk id="3" creationId="{2D33D39E-3F7F-4D53-945E-F1156E457B57}"/>
          </ac:spMkLst>
        </pc:spChg>
      </pc:sldChg>
      <pc:sldChg chg="new del">
        <pc:chgData name="Микола Золотоніг" userId="5909f5995d42102a" providerId="LiveId" clId="{077DAFDC-E80C-42A9-AA01-A8BD3FBA330D}" dt="2023-09-02T10:00:35.241" v="637" actId="47"/>
        <pc:sldMkLst>
          <pc:docMk/>
          <pc:sldMk cId="3694051237" sldId="262"/>
        </pc:sldMkLst>
      </pc:sldChg>
      <pc:sldChg chg="new del">
        <pc:chgData name="Микола Золотоніг" userId="5909f5995d42102a" providerId="LiveId" clId="{077DAFDC-E80C-42A9-AA01-A8BD3FBA330D}" dt="2023-09-02T10:00:36.185" v="638" actId="47"/>
        <pc:sldMkLst>
          <pc:docMk/>
          <pc:sldMk cId="129006437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613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581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8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48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15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036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570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458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15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891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938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61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91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801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460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50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69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9093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zakon.rada.gov.ua/laws/show/1068-1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1700-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548B9-028D-4BC0-AC0A-8BB00E1B4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87801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380008-0B10-4B32-A149-A3B02CF81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654" y="4596118"/>
            <a:ext cx="9144000" cy="1655762"/>
          </a:xfrm>
          <a:noFill/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</a:pPr>
            <a:r>
              <a:rPr lang="uk-UA" sz="34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>
              <a:spcBef>
                <a:spcPts val="0"/>
              </a:spcBef>
            </a:pPr>
            <a:r>
              <a:rPr lang="uk-UA" sz="34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ЧАСТИНИ </a:t>
            </a:r>
            <a:r>
              <a:rPr lang="uk-UA" sz="3400" b="1" i="1" dirty="0"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ІНЖЕНЕРНОЇ ТЕХНІКИ ТА</a:t>
            </a:r>
            <a:r>
              <a:rPr lang="uk-UA" sz="34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ЛІКВІДАЦІЇ НАСЛІДКІВ НАДЗВИЧАЙНИХ СИТУАЦІЙ</a:t>
            </a:r>
          </a:p>
          <a:p>
            <a:pPr algn="ctr">
              <a:spcBef>
                <a:spcPts val="0"/>
              </a:spcBef>
            </a:pPr>
            <a:r>
              <a:rPr lang="uk-UA" sz="34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8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42CDE-442E-4C1E-8633-65BFFDC5B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332039"/>
            <a:ext cx="2566301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853808-4B38-14B4-33DF-186883527180}"/>
              </a:ext>
            </a:extLst>
          </p:cNvPr>
          <p:cNvSpPr txBox="1"/>
          <p:nvPr/>
        </p:nvSpPr>
        <p:spPr>
          <a:xfrm>
            <a:off x="534880" y="364815"/>
            <a:ext cx="9949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Особам,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раніше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проходили службу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час повторного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таку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службу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враховується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раніше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присвоєне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час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присвоєння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зазначеним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особам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чергового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 строку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вислуги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спеціальному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зараховується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вислуга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такому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звільнення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із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32458-81D3-8306-2654-6570AEA3EBB3}"/>
              </a:ext>
            </a:extLst>
          </p:cNvPr>
          <p:cNvSpPr txBox="1"/>
          <p:nvPr/>
        </p:nvSpPr>
        <p:spPr>
          <a:xfrm>
            <a:off x="1633492" y="1811875"/>
            <a:ext cx="9949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Чергові спеціальні звання присвоюються особам рядового і начальницького складу у послідовному порядку після закінчення встановленого строку вислуги у попередньому званні за умови відповідності чергового спеціального звання спеціальному званню, передбаченому штатом (штатним розписом) за займаною посадою, та відсутності дисциплінарних стягнень.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03EAC8-E32A-AC11-A9A4-853CE38C54BF}"/>
              </a:ext>
            </a:extLst>
          </p:cNvPr>
          <p:cNvSpPr txBox="1"/>
          <p:nvPr/>
        </p:nvSpPr>
        <p:spPr>
          <a:xfrm>
            <a:off x="3364637" y="4336663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сержанта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- два роки;</a:t>
            </a:r>
          </a:p>
          <a:p>
            <a:pPr algn="just"/>
            <a:endParaRPr lang="ru-RU" b="0" i="0" dirty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майстер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-сержанта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- три роки.</a:t>
            </a:r>
          </a:p>
          <a:p>
            <a:pPr algn="just"/>
            <a:endParaRPr lang="ru-RU" b="0" i="0" dirty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664BF-C5D8-4DDE-8553-C75E0080136C}"/>
              </a:ext>
            </a:extLst>
          </p:cNvPr>
          <p:cNvSpPr txBox="1"/>
          <p:nvPr/>
        </p:nvSpPr>
        <p:spPr>
          <a:xfrm>
            <a:off x="1018712" y="3258935"/>
            <a:ext cx="1056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Установлюються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такі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строки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вислуги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в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спеціальних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званнях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молодшого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складу:</a:t>
            </a:r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BEBD79-8FE7-EDB5-B743-870BE547F138}"/>
              </a:ext>
            </a:extLst>
          </p:cNvPr>
          <p:cNvSpPr txBox="1"/>
          <p:nvPr/>
        </p:nvSpPr>
        <p:spPr>
          <a:xfrm>
            <a:off x="534880" y="5576994"/>
            <a:ext cx="11048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Строки </a:t>
            </a:r>
            <a:r>
              <a:rPr lang="ru-RU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вислуги</a:t>
            </a:r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спеціальних</a:t>
            </a:r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званнях</a:t>
            </a:r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рядового </a:t>
            </a:r>
            <a:r>
              <a:rPr lang="ru-RU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, головного </a:t>
            </a:r>
            <a:r>
              <a:rPr lang="ru-RU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майстер</a:t>
            </a:r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-сержанта </a:t>
            </a:r>
            <a:r>
              <a:rPr lang="ru-RU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встановлюються</a:t>
            </a:r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C9DF6-3276-4A69-95A0-BA210530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528" y="1565565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09601-A1FA-4385-80A8-A396C00B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3076930"/>
            <a:ext cx="10293927" cy="155170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sz="2800" b="1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про порядок </a:t>
            </a:r>
            <a:r>
              <a:rPr lang="ru-RU" sz="2800" b="1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проходження</a:t>
            </a:r>
            <a:r>
              <a:rPr lang="ru-RU" sz="2800" b="1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sz="2800" b="1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sz="2800" b="1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sz="2800" b="1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№ 593 </a:t>
            </a:r>
            <a:r>
              <a:rPr lang="ru-RU" sz="2800" b="1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800" b="1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11 липня 2013 р.</a:t>
            </a:r>
            <a:endParaRPr lang="uk-UA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0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8210F4-FFCF-4458-4CE1-AE701454FCDC}"/>
              </a:ext>
            </a:extLst>
          </p:cNvPr>
          <p:cNvSpPr txBox="1"/>
          <p:nvPr/>
        </p:nvSpPr>
        <p:spPr>
          <a:xfrm>
            <a:off x="1251752" y="521108"/>
            <a:ext cx="10413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ПРАВА, ОБОВ’ЯЗКИ І ВІДПОВІДАЛЬНІСТЬ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8D3AE-5C63-0B89-5BEC-86CF9BFBF118}"/>
              </a:ext>
            </a:extLst>
          </p:cNvPr>
          <p:cNvSpPr txBox="1"/>
          <p:nvPr/>
        </p:nvSpPr>
        <p:spPr>
          <a:xfrm>
            <a:off x="437224" y="1585871"/>
            <a:ext cx="4587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Особи рядового і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складу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користуються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правами і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виконують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службові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обов’язки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законодавства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цього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BCE3C-3AF1-47C9-47EA-CD4C9E277A70}"/>
              </a:ext>
            </a:extLst>
          </p:cNvPr>
          <p:cNvSpPr txBox="1"/>
          <p:nvPr/>
        </p:nvSpPr>
        <p:spPr>
          <a:xfrm>
            <a:off x="5273336" y="1585871"/>
            <a:ext cx="6597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Особи рядового і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складу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можуть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бути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заохочені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притягнуті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дисциплінарної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відповідальності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порядку,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передбаченому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u="sng" dirty="0" err="1">
                <a:solidFill>
                  <a:srgbClr val="6BA9DA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Дисциплінарним</a:t>
            </a:r>
            <a:r>
              <a:rPr lang="ru-RU" b="0" i="0" u="sng" dirty="0">
                <a:solidFill>
                  <a:srgbClr val="6BA9DA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статутом </a:t>
            </a:r>
            <a:r>
              <a:rPr lang="ru-RU" b="0" i="0" u="sng" dirty="0" err="1">
                <a:solidFill>
                  <a:srgbClr val="6BA9DA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служби</a:t>
            </a:r>
            <a:r>
              <a:rPr lang="ru-RU" b="0" i="0" u="sng" dirty="0">
                <a:solidFill>
                  <a:srgbClr val="6BA9DA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0" i="0" u="sng" dirty="0" err="1">
                <a:solidFill>
                  <a:srgbClr val="6BA9DA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цивільного</a:t>
            </a:r>
            <a:r>
              <a:rPr lang="ru-RU" b="0" i="0" u="sng" dirty="0">
                <a:solidFill>
                  <a:srgbClr val="6BA9DA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0" i="0" u="sng" dirty="0" err="1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B417D-916F-2050-3577-C8A144EC6CEA}"/>
              </a:ext>
            </a:extLst>
          </p:cNvPr>
          <p:cNvSpPr txBox="1"/>
          <p:nvPr/>
        </p:nvSpPr>
        <p:spPr>
          <a:xfrm>
            <a:off x="5273335" y="3155531"/>
            <a:ext cx="63830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За мужність і відвагу, виявлені під час виконання службових обов’язків, зразкове управління органами і підрозділами цивільного захисту, високі показники у професійній підготовці, оволодінні технікою та інші заслуги особи рядового і начальницького складу в установленому законодавством порядку можуть бути представлені до присвоєння почесних звань та відзначення державними нагородами України, нагородження відзнаками Президента України, Кабінету Міністрів України і відомчими заохочувальними відзнаками.</a:t>
            </a:r>
            <a:endParaRPr lang="uk-UA" dirty="0"/>
          </a:p>
        </p:txBody>
      </p:sp>
      <p:pic>
        <p:nvPicPr>
          <p:cNvPr id="1026" name="Picture 2" descr="Сумські рятувальники повідомили про небезпечні події за минулий тиждень —  SumyToday">
            <a:extLst>
              <a:ext uri="{FF2B5EF4-FFF2-40B4-BE49-F238E27FC236}">
                <a16:creationId xmlns:a16="http://schemas.microsoft.com/office/drawing/2014/main" id="{7BF124CE-2F4A-07F7-755A-47CDD425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0" y="3155531"/>
            <a:ext cx="4205797" cy="27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8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705021-165B-E12C-492F-F55D36C39705}"/>
              </a:ext>
            </a:extLst>
          </p:cNvPr>
          <p:cNvSpPr txBox="1"/>
          <p:nvPr/>
        </p:nvSpPr>
        <p:spPr>
          <a:xfrm>
            <a:off x="648071" y="333677"/>
            <a:ext cx="11363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effectLst/>
                <a:latin typeface="Times New Roman" panose="02020603050405020304" pitchFamily="18" charset="0"/>
              </a:rPr>
              <a:t>Особи рядового і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складу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право на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письмові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звернення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-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пропозиції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, заяви та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скарги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звернення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особисто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до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посадових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осіб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органів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 і до суду в </a:t>
            </a:r>
            <a:r>
              <a:rPr lang="ru-RU" sz="2400" b="1" i="0" dirty="0" err="1">
                <a:effectLst/>
                <a:latin typeface="Times New Roman" panose="02020603050405020304" pitchFamily="18" charset="0"/>
              </a:rPr>
              <a:t>разі</a:t>
            </a:r>
            <a:r>
              <a:rPr lang="ru-RU" sz="2400" b="1" i="0" dirty="0">
                <a:effectLst/>
                <a:latin typeface="Times New Roman" panose="02020603050405020304" pitchFamily="18" charset="0"/>
              </a:rPr>
              <a:t>:</a:t>
            </a:r>
            <a:endParaRPr lang="uk-UA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E0E5E-5A96-6573-5035-E7B9C503C41C}"/>
              </a:ext>
            </a:extLst>
          </p:cNvPr>
          <p:cNvSpPr txBox="1"/>
          <p:nvPr/>
        </p:nvSpPr>
        <p:spPr>
          <a:xfrm>
            <a:off x="648071" y="1950336"/>
            <a:ext cx="88044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</a:rPr>
              <a:t>- прийняття незаконних рішень чи вчинення дій (бездіяльності) щодо них керівниками (начальниками) або іншими особами рядового і начальницького складу, порушення їх прав, законних інтересів та свобод;</a:t>
            </a:r>
          </a:p>
          <a:p>
            <a:pPr algn="just"/>
            <a:endParaRPr lang="uk-UA" sz="20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</a:rPr>
              <a:t>- незаконного покладення на них обов’язків або незаконного притягнення до відповідальності;</a:t>
            </a:r>
          </a:p>
          <a:p>
            <a:pPr algn="just"/>
            <a:endParaRPr lang="uk-UA" sz="20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</a:rPr>
              <a:t>- виникнення інших питань, пов’язаних із службовою діяльністю.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E439A-F356-A5BE-4F9A-C4B4B571E5FE}"/>
              </a:ext>
            </a:extLst>
          </p:cNvPr>
          <p:cNvSpPr txBox="1"/>
          <p:nvPr/>
        </p:nvSpPr>
        <p:spPr>
          <a:xfrm>
            <a:off x="648070" y="5029173"/>
            <a:ext cx="10963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Особи рядового і начальницького складу, що подали заяви чи скарги, в яких містяться завідомо неправдиві відомості, притягуються до відповідальності згідно із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224865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631216-56C8-06F6-56ED-1CDA7ACBE175}"/>
              </a:ext>
            </a:extLst>
          </p:cNvPr>
          <p:cNvSpPr txBox="1"/>
          <p:nvPr/>
        </p:nvSpPr>
        <p:spPr>
          <a:xfrm>
            <a:off x="1074198" y="139368"/>
            <a:ext cx="105289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effectLst/>
                <a:latin typeface="Times New Roman" panose="02020603050405020304" pitchFamily="18" charset="0"/>
              </a:rPr>
              <a:t>Особи рядового і </a:t>
            </a:r>
            <a:r>
              <a:rPr lang="ru-RU" sz="3200" b="1" i="0" dirty="0" err="1"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sz="3200" b="1" i="0" dirty="0">
                <a:effectLst/>
                <a:latin typeface="Times New Roman" panose="02020603050405020304" pitchFamily="18" charset="0"/>
              </a:rPr>
              <a:t> складу </a:t>
            </a:r>
            <a:r>
              <a:rPr lang="ru-RU" sz="3200" b="1" i="0" dirty="0" err="1">
                <a:effectLst/>
                <a:latin typeface="Times New Roman" panose="02020603050405020304" pitchFamily="18" charset="0"/>
              </a:rPr>
              <a:t>забов’язані</a:t>
            </a:r>
            <a:r>
              <a:rPr lang="ru-RU" sz="3200" b="1" i="0" dirty="0">
                <a:effectLst/>
                <a:latin typeface="Times New Roman" panose="02020603050405020304" pitchFamily="18" charset="0"/>
              </a:rPr>
              <a:t>:</a:t>
            </a:r>
            <a:endParaRPr lang="uk-UA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D1E41-FEEC-1254-816D-5527A2E5E3A8}"/>
              </a:ext>
            </a:extLst>
          </p:cNvPr>
          <p:cNvSpPr txBox="1"/>
          <p:nvPr/>
        </p:nvSpPr>
        <p:spPr>
          <a:xfrm>
            <a:off x="414291" y="724143"/>
            <a:ext cx="1136341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чесно і сумлінно додержуватися Присяги служби цивільного захисту, виконувати закони України;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добросовісно і в повному обсязі виконувати покладені на них згідно із займаною посадою службові обов’язки;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проходити службу цивільного захисту в тих органах і підрозділах цивільного захисту і в тих місцях, де це викликано інтересами служби;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додержуватися норм професійної та службової етики;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зупинити членство в політичних партіях, організаціях чи рухах на період проходження служби цивільного захисту;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додержуватися вимог антикорупційного законодавства;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додержуватися законодавства з питань забезпечення рівних прав та можливостей жінок і чоловіків, запобігання і  протидії дискримінації, насильству за ознаками статі та сексуальним домаганням;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берегти та підтримувати у належному стані передані їм у користування майно і техніку;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постійно підвищувати рівень професійних знань, удосконалювати свою майстерність;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виявляти повагу до колег по службі, дотримуватися правил внутрішнього розпорядку, носіння встановленої форми одягу, вітання та етикету;</a:t>
            </a:r>
          </a:p>
        </p:txBody>
      </p:sp>
    </p:spTree>
    <p:extLst>
      <p:ext uri="{BB962C8B-B14F-4D97-AF65-F5344CB8AC3E}">
        <p14:creationId xmlns:p14="http://schemas.microsoft.com/office/powerpoint/2010/main" val="177832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33E6F2-A18C-FB28-5BF9-39C9124E2EFC}"/>
              </a:ext>
            </a:extLst>
          </p:cNvPr>
          <p:cNvSpPr txBox="1"/>
          <p:nvPr/>
        </p:nvSpPr>
        <p:spPr>
          <a:xfrm>
            <a:off x="294443" y="185354"/>
            <a:ext cx="1160311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щороку проходити комплексний медичний огляд, за необхідності психофізіологічне обстеження і тестування, а в разі погіршення стану здоров’я, прийняття рішення про переміщення по службі в іншу місцевість або інших випадках, що потребують додаткового вивчення стану здоров’я, - проходити позачерговий медичний огляд;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сприяти підтриманню порядку і дисципліни;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звертатись із службових питань до свого безпосереднього керівника (начальника) і з його дозволу - до старшого прямого керівника (начальника), з особистих питань - до свого безпосереднього керівника (начальника), а у разі,  </a:t>
            </a: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коли він нездатний їх вирішити, - до старшого прямого керівника (начальника);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доповідати своєму безпосередньому керівникові (начальникові) про події та обставини, що стосуються виконання службових обов’язків, а також про зроблені їм іншими керівниками (начальниками) зауваження;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додержуватися вимог безпеки, вживати заходів до запобігання захворюванню, травматизму, підвищувати повсякденно фізичну загартованість і тренованість, утримуватися від шкідливих для здоров’я звичок;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своєчасно подавати відомості про себе, що мають значення для проходження служби цивільного захисту (зміна місця проживання, здобуття освіти, притягнення до адміністративної та кримінальної відповідальності тощо);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- повідомляти безпосередньому керівникові (начальникові) про місце свого перебування під час відпустки та у разі відсутності на службі з інших поважних причин (перебування на лікарняному тощо);</a:t>
            </a:r>
          </a:p>
          <a:p>
            <a:pPr algn="just"/>
            <a:endParaRPr lang="uk-UA" sz="14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з гідністю і честю поводитися в позаслужбовий час.</a:t>
            </a:r>
          </a:p>
        </p:txBody>
      </p:sp>
    </p:spTree>
    <p:extLst>
      <p:ext uri="{BB962C8B-B14F-4D97-AF65-F5344CB8AC3E}">
        <p14:creationId xmlns:p14="http://schemas.microsoft.com/office/powerpoint/2010/main" val="256868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A9D76D-6E97-B58C-8C90-BD79F38DECAC}"/>
              </a:ext>
            </a:extLst>
          </p:cNvPr>
          <p:cNvSpPr txBox="1"/>
          <p:nvPr/>
        </p:nvSpPr>
        <p:spPr>
          <a:xfrm>
            <a:off x="1597982" y="421235"/>
            <a:ext cx="11372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</a:rPr>
              <a:t>ПРИЙНЯТТЯ НА СЛУЖБУ ЦИВІЛЬНОГО ЗАХИСТУ</a:t>
            </a:r>
            <a:endParaRPr lang="uk-U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7FA84-A3B6-AF1C-701F-81201AF230A2}"/>
              </a:ext>
            </a:extLst>
          </p:cNvPr>
          <p:cNvSpPr txBox="1"/>
          <p:nvPr/>
        </p:nvSpPr>
        <p:spPr>
          <a:xfrm>
            <a:off x="579267" y="1225949"/>
            <a:ext cx="79521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На службу цивільного захисту із зарахуванням до кадрів ДСНС приймаються на конкурсній та контрактній основі громадяни з повною загальною середньою освітою, які досягли 18-річного віку, відповідають кваліфікаційним вимогам і здатні за своїми особистими, діловими і моральними якостями, освітнім і професійним рівнем та станом здоров’я виконувати службовий обов’язок.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344C5-A9F7-CAEE-8236-86D409B52816}"/>
              </a:ext>
            </a:extLst>
          </p:cNvPr>
          <p:cNvSpPr txBox="1"/>
          <p:nvPr/>
        </p:nvSpPr>
        <p:spPr>
          <a:xfrm>
            <a:off x="3497801" y="2728890"/>
            <a:ext cx="81238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effectLst/>
                <a:latin typeface="Times New Roman" panose="02020603050405020304" pitchFamily="18" charset="0"/>
              </a:rPr>
              <a:t>Стосовно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приймаються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службу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за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їх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письмовою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згодою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проводиться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перевірка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 </a:t>
            </a:r>
            <a:r>
              <a:rPr lang="ru-RU" b="0" i="0" u="sng" dirty="0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Закону </a:t>
            </a:r>
            <a:r>
              <a:rPr lang="ru-RU" b="0" i="0" u="sng" dirty="0" err="1"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 “Про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запобігання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корупції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” 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разі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коли посади, на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вони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претендують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передбачають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зайняття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відповідального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особливо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відповідального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становища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належать до посад з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підвищеним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корупційним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ризиком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перелік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затверджується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Національним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агентством з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питань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запобігання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корупції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31B7D-AD23-8E5F-B7A5-82179B45A785}"/>
              </a:ext>
            </a:extLst>
          </p:cNvPr>
          <p:cNvSpPr txBox="1"/>
          <p:nvPr/>
        </p:nvSpPr>
        <p:spPr>
          <a:xfrm>
            <a:off x="499367" y="4731821"/>
            <a:ext cx="75881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Не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прийнятий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на службу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громадянин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був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засуджений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вчинення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злочину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судимість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не погашена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знята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установленому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законом порядку,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вчинення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правопорушення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пов’язаного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корупцією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накладено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стягнення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виді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позбавлення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права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обіймати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посади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займатися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діяльністю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пов’язані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виконанням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місцевого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самоврядування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0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7313EA-5748-5C06-C9C6-088506244926}"/>
              </a:ext>
            </a:extLst>
          </p:cNvPr>
          <p:cNvSpPr txBox="1"/>
          <p:nvPr/>
        </p:nvSpPr>
        <p:spPr>
          <a:xfrm>
            <a:off x="4286065" y="387943"/>
            <a:ext cx="3619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0" dirty="0">
                <a:effectLst/>
                <a:latin typeface="Times New Roman" panose="02020603050405020304" pitchFamily="18" charset="0"/>
              </a:rPr>
              <a:t>Спеціальні звання</a:t>
            </a:r>
            <a:endParaRPr lang="uk-UA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DE63E-FBB5-1DFC-8CFB-9091879938AF}"/>
              </a:ext>
            </a:extLst>
          </p:cNvPr>
          <p:cNvSpPr txBox="1"/>
          <p:nvPr/>
        </p:nvSpPr>
        <p:spPr>
          <a:xfrm>
            <a:off x="446102" y="1117626"/>
            <a:ext cx="100206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Присвоєння та позбавлення спеціальних звань служби цивільного захисту, пониження та поновлення у спеціальних званнях, а також присвоєння спеціальних звань служби цивільного захисту особам, які проходили військову службу або службу осіб рядового і начальницького складу в інших органах державної влади і мають військові або інші спеціальні звання, у разі зарахування їх на службу цивільного захисту здійснюється у порядку, встановленому цим Положенням.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A2C7C-0F50-FC3B-C1D5-EE79BA4D4AA5}"/>
              </a:ext>
            </a:extLst>
          </p:cNvPr>
          <p:cNvSpPr txBox="1"/>
          <p:nvPr/>
        </p:nvSpPr>
        <p:spPr>
          <a:xfrm>
            <a:off x="3047259" y="2692555"/>
            <a:ext cx="86623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Спеціальні звання служби цивільного захисту осіб рядового і начальницького складу присвоюються громадянам, прийнятим на службу цивільного захисту, з урахуванням їх ділових і особистих якостей, освітнього і професійного рівня спеціальної підготовки та службового досвіду.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E7F7A-D3A7-C9FC-9924-91C000B037FC}"/>
              </a:ext>
            </a:extLst>
          </p:cNvPr>
          <p:cNvSpPr txBox="1"/>
          <p:nvPr/>
        </p:nvSpPr>
        <p:spPr>
          <a:xfrm>
            <a:off x="446101" y="4112126"/>
            <a:ext cx="74598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Перше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молодшого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лейтенанта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до полковника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включно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присвоюється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Головою ДСНС.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EDBDB-9E47-DE97-1A58-13977D87394A}"/>
              </a:ext>
            </a:extLst>
          </p:cNvPr>
          <p:cNvSpPr txBox="1"/>
          <p:nvPr/>
        </p:nvSpPr>
        <p:spPr>
          <a:xfrm>
            <a:off x="3047260" y="5140209"/>
            <a:ext cx="86623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Перше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рядового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 головного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майстер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-сержанта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включно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присвоюється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керівником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(начальником)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органу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підрозділу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якому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надано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право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приймати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таких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службу.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810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762C92-FB9F-5CCF-DEDB-8DE006E7EF54}"/>
              </a:ext>
            </a:extLst>
          </p:cNvPr>
          <p:cNvSpPr txBox="1"/>
          <p:nvPr/>
        </p:nvSpPr>
        <p:spPr>
          <a:xfrm>
            <a:off x="561513" y="295545"/>
            <a:ext cx="104201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Особам,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проходять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службу 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військових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формуваннях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правоохоронних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інших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державних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органах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перебувають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запасі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Збройних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Сил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чи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інших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військових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формувань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(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далі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-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перебування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запасі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 і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яких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приймають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службу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посади, за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якими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штатом (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штатним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розписом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)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передбачено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присвоюються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в порядку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переатестування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військовим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вони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мають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час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 службу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96F3D-C970-D337-0C2C-F9A0399FB533}"/>
              </a:ext>
            </a:extLst>
          </p:cNvPr>
          <p:cNvSpPr txBox="1"/>
          <p:nvPr/>
        </p:nvSpPr>
        <p:spPr>
          <a:xfrm>
            <a:off x="1155576" y="2439633"/>
            <a:ext cx="103217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на службу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перебувають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запасі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військового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інше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присвоюється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в порядку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переатестування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рівноцінне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вищому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зазначених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звань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а особам,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призначаються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на посади,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заміщуються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особами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вищого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складу,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допускається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присвоєння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спеціального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середнього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та старшого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начальницького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складу на один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ступінь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наявного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військового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спеціального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, яке вони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2A150-8928-0B3D-259C-6C27845C216F}"/>
              </a:ext>
            </a:extLst>
          </p:cNvPr>
          <p:cNvSpPr txBox="1"/>
          <p:nvPr/>
        </p:nvSpPr>
        <p:spPr>
          <a:xfrm>
            <a:off x="561513" y="4808130"/>
            <a:ext cx="10118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Строк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вислуги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спеціальному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званні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цивільного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обчислюється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для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осіб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яким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присвоєно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таке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у порядку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переатестування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від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дня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видання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наказу про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присвоєння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військового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іншого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спеціального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яке вони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мали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переатестування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до дня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звільнення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з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попереднього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місця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881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Оранжево-червона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253</TotalTime>
  <Words>1372</Words>
  <Application>Microsoft Office PowerPoint</Application>
  <PresentationFormat>Широкий екран</PresentationFormat>
  <Paragraphs>73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Times New Roman</vt:lpstr>
      <vt:lpstr>Damask</vt:lpstr>
      <vt:lpstr>МОБІЛЬНИЙ РЯТУВАЛЬНИЙ ЦЕНТР ШВИДКОГО РЕАГУВАННЯ  ДЕРЖАВНОЇ СЛУЖБИ УКРАЇНИ З НАДЗВИЧАЙНИХ СИТУАЦІЙ</vt:lpstr>
      <vt:lpstr>ПРОФІЛЬНА ПІДГОТОВКА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Едуард Цанько</cp:lastModifiedBy>
  <cp:revision>24</cp:revision>
  <dcterms:created xsi:type="dcterms:W3CDTF">2023-06-13T06:28:33Z</dcterms:created>
  <dcterms:modified xsi:type="dcterms:W3CDTF">2024-09-11T08:12:12Z</dcterms:modified>
</cp:coreProperties>
</file>