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AFC67F9E-88DF-4E78-98EC-0FE386F272A1}"/>
    <pc:docChg chg="undo custSel addSld modSld">
      <pc:chgData name="Влад Фурман" userId="c7a8dbc6f6048b23" providerId="LiveId" clId="{AFC67F9E-88DF-4E78-98EC-0FE386F272A1}" dt="2023-02-14T08:49:44.241" v="580"/>
      <pc:docMkLst>
        <pc:docMk/>
      </pc:docMkLst>
      <pc:sldChg chg="addSp delSp modSp new mod modTransition setBg">
        <pc:chgData name="Влад Фурман" userId="c7a8dbc6f6048b23" providerId="LiveId" clId="{AFC67F9E-88DF-4E78-98EC-0FE386F272A1}" dt="2023-02-14T08:49:29.291" v="571"/>
        <pc:sldMkLst>
          <pc:docMk/>
          <pc:sldMk cId="3750215364" sldId="256"/>
        </pc:sldMkLst>
        <pc:spChg chg="del">
          <ac:chgData name="Влад Фурман" userId="c7a8dbc6f6048b23" providerId="LiveId" clId="{AFC67F9E-88DF-4E78-98EC-0FE386F272A1}" dt="2023-02-14T07:31:52.253" v="7" actId="21"/>
          <ac:spMkLst>
            <pc:docMk/>
            <pc:sldMk cId="3750215364" sldId="256"/>
            <ac:spMk id="2" creationId="{E2506574-498F-476A-95E3-0AE08C02A21E}"/>
          </ac:spMkLst>
        </pc:spChg>
        <pc:spChg chg="del">
          <ac:chgData name="Влад Фурман" userId="c7a8dbc6f6048b23" providerId="LiveId" clId="{AFC67F9E-88DF-4E78-98EC-0FE386F272A1}" dt="2023-02-14T07:31:54.130" v="8" actId="21"/>
          <ac:spMkLst>
            <pc:docMk/>
            <pc:sldMk cId="3750215364" sldId="256"/>
            <ac:spMk id="3" creationId="{1B161588-D93E-4A02-96F1-B3691A094153}"/>
          </ac:spMkLst>
        </pc:spChg>
        <pc:spChg chg="add mod">
          <ac:chgData name="Влад Фурман" userId="c7a8dbc6f6048b23" providerId="LiveId" clId="{AFC67F9E-88DF-4E78-98EC-0FE386F272A1}" dt="2023-02-14T07:32:05.859" v="9"/>
          <ac:spMkLst>
            <pc:docMk/>
            <pc:sldMk cId="3750215364" sldId="256"/>
            <ac:spMk id="6" creationId="{F0BA983B-C28B-4484-AAC8-F51B932B6C3C}"/>
          </ac:spMkLst>
        </pc:spChg>
        <pc:spChg chg="add mod">
          <ac:chgData name="Влад Фурман" userId="c7a8dbc6f6048b23" providerId="LiveId" clId="{AFC67F9E-88DF-4E78-98EC-0FE386F272A1}" dt="2023-02-14T07:32:15.165" v="10"/>
          <ac:spMkLst>
            <pc:docMk/>
            <pc:sldMk cId="3750215364" sldId="256"/>
            <ac:spMk id="7" creationId="{5361D1D3-CF96-4783-B7A8-5F3F5234101D}"/>
          </ac:spMkLst>
        </pc:spChg>
        <pc:picChg chg="add mod">
          <ac:chgData name="Влад Фурман" userId="c7a8dbc6f6048b23" providerId="LiveId" clId="{AFC67F9E-88DF-4E78-98EC-0FE386F272A1}" dt="2023-02-14T07:31:49.808" v="6" actId="1076"/>
          <ac:picMkLst>
            <pc:docMk/>
            <pc:sldMk cId="3750215364" sldId="256"/>
            <ac:picMk id="5" creationId="{BACBE834-1C26-479D-8BD3-D3ED3FEAB537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0.631" v="572"/>
        <pc:sldMkLst>
          <pc:docMk/>
          <pc:sldMk cId="4227929568" sldId="257"/>
        </pc:sldMkLst>
        <pc:spChg chg="del">
          <ac:chgData name="Влад Фурман" userId="c7a8dbc6f6048b23" providerId="LiveId" clId="{AFC67F9E-88DF-4E78-98EC-0FE386F272A1}" dt="2023-02-14T07:32:31.428" v="13" actId="21"/>
          <ac:spMkLst>
            <pc:docMk/>
            <pc:sldMk cId="4227929568" sldId="257"/>
            <ac:spMk id="2" creationId="{A64539A0-9E5E-4DB9-8A8D-690F12186CAB}"/>
          </ac:spMkLst>
        </pc:spChg>
        <pc:spChg chg="add del mod">
          <ac:chgData name="Влад Фурман" userId="c7a8dbc6f6048b23" providerId="LiveId" clId="{AFC67F9E-88DF-4E78-98EC-0FE386F272A1}" dt="2023-02-14T07:35:15.370" v="233" actId="1076"/>
          <ac:spMkLst>
            <pc:docMk/>
            <pc:sldMk cId="4227929568" sldId="257"/>
            <ac:spMk id="3" creationId="{942395D9-9BA6-4463-99D4-46AE9201C39D}"/>
          </ac:spMkLst>
        </pc:spChg>
        <pc:spChg chg="add mod">
          <ac:chgData name="Влад Фурман" userId="c7a8dbc6f6048b23" providerId="LiveId" clId="{AFC67F9E-88DF-4E78-98EC-0FE386F272A1}" dt="2023-02-14T07:32:28.695" v="12"/>
          <ac:spMkLst>
            <pc:docMk/>
            <pc:sldMk cId="4227929568" sldId="257"/>
            <ac:spMk id="4" creationId="{238042DD-3D66-44A1-92D9-31ABF878159F}"/>
          </ac:spMkLst>
        </pc:spChg>
        <pc:picChg chg="add mod">
          <ac:chgData name="Влад Фурман" userId="c7a8dbc6f6048b23" providerId="LiveId" clId="{AFC67F9E-88DF-4E78-98EC-0FE386F272A1}" dt="2023-02-14T07:49:55.002" v="243" actId="1076"/>
          <ac:picMkLst>
            <pc:docMk/>
            <pc:sldMk cId="4227929568" sldId="257"/>
            <ac:picMk id="6" creationId="{928F87CE-45B1-4CFE-B638-7C9897E90D23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1.875" v="573"/>
        <pc:sldMkLst>
          <pc:docMk/>
          <pc:sldMk cId="2054540164" sldId="258"/>
        </pc:sldMkLst>
        <pc:spChg chg="del">
          <ac:chgData name="Влад Фурман" userId="c7a8dbc6f6048b23" providerId="LiveId" clId="{AFC67F9E-88DF-4E78-98EC-0FE386F272A1}" dt="2023-02-14T08:12:20.574" v="248" actId="21"/>
          <ac:spMkLst>
            <pc:docMk/>
            <pc:sldMk cId="2054540164" sldId="258"/>
            <ac:spMk id="2" creationId="{4CC416A2-65EE-48E2-94A4-45AD9C29C61A}"/>
          </ac:spMkLst>
        </pc:spChg>
        <pc:spChg chg="mod">
          <ac:chgData name="Влад Фурман" userId="c7a8dbc6f6048b23" providerId="LiveId" clId="{AFC67F9E-88DF-4E78-98EC-0FE386F272A1}" dt="2023-02-14T08:13:55.184" v="274" actId="14100"/>
          <ac:spMkLst>
            <pc:docMk/>
            <pc:sldMk cId="2054540164" sldId="258"/>
            <ac:spMk id="3" creationId="{2A324A97-BD77-4FA4-A057-F8C8F57042C5}"/>
          </ac:spMkLst>
        </pc:spChg>
        <pc:picChg chg="add mod">
          <ac:chgData name="Влад Фурман" userId="c7a8dbc6f6048b23" providerId="LiveId" clId="{AFC67F9E-88DF-4E78-98EC-0FE386F272A1}" dt="2023-02-14T08:19:18.884" v="286" actId="1076"/>
          <ac:picMkLst>
            <pc:docMk/>
            <pc:sldMk cId="2054540164" sldId="258"/>
            <ac:picMk id="5" creationId="{7908A7E7-5C95-452C-9B78-40658488938E}"/>
          </ac:picMkLst>
        </pc:picChg>
        <pc:picChg chg="add mod">
          <ac:chgData name="Влад Фурман" userId="c7a8dbc6f6048b23" providerId="LiveId" clId="{AFC67F9E-88DF-4E78-98EC-0FE386F272A1}" dt="2023-02-14T08:19:22.303" v="287" actId="1076"/>
          <ac:picMkLst>
            <pc:docMk/>
            <pc:sldMk cId="2054540164" sldId="258"/>
            <ac:picMk id="7" creationId="{AAA7A7FA-D99A-4775-9747-0DE684C4B148}"/>
          </ac:picMkLst>
        </pc:picChg>
        <pc:picChg chg="add mod">
          <ac:chgData name="Влад Фурман" userId="c7a8dbc6f6048b23" providerId="LiveId" clId="{AFC67F9E-88DF-4E78-98EC-0FE386F272A1}" dt="2023-02-14T08:19:29.958" v="290" actId="1076"/>
          <ac:picMkLst>
            <pc:docMk/>
            <pc:sldMk cId="2054540164" sldId="258"/>
            <ac:picMk id="9" creationId="{ACEF4157-A468-4B5E-8251-0F18CADB7DD0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3.221" v="574"/>
        <pc:sldMkLst>
          <pc:docMk/>
          <pc:sldMk cId="3864139897" sldId="259"/>
        </pc:sldMkLst>
        <pc:spChg chg="del">
          <ac:chgData name="Влад Фурман" userId="c7a8dbc6f6048b23" providerId="LiveId" clId="{AFC67F9E-88DF-4E78-98EC-0FE386F272A1}" dt="2023-02-14T08:19:44.952" v="292" actId="21"/>
          <ac:spMkLst>
            <pc:docMk/>
            <pc:sldMk cId="3864139897" sldId="259"/>
            <ac:spMk id="2" creationId="{A793B85D-305D-40BB-B006-164A75E2979F}"/>
          </ac:spMkLst>
        </pc:spChg>
        <pc:spChg chg="mod">
          <ac:chgData name="Влад Фурман" userId="c7a8dbc6f6048b23" providerId="LiveId" clId="{AFC67F9E-88DF-4E78-98EC-0FE386F272A1}" dt="2023-02-14T08:22:19.170" v="310" actId="113"/>
          <ac:spMkLst>
            <pc:docMk/>
            <pc:sldMk cId="3864139897" sldId="259"/>
            <ac:spMk id="3" creationId="{ED1BCCA5-807B-465F-B9EA-320D1D1340B8}"/>
          </ac:spMkLst>
        </pc:spChg>
        <pc:picChg chg="add mod">
          <ac:chgData name="Влад Фурман" userId="c7a8dbc6f6048b23" providerId="LiveId" clId="{AFC67F9E-88DF-4E78-98EC-0FE386F272A1}" dt="2023-02-14T08:24:24.056" v="324" actId="1076"/>
          <ac:picMkLst>
            <pc:docMk/>
            <pc:sldMk cId="3864139897" sldId="259"/>
            <ac:picMk id="5" creationId="{29453A44-EAFF-453D-B0EE-97453447F616}"/>
          </ac:picMkLst>
        </pc:picChg>
        <pc:picChg chg="add mod">
          <ac:chgData name="Влад Фурман" userId="c7a8dbc6f6048b23" providerId="LiveId" clId="{AFC67F9E-88DF-4E78-98EC-0FE386F272A1}" dt="2023-02-14T08:23:41.619" v="318" actId="1076"/>
          <ac:picMkLst>
            <pc:docMk/>
            <pc:sldMk cId="3864139897" sldId="259"/>
            <ac:picMk id="7" creationId="{98D7F562-6C47-4772-88E6-9819EEF7C30C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5.042" v="575"/>
        <pc:sldMkLst>
          <pc:docMk/>
          <pc:sldMk cId="51482627" sldId="260"/>
        </pc:sldMkLst>
        <pc:spChg chg="del">
          <ac:chgData name="Влад Фурман" userId="c7a8dbc6f6048b23" providerId="LiveId" clId="{AFC67F9E-88DF-4E78-98EC-0FE386F272A1}" dt="2023-02-14T08:24:28.695" v="326" actId="21"/>
          <ac:spMkLst>
            <pc:docMk/>
            <pc:sldMk cId="51482627" sldId="260"/>
            <ac:spMk id="2" creationId="{DF9924CA-435C-4BD4-9688-18359F850D58}"/>
          </ac:spMkLst>
        </pc:spChg>
        <pc:spChg chg="mod">
          <ac:chgData name="Влад Фурман" userId="c7a8dbc6f6048b23" providerId="LiveId" clId="{AFC67F9E-88DF-4E78-98EC-0FE386F272A1}" dt="2023-02-14T08:25:21.894" v="343" actId="113"/>
          <ac:spMkLst>
            <pc:docMk/>
            <pc:sldMk cId="51482627" sldId="260"/>
            <ac:spMk id="3" creationId="{9509C7E8-B92D-4825-98B5-2AA23C2A402A}"/>
          </ac:spMkLst>
        </pc:spChg>
        <pc:picChg chg="add mod">
          <ac:chgData name="Влад Фурман" userId="c7a8dbc6f6048b23" providerId="LiveId" clId="{AFC67F9E-88DF-4E78-98EC-0FE386F272A1}" dt="2023-02-14T08:27:57.958" v="350" actId="1076"/>
          <ac:picMkLst>
            <pc:docMk/>
            <pc:sldMk cId="51482627" sldId="260"/>
            <ac:picMk id="5" creationId="{7617DBAF-2CC0-4943-8B5A-B7D6C2D5D65F}"/>
          </ac:picMkLst>
        </pc:picChg>
        <pc:picChg chg="add mod">
          <ac:chgData name="Влад Фурман" userId="c7a8dbc6f6048b23" providerId="LiveId" clId="{AFC67F9E-88DF-4E78-98EC-0FE386F272A1}" dt="2023-02-14T08:30:00.373" v="353" actId="1076"/>
          <ac:picMkLst>
            <pc:docMk/>
            <pc:sldMk cId="51482627" sldId="260"/>
            <ac:picMk id="7" creationId="{B575BB6D-AC46-419C-A88B-87AA7CC7A827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36.634" v="576"/>
        <pc:sldMkLst>
          <pc:docMk/>
          <pc:sldMk cId="129915108" sldId="261"/>
        </pc:sldMkLst>
        <pc:spChg chg="del">
          <ac:chgData name="Влад Фурман" userId="c7a8dbc6f6048b23" providerId="LiveId" clId="{AFC67F9E-88DF-4E78-98EC-0FE386F272A1}" dt="2023-02-14T08:30:04.933" v="355" actId="21"/>
          <ac:spMkLst>
            <pc:docMk/>
            <pc:sldMk cId="129915108" sldId="261"/>
            <ac:spMk id="2" creationId="{0995085E-3823-4575-8270-E345D9E18D3E}"/>
          </ac:spMkLst>
        </pc:spChg>
        <pc:spChg chg="mod">
          <ac:chgData name="Влад Фурман" userId="c7a8dbc6f6048b23" providerId="LiveId" clId="{AFC67F9E-88DF-4E78-98EC-0FE386F272A1}" dt="2023-02-14T08:31:27.573" v="388" actId="113"/>
          <ac:spMkLst>
            <pc:docMk/>
            <pc:sldMk cId="129915108" sldId="261"/>
            <ac:spMk id="3" creationId="{1E683941-84C9-4011-AB56-5252FE0284B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38.181" v="577"/>
        <pc:sldMkLst>
          <pc:docMk/>
          <pc:sldMk cId="2436231103" sldId="262"/>
        </pc:sldMkLst>
        <pc:spChg chg="del">
          <ac:chgData name="Влад Фурман" userId="c7a8dbc6f6048b23" providerId="LiveId" clId="{AFC67F9E-88DF-4E78-98EC-0FE386F272A1}" dt="2023-02-14T08:32:10.196" v="390" actId="21"/>
          <ac:spMkLst>
            <pc:docMk/>
            <pc:sldMk cId="2436231103" sldId="262"/>
            <ac:spMk id="2" creationId="{76078C67-66A8-4CA2-BA1B-5171BF665A05}"/>
          </ac:spMkLst>
        </pc:spChg>
        <pc:spChg chg="mod">
          <ac:chgData name="Влад Фурман" userId="c7a8dbc6f6048b23" providerId="LiveId" clId="{AFC67F9E-88DF-4E78-98EC-0FE386F272A1}" dt="2023-02-14T08:32:59.602" v="415" actId="113"/>
          <ac:spMkLst>
            <pc:docMk/>
            <pc:sldMk cId="2436231103" sldId="262"/>
            <ac:spMk id="3" creationId="{578ED901-1908-410F-A566-78CB4559F6F0}"/>
          </ac:spMkLst>
        </pc:spChg>
        <pc:picChg chg="add mod">
          <ac:chgData name="Влад Фурман" userId="c7a8dbc6f6048b23" providerId="LiveId" clId="{AFC67F9E-88DF-4E78-98EC-0FE386F272A1}" dt="2023-02-14T08:37:17.572" v="424" actId="1076"/>
          <ac:picMkLst>
            <pc:docMk/>
            <pc:sldMk cId="2436231103" sldId="262"/>
            <ac:picMk id="5" creationId="{F8363E59-A523-4834-8416-BCC9935B32D0}"/>
          </ac:picMkLst>
        </pc:picChg>
        <pc:picChg chg="add mod">
          <ac:chgData name="Влад Фурман" userId="c7a8dbc6f6048b23" providerId="LiveId" clId="{AFC67F9E-88DF-4E78-98EC-0FE386F272A1}" dt="2023-02-14T08:37:14.472" v="423" actId="1076"/>
          <ac:picMkLst>
            <pc:docMk/>
            <pc:sldMk cId="2436231103" sldId="262"/>
            <ac:picMk id="7" creationId="{A514950C-A63B-4E3D-A994-C6E97B4B4278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40.541" v="578"/>
        <pc:sldMkLst>
          <pc:docMk/>
          <pc:sldMk cId="3224359958" sldId="263"/>
        </pc:sldMkLst>
        <pc:spChg chg="del">
          <ac:chgData name="Влад Фурман" userId="c7a8dbc6f6048b23" providerId="LiveId" clId="{AFC67F9E-88DF-4E78-98EC-0FE386F272A1}" dt="2023-02-14T08:37:21.710" v="426" actId="21"/>
          <ac:spMkLst>
            <pc:docMk/>
            <pc:sldMk cId="3224359958" sldId="263"/>
            <ac:spMk id="2" creationId="{B690E215-F8F4-4AC3-95A6-4BEC1FDFD3BE}"/>
          </ac:spMkLst>
        </pc:spChg>
        <pc:spChg chg="mod">
          <ac:chgData name="Влад Фурман" userId="c7a8dbc6f6048b23" providerId="LiveId" clId="{AFC67F9E-88DF-4E78-98EC-0FE386F272A1}" dt="2023-02-14T08:38:21.327" v="446" actId="207"/>
          <ac:spMkLst>
            <pc:docMk/>
            <pc:sldMk cId="3224359958" sldId="263"/>
            <ac:spMk id="3" creationId="{623FF8E7-9D93-4844-A232-B0F5D5FD0C0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42.371" v="579"/>
        <pc:sldMkLst>
          <pc:docMk/>
          <pc:sldMk cId="4184124288" sldId="264"/>
        </pc:sldMkLst>
        <pc:spChg chg="del">
          <ac:chgData name="Влад Фурман" userId="c7a8dbc6f6048b23" providerId="LiveId" clId="{AFC67F9E-88DF-4E78-98EC-0FE386F272A1}" dt="2023-02-14T08:38:28.098" v="448" actId="21"/>
          <ac:spMkLst>
            <pc:docMk/>
            <pc:sldMk cId="4184124288" sldId="264"/>
            <ac:spMk id="2" creationId="{0D4A47A6-419A-4846-9BBD-7EFB5FFB2CB4}"/>
          </ac:spMkLst>
        </pc:spChg>
        <pc:spChg chg="mod">
          <ac:chgData name="Влад Фурман" userId="c7a8dbc6f6048b23" providerId="LiveId" clId="{AFC67F9E-88DF-4E78-98EC-0FE386F272A1}" dt="2023-02-14T08:39:40.642" v="458" actId="207"/>
          <ac:spMkLst>
            <pc:docMk/>
            <pc:sldMk cId="4184124288" sldId="264"/>
            <ac:spMk id="3" creationId="{FAC843E8-D24A-4212-8A85-5802325190F4}"/>
          </ac:spMkLst>
        </pc:spChg>
        <pc:spChg chg="add mod">
          <ac:chgData name="Влад Фурман" userId="c7a8dbc6f6048b23" providerId="LiveId" clId="{AFC67F9E-88DF-4E78-98EC-0FE386F272A1}" dt="2023-02-14T08:44:39.457" v="512" actId="14100"/>
          <ac:spMkLst>
            <pc:docMk/>
            <pc:sldMk cId="4184124288" sldId="264"/>
            <ac:spMk id="7" creationId="{1F886241-2D46-4B37-A148-73320942A57C}"/>
          </ac:spMkLst>
        </pc:spChg>
        <pc:picChg chg="add mod">
          <ac:chgData name="Влад Фурман" userId="c7a8dbc6f6048b23" providerId="LiveId" clId="{AFC67F9E-88DF-4E78-98EC-0FE386F272A1}" dt="2023-02-14T08:44:06.891" v="504" actId="1076"/>
          <ac:picMkLst>
            <pc:docMk/>
            <pc:sldMk cId="4184124288" sldId="264"/>
            <ac:picMk id="5" creationId="{1F602BB5-1C30-4E72-954B-AD318561EDE5}"/>
          </ac:picMkLst>
        </pc:picChg>
        <pc:picChg chg="add mod">
          <ac:chgData name="Влад Фурман" userId="c7a8dbc6f6048b23" providerId="LiveId" clId="{AFC67F9E-88DF-4E78-98EC-0FE386F272A1}" dt="2023-02-14T08:44:43.726" v="513" actId="1076"/>
          <ac:picMkLst>
            <pc:docMk/>
            <pc:sldMk cId="4184124288" sldId="264"/>
            <ac:picMk id="9" creationId="{FAFEB16E-41B9-4420-A485-FA9A73CEF3A2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44.241" v="580"/>
        <pc:sldMkLst>
          <pc:docMk/>
          <pc:sldMk cId="1702523670" sldId="265"/>
        </pc:sldMkLst>
        <pc:spChg chg="del">
          <ac:chgData name="Влад Фурман" userId="c7a8dbc6f6048b23" providerId="LiveId" clId="{AFC67F9E-88DF-4E78-98EC-0FE386F272A1}" dt="2023-02-14T08:44:49.425" v="515" actId="21"/>
          <ac:spMkLst>
            <pc:docMk/>
            <pc:sldMk cId="1702523670" sldId="265"/>
            <ac:spMk id="2" creationId="{D93A223D-A2D4-4C41-8CB3-A7D33D154ABC}"/>
          </ac:spMkLst>
        </pc:spChg>
        <pc:spChg chg="mod">
          <ac:chgData name="Влад Фурман" userId="c7a8dbc6f6048b23" providerId="LiveId" clId="{AFC67F9E-88DF-4E78-98EC-0FE386F272A1}" dt="2023-02-14T08:45:44.741" v="532" actId="113"/>
          <ac:spMkLst>
            <pc:docMk/>
            <pc:sldMk cId="1702523670" sldId="265"/>
            <ac:spMk id="3" creationId="{FB45EF48-774E-4237-8C95-2A616C0EA158}"/>
          </ac:spMkLst>
        </pc:spChg>
        <pc:picChg chg="add mod">
          <ac:chgData name="Влад Фурман" userId="c7a8dbc6f6048b23" providerId="LiveId" clId="{AFC67F9E-88DF-4E78-98EC-0FE386F272A1}" dt="2023-02-14T08:46:27.982" v="537" actId="1076"/>
          <ac:picMkLst>
            <pc:docMk/>
            <pc:sldMk cId="1702523670" sldId="265"/>
            <ac:picMk id="5" creationId="{5A011283-535D-4063-8DF6-6F6D8CE23932}"/>
          </ac:picMkLst>
        </pc:picChg>
        <pc:picChg chg="add mod">
          <ac:chgData name="Влад Фурман" userId="c7a8dbc6f6048b23" providerId="LiveId" clId="{AFC67F9E-88DF-4E78-98EC-0FE386F272A1}" dt="2023-02-14T08:49:13.311" v="569" actId="1076"/>
          <ac:picMkLst>
            <pc:docMk/>
            <pc:sldMk cId="1702523670" sldId="265"/>
            <ac:picMk id="7" creationId="{FEB1B854-0C69-4D38-879C-42C91F1CAFEB}"/>
          </ac:picMkLst>
        </pc:picChg>
        <pc:picChg chg="add mod">
          <ac:chgData name="Влад Фурман" userId="c7a8dbc6f6048b23" providerId="LiveId" clId="{AFC67F9E-88DF-4E78-98EC-0FE386F272A1}" dt="2023-02-14T08:49:02.987" v="564" actId="14100"/>
          <ac:picMkLst>
            <pc:docMk/>
            <pc:sldMk cId="1702523670" sldId="265"/>
            <ac:picMk id="9" creationId="{43FE440A-5ADC-4228-B2D8-BE7330FFB2D4}"/>
          </ac:picMkLst>
        </pc:picChg>
        <pc:picChg chg="add mod">
          <ac:chgData name="Влад Фурман" userId="c7a8dbc6f6048b23" providerId="LiveId" clId="{AFC67F9E-88DF-4E78-98EC-0FE386F272A1}" dt="2023-02-14T08:49:17.091" v="570" actId="1076"/>
          <ac:picMkLst>
            <pc:docMk/>
            <pc:sldMk cId="1702523670" sldId="265"/>
            <ac:picMk id="11" creationId="{7A5467A9-F85C-4FB2-9F39-199591287464}"/>
          </ac:picMkLst>
        </pc:picChg>
        <pc:picChg chg="add mod">
          <ac:chgData name="Влад Фурман" userId="c7a8dbc6f6048b23" providerId="LiveId" clId="{AFC67F9E-88DF-4E78-98EC-0FE386F272A1}" dt="2023-02-14T08:49:10.904" v="568" actId="1076"/>
          <ac:picMkLst>
            <pc:docMk/>
            <pc:sldMk cId="1702523670" sldId="265"/>
            <ac:picMk id="13" creationId="{BBF45254-4FE3-4566-B369-AA9D18409863}"/>
          </ac:picMkLst>
        </pc:picChg>
      </pc:sldChg>
      <pc:sldMasterChg chg="addSldLayout">
        <pc:chgData name="Влад Фурман" userId="c7a8dbc6f6048b23" providerId="LiveId" clId="{AFC67F9E-88DF-4E78-98EC-0FE386F272A1}" dt="2023-02-14T07:31:04.044" v="0" actId="680"/>
        <pc:sldMasterMkLst>
          <pc:docMk/>
          <pc:sldMasterMk cId="3163373927" sldId="2147483648"/>
        </pc:sldMasterMkLst>
        <pc:sldLayoutChg chg="add">
          <pc:chgData name="Влад Фурман" userId="c7a8dbc6f6048b23" providerId="LiveId" clId="{AFC67F9E-88DF-4E78-98EC-0FE386F272A1}" dt="2023-02-14T07:31:04.044" v="0" actId="680"/>
          <pc:sldLayoutMkLst>
            <pc:docMk/>
            <pc:sldMasterMk cId="3163373927" sldId="2147483648"/>
            <pc:sldLayoutMk cId="1359552694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4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6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1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8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8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0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1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6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7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0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29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BE834-1C26-479D-8BD3-D3ED3FEAB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1" y="142344"/>
            <a:ext cx="1960038" cy="196003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BA983B-C28B-4484-AAC8-F51B932B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5361D1D3-CF96-4783-B7A8-5F3F5234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91532"/>
            <a:ext cx="12192000" cy="1655762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>
              <a:spcBef>
                <a:spcPts val="0"/>
              </a:spcBef>
            </a:pP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ЧАСТИНИ </a:t>
            </a:r>
            <a:r>
              <a:rPr lang="uk-UA" sz="2800" b="1" i="1" dirty="0"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ІНЖЕНЕРНОЇ ТЕХНІКИ ТА</a:t>
            </a: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ЛІКВІДАЦІЇ НАСЛІДКІВ НАДЗВИЧАЙНИХ СИТУАЦІЙ</a:t>
            </a:r>
          </a:p>
          <a:p>
            <a:pPr algn="ctr">
              <a:spcBef>
                <a:spcPts val="0"/>
              </a:spcBef>
            </a:pPr>
            <a:r>
              <a:rPr lang="uk-UA" sz="2800" b="1" i="1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8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0215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D02859-527D-F86A-88E6-DA446B647A02}"/>
              </a:ext>
            </a:extLst>
          </p:cNvPr>
          <p:cNvSpPr txBox="1"/>
          <p:nvPr/>
        </p:nvSpPr>
        <p:spPr>
          <a:xfrm>
            <a:off x="342900" y="420338"/>
            <a:ext cx="53860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Технологія видалення обох дверцят з однієї сторони. При необхідності видалення обох дверцят потрібно визначити послідовність їхнього видалення. При цьому враховується два фактори місце знаходження потерпілого та характер пошкодження дверцят. </a:t>
            </a:r>
          </a:p>
          <a:p>
            <a:pPr algn="just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Частіш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за все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видаляють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спочатку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передні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дверцята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потім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разом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стійкою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задні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Якщо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знаходиться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передньому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сидінні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потрібно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Розширити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щілину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біля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замка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задніх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дверцят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віджати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них до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відкривання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Перекусити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середню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стійку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спочатку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знизу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потім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зверху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підтримуючі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обоє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дверцят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видалити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задню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Віджати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шарніри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передніх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дверцят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зірвати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них. </a:t>
            </a:r>
          </a:p>
          <a:p>
            <a:pPr algn="just"/>
            <a:endParaRPr lang="uk-UA" sz="18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Якщо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наслідок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аварії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сильно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деформувалась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бокова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поверхня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автомобіля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пошкоджена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середня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стійка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спочатку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видаляють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передні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дверцята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потім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разом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стійкою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задні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F0B21-9410-3D6B-3E43-5422A1217668}"/>
              </a:ext>
            </a:extLst>
          </p:cNvPr>
          <p:cNvSpPr txBox="1"/>
          <p:nvPr/>
        </p:nvSpPr>
        <p:spPr>
          <a:xfrm>
            <a:off x="6008914" y="420338"/>
            <a:ext cx="584018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Технологія видалення даху автомобіля </a:t>
            </a:r>
            <a:endParaRPr lang="uk-UA" sz="1800" b="0" i="0" u="none" strike="noStrike" baseline="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Порядок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дій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видаленню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даху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визначається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виходячи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багатьох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факторів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місце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знаходження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стан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взаємне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розташування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автомобілів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algn="just"/>
            <a:endParaRPr lang="uk-UA" sz="18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При лобовому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ударі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автомобіля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якщо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не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затиснутий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але 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нього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є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травми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хребту.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Потрібно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максимально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розчистити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простір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навколо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нього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безпечного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визволення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видалення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даху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проводяться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наступні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Видаляються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дверцята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із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сторони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Можна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зробити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два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надрізи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даху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назустріч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один одному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біля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задніх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стійок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із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сторони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бортів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Підтримуючи дах, зрізати передні та задні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стійки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або разом із склом або видаливши його з протилежної від потерпілого сторони авто на рівні нижньої частини вікон.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Після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чого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завернути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дах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назад. </a:t>
            </a:r>
          </a:p>
        </p:txBody>
      </p:sp>
    </p:spTree>
    <p:extLst>
      <p:ext uri="{BB962C8B-B14F-4D97-AF65-F5344CB8AC3E}">
        <p14:creationId xmlns:p14="http://schemas.microsoft.com/office/powerpoint/2010/main" val="86323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6BBD62-E534-81D9-017F-AA9F6418322A}"/>
              </a:ext>
            </a:extLst>
          </p:cNvPr>
          <p:cNvSpPr txBox="1"/>
          <p:nvPr/>
        </p:nvSpPr>
        <p:spPr>
          <a:xfrm>
            <a:off x="296247" y="335845"/>
            <a:ext cx="747615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Технологія</a:t>
            </a:r>
            <a:r>
              <a:rPr lang="ru-RU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видалення</a:t>
            </a:r>
            <a:r>
              <a:rPr lang="ru-RU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даху </a:t>
            </a:r>
            <a:r>
              <a:rPr lang="ru-RU" sz="1800" b="1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автомобіля</a:t>
            </a:r>
            <a:r>
              <a:rPr lang="ru-RU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який</a:t>
            </a:r>
            <a:r>
              <a:rPr lang="ru-RU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перекинувся</a:t>
            </a:r>
            <a:r>
              <a:rPr lang="ru-RU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endParaRPr lang="ru-RU" sz="1800" b="0" i="0" u="none" strike="noStrike" baseline="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Якщо потерпілий знаходиться на місці водія та не затиснутий, але є підозра на травму хребта. Необхідно максимально розчистити місце навколо для його безпечного визволення. При цьому обов’язково жорстко зафіксувати авто. Всі елементи фіксації повинні знаходитися зовні та не заважати проведенню робіт.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видалення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даху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проводяться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наступні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Авто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трішки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піднімається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висоту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щоб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дах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не служив опорою;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керівництвом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медика проводиться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фіксація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 тому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положенні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яке мало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відрізняється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того 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він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знаходився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Видаляють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всі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елементи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заважають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закривають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відкриті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гострі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поверхні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Безпечніше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за все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евакуювати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разом 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сидінням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Проводиться розчистка шляху евакуації та видалення скла. Зі сторони евакуації видаляють обидві дверці разом з середньою стійкою. Зрізання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стійок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потрібно починати зверху, постійно контролюючи фіксацію авто;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протилежного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боку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стійки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зрізаються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знизу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запобігання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зачеплення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даху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час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евакуації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останню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чергу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рекомендується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видаляти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найбільш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напружену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стійку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Далі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звільняють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салон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предметів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заважають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сидіння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важіль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передач, руль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Останнім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етапом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зрізають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сидіння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знаходиться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його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укладення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дах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автомобіля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евакуація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разом 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дахом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ОРГАНІЗАЦІЯ АВАРІЙНО-РЯТУВАЛЬНИХ РОБІТ ПРИ ДОРОЖНЬО-ТРАНСПОРТНИХ ПР">
            <a:extLst>
              <a:ext uri="{FF2B5EF4-FFF2-40B4-BE49-F238E27FC236}">
                <a16:creationId xmlns:a16="http://schemas.microsoft.com/office/drawing/2014/main" id="{243CD88C-B927-7A30-B2B0-B7FB57C8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98" y="716706"/>
            <a:ext cx="3769660" cy="55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1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7894B9-9833-90B8-5BD6-606AFB2D60EE}"/>
              </a:ext>
            </a:extLst>
          </p:cNvPr>
          <p:cNvSpPr txBox="1"/>
          <p:nvPr/>
        </p:nvSpPr>
        <p:spPr>
          <a:xfrm>
            <a:off x="361562" y="193856"/>
            <a:ext cx="1127371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3. </a:t>
            </a:r>
            <a:r>
              <a:rPr lang="ru-RU" sz="1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Безпека</a:t>
            </a:r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праці</a:t>
            </a:r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при </a:t>
            </a:r>
            <a:r>
              <a:rPr lang="ru-RU" sz="1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проведенні</a:t>
            </a:r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аварійно-рятувальних</a:t>
            </a:r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робіт</a:t>
            </a:r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ru-RU" sz="1800" b="0" i="0" u="none" strike="noStrike" baseline="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При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наданні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допомоги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слід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дотримуватися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наступних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правил: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процес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робіт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наданню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медичної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допомоги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деблокування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повинен бути 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нього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максимально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безпечним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algn="just"/>
            <a:endParaRPr lang="uk-UA" sz="18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Необхідно виключити коливання авто, тобто надійно зафіксувати його та постійно контролювати фіксацію. Перед проведенням любих дій треба надійно зафіксувати потерпілого закрити його від осколків скла та ін. </a:t>
            </a: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Якщо</a:t>
            </a:r>
            <a:r>
              <a:rPr lang="uk-UA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авто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оснащене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подушками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безпеки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і вони не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спрацювали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треба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акуратно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зрізати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ремні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безпеки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більшості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випадків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передати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робітникам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швидкої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допомоги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 тому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положенні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він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знаходився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пошкодженому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авто до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прибуття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рятувальників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підтримуючи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його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життя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За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винятком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випадків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коли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потрібно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проводити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негайне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визволення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екстрених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медичних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заходів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розчистивши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простір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навколо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швидкість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виконання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рятувальних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робіт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потрібна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тільки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стабілізації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стану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запобігання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різких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деформацій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пересування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елементів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кузова 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необхідне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поступове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контрольоване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ослаблення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конструкцій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авто. </a:t>
            </a:r>
          </a:p>
        </p:txBody>
      </p:sp>
    </p:spTree>
    <p:extLst>
      <p:ext uri="{BB962C8B-B14F-4D97-AF65-F5344CB8AC3E}">
        <p14:creationId xmlns:p14="http://schemas.microsoft.com/office/powerpoint/2010/main" val="352701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E33EE-9267-2A55-CE5D-9655F8A1BAB7}"/>
              </a:ext>
            </a:extLst>
          </p:cNvPr>
          <p:cNvSpPr txBox="1"/>
          <p:nvPr/>
        </p:nvSpPr>
        <p:spPr>
          <a:xfrm>
            <a:off x="634482" y="1480848"/>
            <a:ext cx="11243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  <a:endParaRPr lang="uk-UA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FE4A7-E8BA-0A6F-3E54-20ABB55F4DFC}"/>
              </a:ext>
            </a:extLst>
          </p:cNvPr>
          <p:cNvSpPr txBox="1"/>
          <p:nvPr/>
        </p:nvSpPr>
        <p:spPr>
          <a:xfrm>
            <a:off x="1101012" y="2348595"/>
            <a:ext cx="10524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 АРР на автомобільному транспорті.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0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4D3D53-611E-58B9-E859-79DB25521889}"/>
              </a:ext>
            </a:extLst>
          </p:cNvPr>
          <p:cNvSpPr txBox="1"/>
          <p:nvPr/>
        </p:nvSpPr>
        <p:spPr>
          <a:xfrm>
            <a:off x="405947" y="1302340"/>
            <a:ext cx="11301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Концепція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передбачає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ряд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основних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принципів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рятувальних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робіт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які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дозволяють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добиватися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максимального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ефекту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при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їхньому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проведенні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uk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DE9BC-0CB4-85ED-6643-AF8312981F52}"/>
              </a:ext>
            </a:extLst>
          </p:cNvPr>
          <p:cNvSpPr txBox="1"/>
          <p:nvPr/>
        </p:nvSpPr>
        <p:spPr>
          <a:xfrm>
            <a:off x="2646978" y="473827"/>
            <a:ext cx="6898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1. Концепція проведення рятувальних робіт. </a:t>
            </a:r>
            <a:endParaRPr lang="uk-UA" sz="2400" b="1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289A96-4BA5-D19A-06C0-8EDD2C8B5B4C}"/>
              </a:ext>
            </a:extLst>
          </p:cNvPr>
          <p:cNvSpPr txBox="1"/>
          <p:nvPr/>
        </p:nvSpPr>
        <p:spPr>
          <a:xfrm>
            <a:off x="445148" y="2961850"/>
            <a:ext cx="98309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Принцип “Ключова фігура”. </a:t>
            </a:r>
            <a:endParaRPr lang="uk-UA" sz="2000" b="0" i="0" u="none" strike="noStrike" baseline="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Під принципом “Ключової фігури” слід розуміти, що метою проведення любих рятувальних робіт є </a:t>
            </a:r>
            <a:r>
              <a:rPr lang="uk-UA" sz="2000" b="1" i="0" u="sng" strike="noStrike" baseline="0" dirty="0">
                <a:solidFill>
                  <a:srgbClr val="00B0F0"/>
                </a:solidFill>
                <a:latin typeface="Times New Roman" panose="02020603050405020304" pitchFamily="18" charset="0"/>
              </a:rPr>
              <a:t>надання допомоги потерпілому</a:t>
            </a:r>
            <a:r>
              <a:rPr lang="uk-UA" sz="2000" b="1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Відповідно до цього всі дії підрозділів які беруть участь в рятувальних роботах будуються такими чином, щоб стан потерпілого під час, а також в наслідок проведення рятувальних робіт не погіршився, а, по можливості поліпшувався. Вся концепція підпорядкована цьому. Таким чином керівник рятувальних робіт організує проведення рятувальних робіт виключно у відповідності до вказівок медиків. Вся діяльність при проведенні рятувальних робіт підпорядкована даному принципу і є логічним його слідством.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3827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6C4718-0CD5-6451-7FFF-BFDAEE03655E}"/>
              </a:ext>
            </a:extLst>
          </p:cNvPr>
          <p:cNvSpPr txBox="1"/>
          <p:nvPr/>
        </p:nvSpPr>
        <p:spPr>
          <a:xfrm>
            <a:off x="273649" y="413667"/>
            <a:ext cx="34453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Принцип комплексна безпека. </a:t>
            </a:r>
            <a:endParaRPr lang="uk-UA" sz="1800" b="0" i="0" u="none" strike="noStrike" baseline="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Даний принцип забезпечує: </a:t>
            </a:r>
          </a:p>
          <a:p>
            <a:r>
              <a:rPr lang="uk-UA" sz="1800" u="none" strike="noStrike" baseline="0" dirty="0">
                <a:latin typeface="Times New Roman" panose="02020603050405020304" pitchFamily="18" charset="0"/>
              </a:rPr>
              <a:t>- безпеку місця “НС”; </a:t>
            </a:r>
          </a:p>
          <a:p>
            <a:r>
              <a:rPr lang="uk-UA" sz="1800" u="none" strike="noStrike" baseline="0" dirty="0">
                <a:latin typeface="Times New Roman" panose="02020603050405020304" pitchFamily="18" charset="0"/>
              </a:rPr>
              <a:t>- безпеку постраждалого; </a:t>
            </a:r>
          </a:p>
          <a:p>
            <a:r>
              <a:rPr lang="uk-UA" sz="1800" u="none" strike="noStrike" baseline="0" dirty="0">
                <a:latin typeface="Times New Roman" panose="02020603050405020304" pitchFamily="18" charset="0"/>
              </a:rPr>
              <a:t>- безпеку дій рятувальників.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A70213-AD5F-00B9-503E-13AAED55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315" y="776000"/>
            <a:ext cx="8096779" cy="530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F6E114-27F2-CD14-67DD-8F82A11A1A80}"/>
              </a:ext>
            </a:extLst>
          </p:cNvPr>
          <p:cNvSpPr txBox="1"/>
          <p:nvPr/>
        </p:nvSpPr>
        <p:spPr>
          <a:xfrm>
            <a:off x="294986" y="2010575"/>
            <a:ext cx="344532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порядку;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порядку;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автомобілів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допомоги;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служби;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важкопораненим;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легкопораненим;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автомобілів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швидкої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допомоги;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сміття;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коштовностей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</a:t>
            </a:r>
          </a:p>
        </p:txBody>
      </p:sp>
    </p:spTree>
    <p:extLst>
      <p:ext uri="{BB962C8B-B14F-4D97-AF65-F5344CB8AC3E}">
        <p14:creationId xmlns:p14="http://schemas.microsoft.com/office/powerpoint/2010/main" val="310671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BFC7EA-4151-CD69-C55E-A1EE7A1B5C8C}"/>
              </a:ext>
            </a:extLst>
          </p:cNvPr>
          <p:cNvSpPr txBox="1"/>
          <p:nvPr/>
        </p:nvSpPr>
        <p:spPr>
          <a:xfrm>
            <a:off x="314910" y="377805"/>
            <a:ext cx="52181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i="1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Безпека місця пригоди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включає в себе організацію “кіл безпеки”. </a:t>
            </a: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Під колами безпеки розуміють визначення на місці пригоди зон розташування сил та засобів, які беруть участь в проведенні рятувальних робіт. Центром цих концентричних кіл є потерпілий (потерпілі). 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7C547-B405-1B8C-F2DF-21F86A0B77D5}"/>
              </a:ext>
            </a:extLst>
          </p:cNvPr>
          <p:cNvSpPr txBox="1"/>
          <p:nvPr/>
        </p:nvSpPr>
        <p:spPr>
          <a:xfrm>
            <a:off x="314909" y="2551837"/>
            <a:ext cx="52181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Внутрішнє коло (1 порядку),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зовнішня межа цього кола знаходиться на відстані не менше 3-5 м від потерпілого. В цьому колі знаходяться тільки ті хто безпосередньо бере участь у рятувальних роботах (рятувальники та лікарі). Виняток складають фахівці, які знаходяться там за прямою вказівкою керівника робіт.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FD430-2117-4BAD-939C-6130BEA1B64E}"/>
              </a:ext>
            </a:extLst>
          </p:cNvPr>
          <p:cNvSpPr txBox="1"/>
          <p:nvPr/>
        </p:nvSpPr>
        <p:spPr>
          <a:xfrm>
            <a:off x="5694783" y="377805"/>
            <a:ext cx="609755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Коло забезпечення (2 порядку),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зовнішня межа якого знаходиться на відстані 5-10 м від потерпілого (потерпілих). В межах цього кола можуть знаходитися тільки фахівці які забезпечують заходи, що проводяться у внутрішньому колі, які обслуговують аварійно-рятувальне обладнання та іншу техніку. Виняток складають фахівці, які знаходяться там за прямою вказівкою керівника робіт, а також медичні працівники. В цьому колі доцільно визначити місце для сміття. </a:t>
            </a: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На межі цього кола повинні знаходитися спеціальні машини рятувальних служб, швидкої допомоги, патрульної поліції та ін. Межа даного кола – є межею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оцепління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місця проведення робіт. </a:t>
            </a: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Якщо на місці аварії складається загроза вибуху, розповсюдження токсичних речовин та ін. створюється </a:t>
            </a:r>
            <a:r>
              <a:rPr lang="uk-UA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додаткове коло забезпечення 3 порядку</a:t>
            </a:r>
            <a:r>
              <a:rPr lang="uk-UA" sz="1800" b="1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Радіус зовнішньої межі цього кола становить 20 м. від потерпілого (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потерпі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-лих). При проведенні рятувальних робіт всі спеціальні машини повинні знаходитися за межею цього кола. Зовнішня межа цього кола є межею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оцепління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650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60AEB-3C8D-8E0C-7DE4-9D84307F68D7}"/>
              </a:ext>
            </a:extLst>
          </p:cNvPr>
          <p:cNvSpPr txBox="1"/>
          <p:nvPr/>
        </p:nvSpPr>
        <p:spPr>
          <a:xfrm>
            <a:off x="370893" y="302587"/>
            <a:ext cx="57251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Додаткове</a:t>
            </a:r>
            <a:r>
              <a:rPr lang="ru-RU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коло </a:t>
            </a:r>
            <a:r>
              <a:rPr lang="ru-RU" sz="1800" b="1" i="0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4 порядку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створюється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вказівкою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керівника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рятувальних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робіт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для пропуску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транспортних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потоків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об’їзд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зони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“НС”, а також пропуску спецмашин в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зоні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робіт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Безпека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місця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“НС” також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включає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 себе: </a:t>
            </a: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профілактику небезпечного розвитку ситуації тобто всебічний аналіз ситуації, прогнозування можливих варіантів небезпечного розвитку подій, прийняття заходів по їхньому попередженню; </a:t>
            </a: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взаємодія служб організується на засадах єдиноначальності, створення єдиного інформаційного поля, відповідальності підрозділів.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B033-5EE7-35F6-3CD2-E3CFA2A8509B}"/>
              </a:ext>
            </a:extLst>
          </p:cNvPr>
          <p:cNvSpPr txBox="1"/>
          <p:nvPr/>
        </p:nvSpPr>
        <p:spPr>
          <a:xfrm>
            <a:off x="6263949" y="302587"/>
            <a:ext cx="55571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1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Безпека</a:t>
            </a:r>
            <a:r>
              <a:rPr lang="ru-RU" sz="1800" b="1" i="1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1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потерпілого</a:t>
            </a:r>
            <a:r>
              <a:rPr lang="ru-RU" sz="1800" b="1" i="1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Включає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 себе три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наступних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блока: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профілактика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небезпечних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факторів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засновано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принципі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“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визволення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простору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навколо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”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тобто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прибрати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всі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предмети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заважають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визволенню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медичні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дії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зміст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зводиться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наступного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чим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менше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ми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ворушимо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тим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краще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темп виконання робіт з моменту отримання повідомлення до стабілізації потерпілого треба діяти швидко, після медичної стабілізації стану потерпілого швидкість дій може зашкодити потерпілому.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8908C-D90F-3A67-8CAB-30C4429D97AE}"/>
              </a:ext>
            </a:extLst>
          </p:cNvPr>
          <p:cNvSpPr txBox="1"/>
          <p:nvPr/>
        </p:nvSpPr>
        <p:spPr>
          <a:xfrm>
            <a:off x="370893" y="3976501"/>
            <a:ext cx="57251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1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Безпека</a:t>
            </a:r>
            <a:r>
              <a:rPr lang="ru-RU" sz="1800" b="1" i="1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1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дій</a:t>
            </a:r>
            <a:r>
              <a:rPr lang="ru-RU" sz="1800" b="1" i="1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1" u="none" strike="noStrike" baseline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рятувальників</a:t>
            </a:r>
            <a:r>
              <a:rPr lang="ru-RU" sz="1800" b="1" i="1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  <a:r>
              <a:rPr lang="ru-RU" sz="1800" b="1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Включає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в себе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виконання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правил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безпеки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праці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при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робіт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при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використанні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інструменту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а також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використання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відповідних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засобів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індивідуального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захисту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130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6D42AF-42E0-0DCA-EF5E-0E9B7046D1E8}"/>
              </a:ext>
            </a:extLst>
          </p:cNvPr>
          <p:cNvSpPr txBox="1"/>
          <p:nvPr/>
        </p:nvSpPr>
        <p:spPr>
          <a:xfrm>
            <a:off x="548174" y="622431"/>
            <a:ext cx="40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2. Розвідка. Деблокування </a:t>
            </a:r>
            <a:endParaRPr lang="uk-UA" sz="2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028FF-C2DC-F506-14EF-1F6458F50CAF}"/>
              </a:ext>
            </a:extLst>
          </p:cNvPr>
          <p:cNvSpPr txBox="1"/>
          <p:nvPr/>
        </p:nvSpPr>
        <p:spPr>
          <a:xfrm>
            <a:off x="548175" y="1175286"/>
            <a:ext cx="57873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Мета та задачі розвідки. </a:t>
            </a:r>
            <a:endParaRPr lang="uk-UA" sz="1800" b="0" i="0" u="none" strike="noStrike" baseline="0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Метою розвідки є визначення на місці ДТП небезпечних факторів та стану потерпілого (потерпілих), а також визначення тактики проведення рятувальних робіт. Задачами розвідки є: визначення шляхів проникнення медичного робітника в середину автомобіля; визначення обсягів необхідної медичної допомоги; визначення необхідних засобів механізації для проведення деблокування потерпілого. 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0882A-6EC9-DE49-2347-D29CE93BF0D1}"/>
              </a:ext>
            </a:extLst>
          </p:cNvPr>
          <p:cNvSpPr txBox="1"/>
          <p:nvPr/>
        </p:nvSpPr>
        <p:spPr>
          <a:xfrm>
            <a:off x="548174" y="393683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Технологія проведення розвідки 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59A00-8F95-9C75-27BC-CB7FE3CC5758}"/>
              </a:ext>
            </a:extLst>
          </p:cNvPr>
          <p:cNvSpPr txBox="1"/>
          <p:nvPr/>
        </p:nvSpPr>
        <p:spPr>
          <a:xfrm>
            <a:off x="548174" y="4482385"/>
            <a:ext cx="57873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Розвідувальна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група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як правило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складається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чотирьох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осіб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Технологія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розвідки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полягає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виконання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одночасних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злагоджених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дій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групи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комплексу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наступних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заходів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відповідно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номерам оперативного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розрахунку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85309-B9A9-CE51-8879-97F1C28F06A6}"/>
              </a:ext>
            </a:extLst>
          </p:cNvPr>
          <p:cNvSpPr txBox="1"/>
          <p:nvPr/>
        </p:nvSpPr>
        <p:spPr>
          <a:xfrm>
            <a:off x="6645728" y="1443841"/>
            <a:ext cx="51948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Командир групи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– визначення небезпечних факторів даної ситуації; вибір тактики проведення рятувальних робіт (на підставі рекомендацій медика); організація робіт по локалізації ситуації; надання разом з медиком групи першої допомоги потерпілому і стабілізація його стану. </a:t>
            </a:r>
            <a:endParaRPr lang="uk-UA" dirty="0"/>
          </a:p>
        </p:txBody>
      </p:sp>
      <p:pic>
        <p:nvPicPr>
          <p:cNvPr id="2050" name="Picture 2" descr="Для рятувальників Володимира, Нововолинська, Іванич та добровольців провели  навчання з деблокування потерпілих після ДТП | БУГ - bug.org.ua">
            <a:extLst>
              <a:ext uri="{FF2B5EF4-FFF2-40B4-BE49-F238E27FC236}">
                <a16:creationId xmlns:a16="http://schemas.microsoft.com/office/drawing/2014/main" id="{B48A61CF-12AD-C33F-9D20-7788CC86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3429000"/>
            <a:ext cx="3976136" cy="24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5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BE1264-99A4-D73E-ABED-05DE4C30F417}"/>
              </a:ext>
            </a:extLst>
          </p:cNvPr>
          <p:cNvSpPr txBox="1"/>
          <p:nvPr/>
        </p:nvSpPr>
        <p:spPr>
          <a:xfrm>
            <a:off x="380222" y="441975"/>
            <a:ext cx="537676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1" i="1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Медик групи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– визначення стану потерпілого (потерпілих) та узгодження з командиром групи тактики проведення рятувальних робіт. Негайне (по можливості) надання першої медичної та психологічної допомоги потерпіло-му та стабілізація його стану. (Стабілізація стану потерпілого означає те що його фізичний стан не погіршується). З початку проведення розвідки і до передання потерпілого службі швидкої допомоги медик невідлучно знаходиться разом з ним. Якщо потерпілий притомний, медик групи становиться перед його обличчям (з метою попередження додаткового травмування потерпілого поворотом голови) та підтримує з ним речовий контакт, його життєдіяльність та психологічну стабільність. Важливим аспектом надання медичної допомоги є забезпечення його дихання, та попередження погіршення загального ста-ну.. проведення медичних заходів як правило починається з контролю проходи мості та звільнення дихальних шляхів та фіксації шийного відділу хребта; 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9638F-B020-D782-9125-F5CDBFB961B3}"/>
              </a:ext>
            </a:extLst>
          </p:cNvPr>
          <p:cNvSpPr txBox="1"/>
          <p:nvPr/>
        </p:nvSpPr>
        <p:spPr>
          <a:xfrm>
            <a:off x="6096000" y="506715"/>
            <a:ext cx="5791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1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Водій</a:t>
            </a:r>
            <a:r>
              <a:rPr lang="ru-RU" sz="1800" b="1" i="1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1" i="1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технік</a:t>
            </a:r>
            <a:r>
              <a:rPr lang="ru-RU" sz="1800" b="1" i="1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1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екіпажу</a:t>
            </a:r>
            <a:r>
              <a:rPr lang="ru-RU" sz="1800" b="1" i="1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готує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засоби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гасіння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пожежі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інструменту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для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деблокування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етапі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проведення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розвідки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особливо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важливим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є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стабілізація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стану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яка в свою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чергу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буде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залежати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того як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швидко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безпечно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медик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групи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дістанеться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нього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Розглянемо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декілька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способів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найбільш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швидким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простим способом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проникнення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медика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всередину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авто є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звичайний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вхід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через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неушкоджені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дверцята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або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через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вільний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отвір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заднього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або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лобового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скла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  <a:endParaRPr lang="uk-UA" sz="18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якщо всі дверцята заблоковані або відкривання незаблокованих дверцят може привести до неконтрольованого зміщення потерпілого можливе проникнення через любе скло автомобіля. цей спосіб потребує мінімального часу для видалення скла (одного з віддалених від потерпілого). Найбільш зручно при цьому проникати через лобове або заднє скло автомобіля (в залежності від місця знаходження потерпілого). При руйнуванні скла потерпілого треба захищати від осколків. </a:t>
            </a:r>
          </a:p>
          <a:p>
            <a:pPr algn="just"/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5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CACE7A-82EF-8869-1816-ABB88AEBDDC5}"/>
              </a:ext>
            </a:extLst>
          </p:cNvPr>
          <p:cNvSpPr txBox="1"/>
          <p:nvPr/>
        </p:nvSpPr>
        <p:spPr>
          <a:xfrm>
            <a:off x="534698" y="763494"/>
            <a:ext cx="48915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Деблокування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–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це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визволення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шляхів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для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визволення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потерпілого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з того замкнутого простору в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якому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він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опинився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наслідок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latin typeface="Times New Roman" panose="02020603050405020304" pitchFamily="18" charset="0"/>
              </a:rPr>
              <a:t>аварії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uk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3B173-88EF-224D-1785-6422220D26E0}"/>
              </a:ext>
            </a:extLst>
          </p:cNvPr>
          <p:cNvSpPr txBox="1"/>
          <p:nvPr/>
        </p:nvSpPr>
        <p:spPr>
          <a:xfrm>
            <a:off x="459144" y="3199428"/>
            <a:ext cx="112737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Технологія</a:t>
            </a:r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відкривання</a:t>
            </a:r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видалення</a:t>
            </a:r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дверцят</a:t>
            </a:r>
            <a:r>
              <a:rPr lang="ru-RU" sz="1800" b="1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ru-RU" sz="1800" b="0" i="0" u="none" strike="noStrike" baseline="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Якщо потерпілий не затиснутий в наслідок аварії та медичний висновок дозволяє проводити його визволення через одні дверцята. Частіш за все визволення потерпілого досягається відкриттям однієї з дверцят. При цьому кінцями гідравлічного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розжиму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збоку захоплюється край дверцят біля замка. Цей край завертається на зовні до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обнажіння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замка потім замок перекусається. </a:t>
            </a:r>
          </a:p>
          <a:p>
            <a:pPr algn="just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Якщо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прийнято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рішення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видалити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дверцята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– командир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визначає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якої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сторони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це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потрібно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робити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Технологія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видалення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наступна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Розширити щілину між дверцятами та стійкою для вставлення гідравлічного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розжиму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. Найбільш доцільно щілину розширювати із сторони шарнірів починаючи з верхнього. </a:t>
            </a:r>
          </a:p>
          <a:p>
            <a:pPr algn="just"/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Поступово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розширюючи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щілину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між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дверцятами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стійкою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просунути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розжим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приблизно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 2/3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глибини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видавити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дверцята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При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цьому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один з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рятувальників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повинен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підтримувати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дверцята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В Університеті продовжуються практичні заняття з деблокування потерпілих |  Львівський державний університет безпеки життєдіяльності">
            <a:extLst>
              <a:ext uri="{FF2B5EF4-FFF2-40B4-BE49-F238E27FC236}">
                <a16:creationId xmlns:a16="http://schemas.microsoft.com/office/drawing/2014/main" id="{A537F2D8-619C-FE14-6E46-9813CDFF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30" y="350899"/>
            <a:ext cx="4614636" cy="308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93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Сітчаста</Template>
  <TotalTime>412</TotalTime>
  <Words>1848</Words>
  <Application>Microsoft Office PowerPoint</Application>
  <PresentationFormat>Широкий екран</PresentationFormat>
  <Paragraphs>91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Times New Roman</vt:lpstr>
      <vt:lpstr>Сітчаста</vt:lpstr>
      <vt:lpstr>МОБІЛЬНИЙ РЯТУВАЛЬНИЙ ЦЕНТР ШВИДКОГО РЕАГУВАННЯ  ДЕРЖАВНОЇ СЛУЖБИ УКРАЇНИ З НАДЗВИЧАЙНИХ СИТУАЦІЙ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Едуард Цанько</cp:lastModifiedBy>
  <cp:revision>27</cp:revision>
  <dcterms:created xsi:type="dcterms:W3CDTF">2023-02-14T07:31:01Z</dcterms:created>
  <dcterms:modified xsi:type="dcterms:W3CDTF">2024-09-11T08:13:25Z</dcterms:modified>
</cp:coreProperties>
</file>