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F4B"/>
    <a:srgbClr val="1E4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512" autoAdjust="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икола Золотоніг" userId="5909f5995d42102a" providerId="LiveId" clId="{077DAFDC-E80C-42A9-AA01-A8BD3FBA330D}"/>
    <pc:docChg chg="undo custSel addSld delSld modSld">
      <pc:chgData name="Микола Золотоніг" userId="5909f5995d42102a" providerId="LiveId" clId="{077DAFDC-E80C-42A9-AA01-A8BD3FBA330D}" dt="2023-09-02T10:35:44.711" v="847" actId="1076"/>
      <pc:docMkLst>
        <pc:docMk/>
      </pc:docMkLst>
      <pc:sldChg chg="modSp mod">
        <pc:chgData name="Микола Золотоніг" userId="5909f5995d42102a" providerId="LiveId" clId="{077DAFDC-E80C-42A9-AA01-A8BD3FBA330D}" dt="2023-09-02T09:05:32.354" v="249" actId="114"/>
        <pc:sldMkLst>
          <pc:docMk/>
          <pc:sldMk cId="4232741096" sldId="256"/>
        </pc:sldMkLst>
        <pc:spChg chg="mod">
          <ac:chgData name="Микола Золотоніг" userId="5909f5995d42102a" providerId="LiveId" clId="{077DAFDC-E80C-42A9-AA01-A8BD3FBA330D}" dt="2023-09-02T09:05:32.354" v="249" actId="114"/>
          <ac:spMkLst>
            <pc:docMk/>
            <pc:sldMk cId="4232741096" sldId="256"/>
            <ac:spMk id="2" creationId="{F06548B9-028D-4BC0-AC0A-8BB00E1B49F1}"/>
          </ac:spMkLst>
        </pc:spChg>
        <pc:spChg chg="mod">
          <ac:chgData name="Микола Золотоніг" userId="5909f5995d42102a" providerId="LiveId" clId="{077DAFDC-E80C-42A9-AA01-A8BD3FBA330D}" dt="2023-09-02T08:45:13.344" v="29" actId="122"/>
          <ac:spMkLst>
            <pc:docMk/>
            <pc:sldMk cId="4232741096" sldId="256"/>
            <ac:spMk id="3" creationId="{34380008-0B10-4B32-A149-A3B02CF81DD2}"/>
          </ac:spMkLst>
        </pc:spChg>
      </pc:sldChg>
      <pc:sldChg chg="modSp mod">
        <pc:chgData name="Микола Золотоніг" userId="5909f5995d42102a" providerId="LiveId" clId="{077DAFDC-E80C-42A9-AA01-A8BD3FBA330D}" dt="2023-09-02T10:21:11.145" v="641" actId="255"/>
        <pc:sldMkLst>
          <pc:docMk/>
          <pc:sldMk cId="3827701136" sldId="257"/>
        </pc:sldMkLst>
        <pc:spChg chg="mod">
          <ac:chgData name="Микола Золотоніг" userId="5909f5995d42102a" providerId="LiveId" clId="{077DAFDC-E80C-42A9-AA01-A8BD3FBA330D}" dt="2023-09-02T09:00:14.302" v="190" actId="1076"/>
          <ac:spMkLst>
            <pc:docMk/>
            <pc:sldMk cId="3827701136" sldId="257"/>
            <ac:spMk id="2" creationId="{7BEC9DF6-3276-4A69-95A0-BA210530F96D}"/>
          </ac:spMkLst>
        </pc:spChg>
        <pc:spChg chg="mod">
          <ac:chgData name="Микола Золотоніг" userId="5909f5995d42102a" providerId="LiveId" clId="{077DAFDC-E80C-42A9-AA01-A8BD3FBA330D}" dt="2023-09-02T10:21:11.145" v="641" actId="255"/>
          <ac:spMkLst>
            <pc:docMk/>
            <pc:sldMk cId="3827701136" sldId="257"/>
            <ac:spMk id="3" creationId="{DAB09601-A1FA-4385-80A8-A396C00B8711}"/>
          </ac:spMkLst>
        </pc:spChg>
      </pc:sldChg>
      <pc:sldChg chg="addSp delSp modSp mod">
        <pc:chgData name="Микола Золотоніг" userId="5909f5995d42102a" providerId="LiveId" clId="{077DAFDC-E80C-42A9-AA01-A8BD3FBA330D}" dt="2023-09-02T10:29:53.559" v="777" actId="1076"/>
        <pc:sldMkLst>
          <pc:docMk/>
          <pc:sldMk cId="1778328873" sldId="258"/>
        </pc:sldMkLst>
        <pc:spChg chg="del mod">
          <ac:chgData name="Микола Золотоніг" userId="5909f5995d42102a" providerId="LiveId" clId="{077DAFDC-E80C-42A9-AA01-A8BD3FBA330D}" dt="2023-09-02T10:21:33.997" v="650" actId="478"/>
          <ac:spMkLst>
            <pc:docMk/>
            <pc:sldMk cId="1778328873" sldId="258"/>
            <ac:spMk id="2" creationId="{7F62152C-7E91-448D-970F-169BB6429F8E}"/>
          </ac:spMkLst>
        </pc:spChg>
        <pc:spChg chg="add del mod">
          <ac:chgData name="Микола Золотоніг" userId="5909f5995d42102a" providerId="LiveId" clId="{077DAFDC-E80C-42A9-AA01-A8BD3FBA330D}" dt="2023-09-02T09:24:46.956" v="302" actId="478"/>
          <ac:spMkLst>
            <pc:docMk/>
            <pc:sldMk cId="1778328873" sldId="258"/>
            <ac:spMk id="4" creationId="{9189FA4E-DEB6-462B-8F1D-40A8A4D34789}"/>
          </ac:spMkLst>
        </pc:spChg>
        <pc:spChg chg="add del mod">
          <ac:chgData name="Микола Золотоніг" userId="5909f5995d42102a" providerId="LiveId" clId="{077DAFDC-E80C-42A9-AA01-A8BD3FBA330D}" dt="2023-09-02T10:21:29.083" v="647" actId="478"/>
          <ac:spMkLst>
            <pc:docMk/>
            <pc:sldMk cId="1778328873" sldId="258"/>
            <ac:spMk id="4" creationId="{E5EB010A-B02D-4D16-B38D-D2CD58612898}"/>
          </ac:spMkLst>
        </pc:spChg>
        <pc:spChg chg="add del mod">
          <ac:chgData name="Микола Золотоніг" userId="5909f5995d42102a" providerId="LiveId" clId="{077DAFDC-E80C-42A9-AA01-A8BD3FBA330D}" dt="2023-09-02T10:21:35.844" v="651" actId="478"/>
          <ac:spMkLst>
            <pc:docMk/>
            <pc:sldMk cId="1778328873" sldId="258"/>
            <ac:spMk id="6" creationId="{0679D856-EBFE-473F-A1DD-DEDE0EDD5D46}"/>
          </ac:spMkLst>
        </pc:spChg>
        <pc:spChg chg="add del mod">
          <ac:chgData name="Микола Золотоніг" userId="5909f5995d42102a" providerId="LiveId" clId="{077DAFDC-E80C-42A9-AA01-A8BD3FBA330D}" dt="2023-09-02T09:26:03.691" v="315"/>
          <ac:spMkLst>
            <pc:docMk/>
            <pc:sldMk cId="1778328873" sldId="258"/>
            <ac:spMk id="6" creationId="{8A4A9532-40E7-469F-A5F5-5A8018D3CE1D}"/>
          </ac:spMkLst>
        </pc:spChg>
        <pc:spChg chg="add del mod">
          <ac:chgData name="Микола Золотоніг" userId="5909f5995d42102a" providerId="LiveId" clId="{077DAFDC-E80C-42A9-AA01-A8BD3FBA330D}" dt="2023-09-02T08:52:28.267" v="112" actId="478"/>
          <ac:spMkLst>
            <pc:docMk/>
            <pc:sldMk cId="1778328873" sldId="258"/>
            <ac:spMk id="10" creationId="{755312FE-74FF-4D5D-975C-BB82809A9C30}"/>
          </ac:spMkLst>
        </pc:spChg>
        <pc:spChg chg="add del mod">
          <ac:chgData name="Микола Золотоніг" userId="5909f5995d42102a" providerId="LiveId" clId="{077DAFDC-E80C-42A9-AA01-A8BD3FBA330D}" dt="2023-09-02T10:21:32.516" v="649" actId="478"/>
          <ac:spMkLst>
            <pc:docMk/>
            <pc:sldMk cId="1778328873" sldId="258"/>
            <ac:spMk id="10" creationId="{CA23520D-BC9A-4D9A-B39A-4E284AB6876F}"/>
          </ac:spMkLst>
        </pc:spChg>
        <pc:spChg chg="add mod">
          <ac:chgData name="Микола Золотоніг" userId="5909f5995d42102a" providerId="LiveId" clId="{077DAFDC-E80C-42A9-AA01-A8BD3FBA330D}" dt="2023-09-02T10:29:53.559" v="777" actId="1076"/>
          <ac:spMkLst>
            <pc:docMk/>
            <pc:sldMk cId="1778328873" sldId="258"/>
            <ac:spMk id="11" creationId="{60B13993-828A-44E6-8254-A08FB69722A3}"/>
          </ac:spMkLst>
        </pc:spChg>
        <pc:spChg chg="add del mod">
          <ac:chgData name="Микола Золотоніг" userId="5909f5995d42102a" providerId="LiveId" clId="{077DAFDC-E80C-42A9-AA01-A8BD3FBA330D}" dt="2023-09-02T10:21:30.858" v="648" actId="478"/>
          <ac:spMkLst>
            <pc:docMk/>
            <pc:sldMk cId="1778328873" sldId="258"/>
            <ac:spMk id="12" creationId="{E8F39B39-4BF2-450A-AE2C-7CC2D3DD3441}"/>
          </ac:spMkLst>
        </pc:spChg>
        <pc:spChg chg="add del mod">
          <ac:chgData name="Микола Золотоніг" userId="5909f5995d42102a" providerId="LiveId" clId="{077DAFDC-E80C-42A9-AA01-A8BD3FBA330D}" dt="2023-09-02T09:24:44.519" v="301" actId="478"/>
          <ac:spMkLst>
            <pc:docMk/>
            <pc:sldMk cId="1778328873" sldId="258"/>
            <ac:spMk id="13" creationId="{B2805D5B-1FF9-4F6C-A03A-2E481BC2BED2}"/>
          </ac:spMkLst>
        </pc:spChg>
        <pc:spChg chg="add mod">
          <ac:chgData name="Микола Золотоніг" userId="5909f5995d42102a" providerId="LiveId" clId="{077DAFDC-E80C-42A9-AA01-A8BD3FBA330D}" dt="2023-09-02T10:29:46.686" v="776" actId="1076"/>
          <ac:spMkLst>
            <pc:docMk/>
            <pc:sldMk cId="1778328873" sldId="258"/>
            <ac:spMk id="13" creationId="{CAF4F1FF-E2BF-4CBE-BFB4-CE8FCFD72330}"/>
          </ac:spMkLst>
        </pc:spChg>
        <pc:spChg chg="add mod">
          <ac:chgData name="Микола Золотоніг" userId="5909f5995d42102a" providerId="LiveId" clId="{077DAFDC-E80C-42A9-AA01-A8BD3FBA330D}" dt="2023-09-02T10:29:42.529" v="775" actId="1076"/>
          <ac:spMkLst>
            <pc:docMk/>
            <pc:sldMk cId="1778328873" sldId="258"/>
            <ac:spMk id="15" creationId="{BF0022F1-1D9D-4DE6-991C-19652D3B7295}"/>
          </ac:spMkLst>
        </pc:spChg>
        <pc:graphicFrameChg chg="add del mod">
          <ac:chgData name="Микола Золотоніг" userId="5909f5995d42102a" providerId="LiveId" clId="{077DAFDC-E80C-42A9-AA01-A8BD3FBA330D}" dt="2023-09-02T08:47:28.160" v="47"/>
          <ac:graphicFrameMkLst>
            <pc:docMk/>
            <pc:sldMk cId="1778328873" sldId="258"/>
            <ac:graphicFrameMk id="6" creationId="{33BDD8EC-E1AA-4120-9F6D-63CDF654B0CB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1.821" v="49"/>
          <ac:graphicFrameMkLst>
            <pc:docMk/>
            <pc:sldMk cId="1778328873" sldId="258"/>
            <ac:graphicFrameMk id="7" creationId="{730FF376-8CFB-488F-BFED-B753099156E8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8:47:34.850" v="51"/>
          <ac:graphicFrameMkLst>
            <pc:docMk/>
            <pc:sldMk cId="1778328873" sldId="258"/>
            <ac:graphicFrameMk id="8" creationId="{1A380C99-C1C5-4119-9816-FCC3C6D6E876}"/>
          </ac:graphicFrameMkLst>
        </pc:graphicFrameChg>
        <pc:picChg chg="del">
          <ac:chgData name="Микола Золотоніг" userId="5909f5995d42102a" providerId="LiveId" clId="{077DAFDC-E80C-42A9-AA01-A8BD3FBA330D}" dt="2023-09-02T08:47:00.162" v="43" actId="478"/>
          <ac:picMkLst>
            <pc:docMk/>
            <pc:sldMk cId="1778328873" sldId="258"/>
            <ac:picMk id="5" creationId="{288D1689-30BD-46DB-BDCF-FC79FF0AC1D7}"/>
          </ac:picMkLst>
        </pc:picChg>
        <pc:picChg chg="add del mod">
          <ac:chgData name="Микола Золотоніг" userId="5909f5995d42102a" providerId="LiveId" clId="{077DAFDC-E80C-42A9-AA01-A8BD3FBA330D}" dt="2023-09-02T09:24:41.282" v="299" actId="478"/>
          <ac:picMkLst>
            <pc:docMk/>
            <pc:sldMk cId="1778328873" sldId="258"/>
            <ac:picMk id="5" creationId="{34830154-714E-4F6B-A82A-E46D90E58F56}"/>
          </ac:picMkLst>
        </pc:picChg>
        <pc:picChg chg="add del mod">
          <ac:chgData name="Микола Золотоніг" userId="5909f5995d42102a" providerId="LiveId" clId="{077DAFDC-E80C-42A9-AA01-A8BD3FBA330D}" dt="2023-09-02T10:21:23.606" v="645" actId="478"/>
          <ac:picMkLst>
            <pc:docMk/>
            <pc:sldMk cId="1778328873" sldId="258"/>
            <ac:picMk id="8" creationId="{05758EDB-1BF7-44B2-AF21-3ACA823A9AAD}"/>
          </ac:picMkLst>
        </pc:picChg>
        <pc:picChg chg="add del mod ord">
          <ac:chgData name="Микола Золотоніг" userId="5909f5995d42102a" providerId="LiveId" clId="{077DAFDC-E80C-42A9-AA01-A8BD3FBA330D}" dt="2023-09-02T08:52:29.398" v="113" actId="478"/>
          <ac:picMkLst>
            <pc:docMk/>
            <pc:sldMk cId="1778328873" sldId="258"/>
            <ac:picMk id="9" creationId="{DE111810-C710-41F6-A7DB-33F81C9B2919}"/>
          </ac:picMkLst>
        </pc:picChg>
        <pc:picChg chg="add del mod">
          <ac:chgData name="Микола Золотоніг" userId="5909f5995d42102a" providerId="LiveId" clId="{077DAFDC-E80C-42A9-AA01-A8BD3FBA330D}" dt="2023-09-02T09:20:54.937" v="291" actId="478"/>
          <ac:picMkLst>
            <pc:docMk/>
            <pc:sldMk cId="1778328873" sldId="258"/>
            <ac:picMk id="11" creationId="{836094F0-7C39-40CE-B8C3-D4326AB9383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825" v="42" actId="47"/>
        <pc:sldMkLst>
          <pc:docMk/>
          <pc:sldMk cId="1680554294" sldId="259"/>
        </pc:sldMkLst>
        <pc:spChg chg="mod">
          <ac:chgData name="Микола Золотоніг" userId="5909f5995d42102a" providerId="LiveId" clId="{077DAFDC-E80C-42A9-AA01-A8BD3FBA330D}" dt="2023-09-02T08:45:39.532" v="32" actId="1076"/>
          <ac:spMkLst>
            <pc:docMk/>
            <pc:sldMk cId="1680554294" sldId="259"/>
            <ac:spMk id="4" creationId="{DBCBCCD7-3CE1-478A-AD9D-11DC48816523}"/>
          </ac:spMkLst>
        </pc:spChg>
        <pc:spChg chg="mod">
          <ac:chgData name="Микола Золотоніг" userId="5909f5995d42102a" providerId="LiveId" clId="{077DAFDC-E80C-42A9-AA01-A8BD3FBA330D}" dt="2023-09-02T08:45:47.240" v="34" actId="1076"/>
          <ac:spMkLst>
            <pc:docMk/>
            <pc:sldMk cId="1680554294" sldId="259"/>
            <ac:spMk id="6" creationId="{0B554F3F-F30F-4E1B-AC45-6E7714F96C08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846" v="644" actId="47"/>
        <pc:sldMkLst>
          <pc:docMk/>
          <pc:sldMk cId="2779172849" sldId="259"/>
        </pc:sldMkLst>
        <pc:spChg chg="mod">
          <ac:chgData name="Микола Золотоніг" userId="5909f5995d42102a" providerId="LiveId" clId="{077DAFDC-E80C-42A9-AA01-A8BD3FBA330D}" dt="2023-09-02T09:30:51.001" v="387" actId="113"/>
          <ac:spMkLst>
            <pc:docMk/>
            <pc:sldMk cId="2779172849" sldId="259"/>
            <ac:spMk id="2" creationId="{2B855762-A791-4C49-AD58-F7206F562125}"/>
          </ac:spMkLst>
        </pc:spChg>
        <pc:spChg chg="del">
          <ac:chgData name="Микола Золотоніг" userId="5909f5995d42102a" providerId="LiveId" clId="{077DAFDC-E80C-42A9-AA01-A8BD3FBA330D}" dt="2023-09-02T09:30:16.513" v="375"/>
          <ac:spMkLst>
            <pc:docMk/>
            <pc:sldMk cId="2779172849" sldId="259"/>
            <ac:spMk id="3" creationId="{2E1AB516-341F-4507-9309-FF06EC433A63}"/>
          </ac:spMkLst>
        </pc:spChg>
        <pc:spChg chg="add mod">
          <ac:chgData name="Микола Золотоніг" userId="5909f5995d42102a" providerId="LiveId" clId="{077DAFDC-E80C-42A9-AA01-A8BD3FBA330D}" dt="2023-09-02T09:31:27.781" v="398" actId="14100"/>
          <ac:spMkLst>
            <pc:docMk/>
            <pc:sldMk cId="2779172849" sldId="259"/>
            <ac:spMk id="6" creationId="{B87509B3-BF63-44B8-9418-7386FD041BA0}"/>
          </ac:spMkLst>
        </pc:spChg>
        <pc:spChg chg="add mod">
          <ac:chgData name="Микола Золотоніг" userId="5909f5995d42102a" providerId="LiveId" clId="{077DAFDC-E80C-42A9-AA01-A8BD3FBA330D}" dt="2023-09-02T09:34:08.401" v="433" actId="120"/>
          <ac:spMkLst>
            <pc:docMk/>
            <pc:sldMk cId="2779172849" sldId="259"/>
            <ac:spMk id="8" creationId="{E186580A-6964-401D-A166-EC8FAA6B7FB1}"/>
          </ac:spMkLst>
        </pc:spChg>
        <pc:spChg chg="add mod">
          <ac:chgData name="Микола Золотоніг" userId="5909f5995d42102a" providerId="LiveId" clId="{077DAFDC-E80C-42A9-AA01-A8BD3FBA330D}" dt="2023-09-02T09:33:58.142" v="431" actId="20577"/>
          <ac:spMkLst>
            <pc:docMk/>
            <pc:sldMk cId="2779172849" sldId="259"/>
            <ac:spMk id="10" creationId="{1A0EEA36-9250-4AFE-9D8D-96CB3ECBA206}"/>
          </ac:spMkLst>
        </pc:spChg>
        <pc:picChg chg="add mod">
          <ac:chgData name="Микола Золотоніг" userId="5909f5995d42102a" providerId="LiveId" clId="{077DAFDC-E80C-42A9-AA01-A8BD3FBA330D}" dt="2023-09-02T09:31:43.670" v="403" actId="1076"/>
          <ac:picMkLst>
            <pc:docMk/>
            <pc:sldMk cId="2779172849" sldId="259"/>
            <ac:picMk id="4" creationId="{45F73E3A-2CD5-49E1-A3CB-C2CCA47B1CF0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28:02.091" v="758" actId="1076"/>
        <pc:sldMkLst>
          <pc:docMk/>
          <pc:sldMk cId="3045858633" sldId="259"/>
        </pc:sldMkLst>
        <pc:spChg chg="del">
          <ac:chgData name="Микола Золотоніг" userId="5909f5995d42102a" providerId="LiveId" clId="{077DAFDC-E80C-42A9-AA01-A8BD3FBA330D}" dt="2023-09-02T10:25:25.409" v="711" actId="478"/>
          <ac:spMkLst>
            <pc:docMk/>
            <pc:sldMk cId="3045858633" sldId="259"/>
            <ac:spMk id="2" creationId="{541AE4B1-7AC4-4850-A803-821358B992D2}"/>
          </ac:spMkLst>
        </pc:spChg>
        <pc:spChg chg="mod">
          <ac:chgData name="Микола Золотоніг" userId="5909f5995d42102a" providerId="LiveId" clId="{077DAFDC-E80C-42A9-AA01-A8BD3FBA330D}" dt="2023-09-02T10:27:58.028" v="757" actId="1076"/>
          <ac:spMkLst>
            <pc:docMk/>
            <pc:sldMk cId="3045858633" sldId="259"/>
            <ac:spMk id="3" creationId="{FD8FBA93-80A9-4746-BBA6-BB8855C9AEF8}"/>
          </ac:spMkLst>
        </pc:spChg>
        <pc:spChg chg="add mod">
          <ac:chgData name="Микола Золотоніг" userId="5909f5995d42102a" providerId="LiveId" clId="{077DAFDC-E80C-42A9-AA01-A8BD3FBA330D}" dt="2023-09-02T10:28:02.091" v="758" actId="1076"/>
          <ac:spMkLst>
            <pc:docMk/>
            <pc:sldMk cId="3045858633" sldId="259"/>
            <ac:spMk id="5" creationId="{91729449-2342-44DE-B049-A3125AF3F43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09:24:50.614" v="303" actId="47"/>
        <pc:sldMkLst>
          <pc:docMk/>
          <pc:sldMk cId="3889778910" sldId="259"/>
        </pc:sldMkLst>
        <pc:spChg chg="mod">
          <ac:chgData name="Микола Золотоніг" userId="5909f5995d42102a" providerId="LiveId" clId="{077DAFDC-E80C-42A9-AA01-A8BD3FBA330D}" dt="2023-09-02T08:54:23.827" v="137" actId="1076"/>
          <ac:spMkLst>
            <pc:docMk/>
            <pc:sldMk cId="3889778910" sldId="259"/>
            <ac:spMk id="2" creationId="{7D2F724E-8D0E-4AFD-8FA7-EE8FA72CA8E4}"/>
          </ac:spMkLst>
        </pc:spChg>
        <pc:spChg chg="del">
          <ac:chgData name="Микола Золотоніг" userId="5909f5995d42102a" providerId="LiveId" clId="{077DAFDC-E80C-42A9-AA01-A8BD3FBA330D}" dt="2023-09-02T08:53:05.665" v="118"/>
          <ac:spMkLst>
            <pc:docMk/>
            <pc:sldMk cId="3889778910" sldId="259"/>
            <ac:spMk id="3" creationId="{5B04F8CE-8625-4A5F-A3F7-142EA0204FBC}"/>
          </ac:spMkLst>
        </pc:spChg>
        <pc:spChg chg="add mod">
          <ac:chgData name="Микола Золотоніг" userId="5909f5995d42102a" providerId="LiveId" clId="{077DAFDC-E80C-42A9-AA01-A8BD3FBA330D}" dt="2023-09-02T08:59:30.204" v="183" actId="1076"/>
          <ac:spMkLst>
            <pc:docMk/>
            <pc:sldMk cId="3889778910" sldId="259"/>
            <ac:spMk id="6" creationId="{9612802F-E37D-4B8C-AA4A-E50ED306E191}"/>
          </ac:spMkLst>
        </pc:spChg>
        <pc:spChg chg="add mod">
          <ac:chgData name="Микола Золотоніг" userId="5909f5995d42102a" providerId="LiveId" clId="{077DAFDC-E80C-42A9-AA01-A8BD3FBA330D}" dt="2023-09-02T09:05:00.132" v="246" actId="1076"/>
          <ac:spMkLst>
            <pc:docMk/>
            <pc:sldMk cId="3889778910" sldId="259"/>
            <ac:spMk id="8" creationId="{D00BC520-35AD-4446-A444-B6BDA3876D01}"/>
          </ac:spMkLst>
        </pc:spChg>
        <pc:picChg chg="add mod">
          <ac:chgData name="Микола Золотоніг" userId="5909f5995d42102a" providerId="LiveId" clId="{077DAFDC-E80C-42A9-AA01-A8BD3FBA330D}" dt="2023-09-02T09:21:36.943" v="298" actId="14100"/>
          <ac:picMkLst>
            <pc:docMk/>
            <pc:sldMk cId="3889778910" sldId="259"/>
            <ac:picMk id="4" creationId="{7CA2D257-235A-42A9-AE66-F54765A42C78}"/>
          </ac:picMkLst>
        </pc:picChg>
      </pc:sldChg>
      <pc:sldChg chg="modSp del mod">
        <pc:chgData name="Микола Золотоніг" userId="5909f5995d42102a" providerId="LiveId" clId="{077DAFDC-E80C-42A9-AA01-A8BD3FBA330D}" dt="2023-09-02T08:46:11.048" v="41" actId="47"/>
        <pc:sldMkLst>
          <pc:docMk/>
          <pc:sldMk cId="1868661328" sldId="260"/>
        </pc:sldMkLst>
        <pc:spChg chg="mod">
          <ac:chgData name="Микола Золотоніг" userId="5909f5995d42102a" providerId="LiveId" clId="{077DAFDC-E80C-42A9-AA01-A8BD3FBA330D}" dt="2023-09-02T08:44:55.961" v="24" actId="27636"/>
          <ac:spMkLst>
            <pc:docMk/>
            <pc:sldMk cId="1868661328" sldId="260"/>
            <ac:spMk id="6" creationId="{B23994F0-6BAE-4AB9-A36C-23693FC5181B}"/>
          </ac:spMkLst>
        </pc:spChg>
        <pc:picChg chg="mod">
          <ac:chgData name="Микола Золотоніг" userId="5909f5995d42102a" providerId="LiveId" clId="{077DAFDC-E80C-42A9-AA01-A8BD3FBA330D}" dt="2023-09-02T08:44:55.866" v="23"/>
          <ac:picMkLst>
            <pc:docMk/>
            <pc:sldMk cId="1868661328" sldId="260"/>
            <ac:picMk id="12" creationId="{BAB5C5FE-3D20-403F-BF39-FBEE04F2B126}"/>
          </ac:picMkLst>
        </pc:picChg>
      </pc:sldChg>
      <pc:sldChg chg="addSp delSp modSp new mod">
        <pc:chgData name="Микола Золотоніг" userId="5909f5995d42102a" providerId="LiveId" clId="{077DAFDC-E80C-42A9-AA01-A8BD3FBA330D}" dt="2023-09-02T10:35:44.711" v="847" actId="1076"/>
        <pc:sldMkLst>
          <pc:docMk/>
          <pc:sldMk cId="2698231437" sldId="260"/>
        </pc:sldMkLst>
        <pc:spChg chg="del">
          <ac:chgData name="Микола Золотоніг" userId="5909f5995d42102a" providerId="LiveId" clId="{077DAFDC-E80C-42A9-AA01-A8BD3FBA330D}" dt="2023-09-02T10:31:50.751" v="781" actId="478"/>
          <ac:spMkLst>
            <pc:docMk/>
            <pc:sldMk cId="2698231437" sldId="260"/>
            <ac:spMk id="2" creationId="{E6A8354A-D7AE-4350-B376-9F9C582437B4}"/>
          </ac:spMkLst>
        </pc:spChg>
        <pc:spChg chg="del">
          <ac:chgData name="Микола Золотоніг" userId="5909f5995d42102a" providerId="LiveId" clId="{077DAFDC-E80C-42A9-AA01-A8BD3FBA330D}" dt="2023-09-02T10:31:44.961" v="779"/>
          <ac:spMkLst>
            <pc:docMk/>
            <pc:sldMk cId="2698231437" sldId="260"/>
            <ac:spMk id="3" creationId="{6FEC0F06-1A50-4B5B-B970-A1ED485CF30B}"/>
          </ac:spMkLst>
        </pc:spChg>
        <pc:spChg chg="add mod">
          <ac:chgData name="Микола Золотоніг" userId="5909f5995d42102a" providerId="LiveId" clId="{077DAFDC-E80C-42A9-AA01-A8BD3FBA330D}" dt="2023-09-02T10:35:44.711" v="847" actId="1076"/>
          <ac:spMkLst>
            <pc:docMk/>
            <pc:sldMk cId="2698231437" sldId="260"/>
            <ac:spMk id="4" creationId="{61703A98-E21A-4101-A7C0-CF76F396B2F2}"/>
          </ac:spMkLst>
        </pc:spChg>
      </pc:sldChg>
      <pc:sldChg chg="addSp delSp modSp new del mod">
        <pc:chgData name="Микола Золотоніг" userId="5909f5995d42102a" providerId="LiveId" clId="{077DAFDC-E80C-42A9-AA01-A8BD3FBA330D}" dt="2023-09-02T10:21:21.155" v="643" actId="47"/>
        <pc:sldMkLst>
          <pc:docMk/>
          <pc:sldMk cId="2944320085" sldId="260"/>
        </pc:sldMkLst>
        <pc:spChg chg="mod">
          <ac:chgData name="Микола Золотоніг" userId="5909f5995d42102a" providerId="LiveId" clId="{077DAFDC-E80C-42A9-AA01-A8BD3FBA330D}" dt="2023-09-02T09:34:45.964" v="449" actId="403"/>
          <ac:spMkLst>
            <pc:docMk/>
            <pc:sldMk cId="2944320085" sldId="260"/>
            <ac:spMk id="2" creationId="{A09EDDF2-5CCE-4223-82D1-E76284C5AA68}"/>
          </ac:spMkLst>
        </pc:spChg>
        <pc:spChg chg="del">
          <ac:chgData name="Микола Золотоніг" userId="5909f5995d42102a" providerId="LiveId" clId="{077DAFDC-E80C-42A9-AA01-A8BD3FBA330D}" dt="2023-09-02T09:34:16.921" v="434"/>
          <ac:spMkLst>
            <pc:docMk/>
            <pc:sldMk cId="2944320085" sldId="260"/>
            <ac:spMk id="3" creationId="{32D697E2-A9E5-42A7-94B0-CED49C114358}"/>
          </ac:spMkLst>
        </pc:spChg>
        <pc:spChg chg="add del mod">
          <ac:chgData name="Микола Золотоніг" userId="5909f5995d42102a" providerId="LiveId" clId="{077DAFDC-E80C-42A9-AA01-A8BD3FBA330D}" dt="2023-09-02T09:35:09.641" v="456"/>
          <ac:spMkLst>
            <pc:docMk/>
            <pc:sldMk cId="2944320085" sldId="260"/>
            <ac:spMk id="6" creationId="{DA6C3454-7BE3-4BFB-A66B-49A67583A844}"/>
          </ac:spMkLst>
        </pc:spChg>
        <pc:spChg chg="add mod">
          <ac:chgData name="Микола Золотоніг" userId="5909f5995d42102a" providerId="LiveId" clId="{077DAFDC-E80C-42A9-AA01-A8BD3FBA330D}" dt="2023-09-02T09:35:27.669" v="463" actId="123"/>
          <ac:spMkLst>
            <pc:docMk/>
            <pc:sldMk cId="2944320085" sldId="260"/>
            <ac:spMk id="8" creationId="{9FB8191C-DBE1-488A-92B5-2A2FA3A5E645}"/>
          </ac:spMkLst>
        </pc:spChg>
        <pc:spChg chg="add mod">
          <ac:chgData name="Микола Золотоніг" userId="5909f5995d42102a" providerId="LiveId" clId="{077DAFDC-E80C-42A9-AA01-A8BD3FBA330D}" dt="2023-09-02T09:38:44.879" v="537" actId="207"/>
          <ac:spMkLst>
            <pc:docMk/>
            <pc:sldMk cId="2944320085" sldId="260"/>
            <ac:spMk id="10" creationId="{AB9E36FD-2BCF-4DC0-88DF-7CB13C3AEA2C}"/>
          </ac:spMkLst>
        </pc:spChg>
        <pc:spChg chg="add mod">
          <ac:chgData name="Микола Золотоніг" userId="5909f5995d42102a" providerId="LiveId" clId="{077DAFDC-E80C-42A9-AA01-A8BD3FBA330D}" dt="2023-09-02T09:38:37.372" v="536" actId="207"/>
          <ac:spMkLst>
            <pc:docMk/>
            <pc:sldMk cId="2944320085" sldId="260"/>
            <ac:spMk id="12" creationId="{5380B43D-712A-476E-A840-B8B792371108}"/>
          </ac:spMkLst>
        </pc:spChg>
        <pc:graphicFrameChg chg="add del mod">
          <ac:chgData name="Микола Золотоніг" userId="5909f5995d42102a" providerId="LiveId" clId="{077DAFDC-E80C-42A9-AA01-A8BD3FBA330D}" dt="2023-09-02T09:35:09.641" v="456"/>
          <ac:graphicFrameMkLst>
            <pc:docMk/>
            <pc:sldMk cId="2944320085" sldId="260"/>
            <ac:graphicFrameMk id="5" creationId="{506E833E-5613-4BAF-846D-7D670E44D8A2}"/>
          </ac:graphicFrameMkLst>
        </pc:graphicFrameChg>
        <pc:picChg chg="add mod">
          <ac:chgData name="Микола Золотоніг" userId="5909f5995d42102a" providerId="LiveId" clId="{077DAFDC-E80C-42A9-AA01-A8BD3FBA330D}" dt="2023-09-02T09:34:57.539" v="454" actId="14100"/>
          <ac:picMkLst>
            <pc:docMk/>
            <pc:sldMk cId="2944320085" sldId="260"/>
            <ac:picMk id="4" creationId="{BA3C0040-469F-4E9B-9721-89F5BCF3EC20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1.472" v="304" actId="47"/>
        <pc:sldMkLst>
          <pc:docMk/>
          <pc:sldMk cId="4244936951" sldId="260"/>
        </pc:sldMkLst>
        <pc:spChg chg="mod">
          <ac:chgData name="Микола Золотоніг" userId="5909f5995d42102a" providerId="LiveId" clId="{077DAFDC-E80C-42A9-AA01-A8BD3FBA330D}" dt="2023-09-02T08:56:06.784" v="148" actId="113"/>
          <ac:spMkLst>
            <pc:docMk/>
            <pc:sldMk cId="4244936951" sldId="260"/>
            <ac:spMk id="2" creationId="{E23F24EC-84FF-4216-BF1E-5CCB2123A050}"/>
          </ac:spMkLst>
        </pc:spChg>
        <pc:spChg chg="del">
          <ac:chgData name="Микола Золотоніг" userId="5909f5995d42102a" providerId="LiveId" clId="{077DAFDC-E80C-42A9-AA01-A8BD3FBA330D}" dt="2023-09-02T08:55:22.110" v="139"/>
          <ac:spMkLst>
            <pc:docMk/>
            <pc:sldMk cId="4244936951" sldId="260"/>
            <ac:spMk id="3" creationId="{3FDC1D78-0722-46ED-8D6B-D909C4D0F18D}"/>
          </ac:spMkLst>
        </pc:spChg>
        <pc:spChg chg="add mod">
          <ac:chgData name="Микола Золотоніг" userId="5909f5995d42102a" providerId="LiveId" clId="{077DAFDC-E80C-42A9-AA01-A8BD3FBA330D}" dt="2023-09-02T08:59:04.279" v="177" actId="1076"/>
          <ac:spMkLst>
            <pc:docMk/>
            <pc:sldMk cId="4244936951" sldId="260"/>
            <ac:spMk id="6" creationId="{0650A262-BC3F-4CCA-A8E0-3506EAEEDCDF}"/>
          </ac:spMkLst>
        </pc:spChg>
        <pc:spChg chg="add mod">
          <ac:chgData name="Микола Золотоніг" userId="5909f5995d42102a" providerId="LiveId" clId="{077DAFDC-E80C-42A9-AA01-A8BD3FBA330D}" dt="2023-09-02T08:58:46.043" v="173" actId="207"/>
          <ac:spMkLst>
            <pc:docMk/>
            <pc:sldMk cId="4244936951" sldId="260"/>
            <ac:spMk id="8" creationId="{96CB7806-A345-44AC-A1CE-7B772F4E2A96}"/>
          </ac:spMkLst>
        </pc:spChg>
        <pc:picChg chg="add mod">
          <ac:chgData name="Микола Золотоніг" userId="5909f5995d42102a" providerId="LiveId" clId="{077DAFDC-E80C-42A9-AA01-A8BD3FBA330D}" dt="2023-09-02T08:58:48.640" v="174" actId="1076"/>
          <ac:picMkLst>
            <pc:docMk/>
            <pc:sldMk cId="4244936951" sldId="260"/>
            <ac:picMk id="4" creationId="{2E8FDCBE-ABFA-46C9-82A6-01F098DA63BF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10:21:19.765" v="642" actId="47"/>
        <pc:sldMkLst>
          <pc:docMk/>
          <pc:sldMk cId="1744247232" sldId="261"/>
        </pc:sldMkLst>
        <pc:spChg chg="mod">
          <ac:chgData name="Микола Золотоніг" userId="5909f5995d42102a" providerId="LiveId" clId="{077DAFDC-E80C-42A9-AA01-A8BD3FBA330D}" dt="2023-09-02T09:40:10.815" v="555" actId="113"/>
          <ac:spMkLst>
            <pc:docMk/>
            <pc:sldMk cId="1744247232" sldId="261"/>
            <ac:spMk id="2" creationId="{840B0753-AF42-4BE2-B55D-70E00470DAFD}"/>
          </ac:spMkLst>
        </pc:spChg>
        <pc:spChg chg="del mod">
          <ac:chgData name="Микола Золотоніг" userId="5909f5995d42102a" providerId="LiveId" clId="{077DAFDC-E80C-42A9-AA01-A8BD3FBA330D}" dt="2023-09-02T09:39:16.017" v="541"/>
          <ac:spMkLst>
            <pc:docMk/>
            <pc:sldMk cId="1744247232" sldId="261"/>
            <ac:spMk id="3" creationId="{A2587CF2-A494-4F0D-9D46-FCC1C5D200CE}"/>
          </ac:spMkLst>
        </pc:spChg>
        <pc:spChg chg="add mod">
          <ac:chgData name="Микола Золотоніг" userId="5909f5995d42102a" providerId="LiveId" clId="{077DAFDC-E80C-42A9-AA01-A8BD3FBA330D}" dt="2023-09-02T09:40:24.455" v="556" actId="20577"/>
          <ac:spMkLst>
            <pc:docMk/>
            <pc:sldMk cId="1744247232" sldId="261"/>
            <ac:spMk id="6" creationId="{A3E850E4-9203-4AA3-B2CF-55A569ACC9E0}"/>
          </ac:spMkLst>
        </pc:spChg>
        <pc:spChg chg="add mod">
          <ac:chgData name="Микола Золотоніг" userId="5909f5995d42102a" providerId="LiveId" clId="{077DAFDC-E80C-42A9-AA01-A8BD3FBA330D}" dt="2023-09-02T09:43:29.543" v="632" actId="1076"/>
          <ac:spMkLst>
            <pc:docMk/>
            <pc:sldMk cId="1744247232" sldId="261"/>
            <ac:spMk id="8" creationId="{F3317667-3E52-4217-B9AA-100ECEACCAA2}"/>
          </ac:spMkLst>
        </pc:spChg>
        <pc:picChg chg="add mod">
          <ac:chgData name="Микола Золотоніг" userId="5909f5995d42102a" providerId="LiveId" clId="{077DAFDC-E80C-42A9-AA01-A8BD3FBA330D}" dt="2023-09-02T09:44:52.411" v="634" actId="14100"/>
          <ac:picMkLst>
            <pc:docMk/>
            <pc:sldMk cId="1744247232" sldId="261"/>
            <ac:picMk id="4" creationId="{D73F3CDC-0FED-4AF8-9385-6D669B6FF2F5}"/>
          </ac:picMkLst>
        </pc:picChg>
      </pc:sldChg>
      <pc:sldChg chg="addSp delSp modSp new del mod">
        <pc:chgData name="Микола Золотоніг" userId="5909f5995d42102a" providerId="LiveId" clId="{077DAFDC-E80C-42A9-AA01-A8BD3FBA330D}" dt="2023-09-02T09:24:52.427" v="305" actId="47"/>
        <pc:sldMkLst>
          <pc:docMk/>
          <pc:sldMk cId="2764025217" sldId="261"/>
        </pc:sldMkLst>
        <pc:spChg chg="mod">
          <ac:chgData name="Микола Золотоніг" userId="5909f5995d42102a" providerId="LiveId" clId="{077DAFDC-E80C-42A9-AA01-A8BD3FBA330D}" dt="2023-09-02T09:00:54.568" v="203" actId="14100"/>
          <ac:spMkLst>
            <pc:docMk/>
            <pc:sldMk cId="2764025217" sldId="261"/>
            <ac:spMk id="2" creationId="{6550CDA0-21F6-4D21-A75B-5CBC0CC59C72}"/>
          </ac:spMkLst>
        </pc:spChg>
        <pc:spChg chg="del">
          <ac:chgData name="Микола Золотоніг" userId="5909f5995d42102a" providerId="LiveId" clId="{077DAFDC-E80C-42A9-AA01-A8BD3FBA330D}" dt="2023-09-02T09:01:00.265" v="204"/>
          <ac:spMkLst>
            <pc:docMk/>
            <pc:sldMk cId="2764025217" sldId="261"/>
            <ac:spMk id="3" creationId="{94683D66-A3DA-4146-93FA-5CA0D8EEAE54}"/>
          </ac:spMkLst>
        </pc:spChg>
        <pc:spChg chg="add mod">
          <ac:chgData name="Микола Золотоніг" userId="5909f5995d42102a" providerId="LiveId" clId="{077DAFDC-E80C-42A9-AA01-A8BD3FBA330D}" dt="2023-09-02T09:01:32.998" v="213" actId="403"/>
          <ac:spMkLst>
            <pc:docMk/>
            <pc:sldMk cId="2764025217" sldId="261"/>
            <ac:spMk id="6" creationId="{978EA6A4-82D2-405A-84B8-CE311CA10633}"/>
          </ac:spMkLst>
        </pc:spChg>
        <pc:spChg chg="add mod">
          <ac:chgData name="Микола Золотоніг" userId="5909f5995d42102a" providerId="LiveId" clId="{077DAFDC-E80C-42A9-AA01-A8BD3FBA330D}" dt="2023-09-02T09:03:39.771" v="235" actId="2711"/>
          <ac:spMkLst>
            <pc:docMk/>
            <pc:sldMk cId="2764025217" sldId="261"/>
            <ac:spMk id="11" creationId="{AD397A43-3E9A-40AD-AD16-828AA1928733}"/>
          </ac:spMkLst>
        </pc:spChg>
        <pc:graphicFrameChg chg="add del mod">
          <ac:chgData name="Микола Золотоніг" userId="5909f5995d42102a" providerId="LiveId" clId="{077DAFDC-E80C-42A9-AA01-A8BD3FBA330D}" dt="2023-09-02T09:01:46.117" v="215"/>
          <ac:graphicFrameMkLst>
            <pc:docMk/>
            <pc:sldMk cId="2764025217" sldId="261"/>
            <ac:graphicFrameMk id="7" creationId="{3029CEEF-6A9F-478C-BADD-218B4BFBCB23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02.151" v="217"/>
          <ac:graphicFrameMkLst>
            <pc:docMk/>
            <pc:sldMk cId="2764025217" sldId="261"/>
            <ac:graphicFrameMk id="8" creationId="{3FA0F269-B5CD-44F5-A266-C5D00543394F}"/>
          </ac:graphicFrameMkLst>
        </pc:graphicFrameChg>
        <pc:graphicFrameChg chg="add del mod">
          <ac:chgData name="Микола Золотоніг" userId="5909f5995d42102a" providerId="LiveId" clId="{077DAFDC-E80C-42A9-AA01-A8BD3FBA330D}" dt="2023-09-02T09:02:26.132" v="219"/>
          <ac:graphicFrameMkLst>
            <pc:docMk/>
            <pc:sldMk cId="2764025217" sldId="261"/>
            <ac:graphicFrameMk id="9" creationId="{8B2FF0B6-E25F-452A-AEB6-7065A2703F8A}"/>
          </ac:graphicFrameMkLst>
        </pc:graphicFrameChg>
        <pc:picChg chg="add mod">
          <ac:chgData name="Микола Золотоніг" userId="5909f5995d42102a" providerId="LiveId" clId="{077DAFDC-E80C-42A9-AA01-A8BD3FBA330D}" dt="2023-09-02T09:03:53.093" v="236" actId="1076"/>
          <ac:picMkLst>
            <pc:docMk/>
            <pc:sldMk cId="2764025217" sldId="261"/>
            <ac:picMk id="4" creationId="{98A2D34E-B98A-4B82-98CE-7C7D3FD76AA2}"/>
          </ac:picMkLst>
        </pc:picChg>
      </pc:sldChg>
      <pc:sldChg chg="addSp delSp modSp del mod">
        <pc:chgData name="Микола Золотоніг" userId="5909f5995d42102a" providerId="LiveId" clId="{077DAFDC-E80C-42A9-AA01-A8BD3FBA330D}" dt="2023-09-02T08:46:10.337" v="40" actId="47"/>
        <pc:sldMkLst>
          <pc:docMk/>
          <pc:sldMk cId="3437106307" sldId="261"/>
        </pc:sldMkLst>
        <pc:spChg chg="del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2" creationId="{FAD36377-0F8D-4EC7-91E4-04FAB4335476}"/>
          </ac:spMkLst>
        </pc:spChg>
        <pc:spChg chg="add del mod">
          <ac:chgData name="Микола Золотоніг" userId="5909f5995d42102a" providerId="LiveId" clId="{077DAFDC-E80C-42A9-AA01-A8BD3FBA330D}" dt="2023-09-02T08:46:05.918" v="37" actId="478"/>
          <ac:spMkLst>
            <pc:docMk/>
            <pc:sldMk cId="3437106307" sldId="261"/>
            <ac:spMk id="5" creationId="{C05F3502-DE0F-4002-97BA-BDA7D5B17178}"/>
          </ac:spMkLst>
        </pc:spChg>
        <pc:spChg chg="add mod">
          <ac:chgData name="Микола Золотоніг" userId="5909f5995d42102a" providerId="LiveId" clId="{077DAFDC-E80C-42A9-AA01-A8BD3FBA330D}" dt="2023-09-02T08:46:08.071" v="39" actId="478"/>
          <ac:spMkLst>
            <pc:docMk/>
            <pc:sldMk cId="3437106307" sldId="261"/>
            <ac:spMk id="6" creationId="{B70F40E7-53A1-4B29-8B0E-23080371B58C}"/>
          </ac:spMkLst>
        </pc:spChg>
      </pc:sldChg>
      <pc:sldChg chg="delSp modSp new del mod">
        <pc:chgData name="Микола Золотоніг" userId="5909f5995d42102a" providerId="LiveId" clId="{077DAFDC-E80C-42A9-AA01-A8BD3FBA330D}" dt="2023-09-02T09:24:53.589" v="306" actId="47"/>
        <pc:sldMkLst>
          <pc:docMk/>
          <pc:sldMk cId="3281306093" sldId="262"/>
        </pc:sldMkLst>
        <pc:spChg chg="del">
          <ac:chgData name="Микола Золотоніг" userId="5909f5995d42102a" providerId="LiveId" clId="{077DAFDC-E80C-42A9-AA01-A8BD3FBA330D}" dt="2023-09-02T09:14:27.965" v="258" actId="478"/>
          <ac:spMkLst>
            <pc:docMk/>
            <pc:sldMk cId="3281306093" sldId="262"/>
            <ac:spMk id="2" creationId="{D6C6B118-20C2-435F-971C-1B25FBA767DD}"/>
          </ac:spMkLst>
        </pc:spChg>
        <pc:spChg chg="mod">
          <ac:chgData name="Микола Золотоніг" userId="5909f5995d42102a" providerId="LiveId" clId="{077DAFDC-E80C-42A9-AA01-A8BD3FBA330D}" dt="2023-09-02T09:19:33.151" v="290" actId="403"/>
          <ac:spMkLst>
            <pc:docMk/>
            <pc:sldMk cId="3281306093" sldId="262"/>
            <ac:spMk id="3" creationId="{2D33D39E-3F7F-4D53-945E-F1156E457B57}"/>
          </ac:spMkLst>
        </pc:spChg>
      </pc:sldChg>
      <pc:sldChg chg="new del">
        <pc:chgData name="Микола Золотоніг" userId="5909f5995d42102a" providerId="LiveId" clId="{077DAFDC-E80C-42A9-AA01-A8BD3FBA330D}" dt="2023-09-02T10:00:35.241" v="637" actId="47"/>
        <pc:sldMkLst>
          <pc:docMk/>
          <pc:sldMk cId="3694051237" sldId="262"/>
        </pc:sldMkLst>
      </pc:sldChg>
      <pc:sldChg chg="new del">
        <pc:chgData name="Микола Золотоніг" userId="5909f5995d42102a" providerId="LiveId" clId="{077DAFDC-E80C-42A9-AA01-A8BD3FBA330D}" dt="2023-09-02T10:00:36.185" v="638" actId="47"/>
        <pc:sldMkLst>
          <pc:docMk/>
          <pc:sldMk cId="1290064372" sldId="26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948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613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458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8135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259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6737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4074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3409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15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312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116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58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931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180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38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008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02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505F4B5-A533-4D3F-B129-EDA02778BB5D}" type="datetimeFigureOut">
              <a:rPr lang="uk-UA" smtClean="0"/>
              <a:t>12.09.2024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5D19911-9751-4507-A23D-6DA2356F6FC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36182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548B9-028D-4BC0-AC0A-8BB00E1B49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987801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b="1" i="1" dirty="0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400" i="1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380008-0B10-4B32-A149-A3B02CF81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1654" y="4596118"/>
            <a:ext cx="9144000" cy="1655762"/>
          </a:xfrm>
          <a:noFill/>
        </p:spPr>
        <p:txBody>
          <a:bodyPr>
            <a:normAutofit fontScale="85000" lnSpcReduction="20000"/>
          </a:bodyPr>
          <a:lstStyle/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ЗАБЕЗПЕЧЕННЯ АВАРІЙНО-РЯТУВАЛЬНИХ РОБІТ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ЧАСТИНИ ІНЖЕНЕРНОЇ ТЕХНІКИ ТА ЛІКВІДАЦІЇ НАСЛІДКІВ НАДЗВИЧАЙНИХ СИТУАЦІЙ</a:t>
            </a:r>
          </a:p>
          <a:p>
            <a:pPr algn="ctr"/>
            <a:r>
              <a:rPr lang="uk-UA" sz="2800" b="1" i="1" dirty="0">
                <a:solidFill>
                  <a:schemeClr val="tx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8</a:t>
            </a: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542CDE-442E-4C1E-8633-65BFFDC5B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9" y="332039"/>
            <a:ext cx="2566301" cy="23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741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C9DF6-3276-4A69-95A0-BA210530F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662867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uk-U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B09601-A1FA-4385-80A8-A396C00B8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728" y="2656642"/>
            <a:ext cx="9212541" cy="1089735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Інструкція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випадок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сигналу «</a:t>
            </a:r>
            <a:r>
              <a:rPr lang="ru-RU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Збір-Аварія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01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8EADF6-4D6E-A123-F98B-E912CF5BBF15}"/>
              </a:ext>
            </a:extLst>
          </p:cNvPr>
          <p:cNvSpPr txBox="1"/>
          <p:nvPr/>
        </p:nvSpPr>
        <p:spPr>
          <a:xfrm>
            <a:off x="589935" y="531393"/>
            <a:ext cx="11041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effectLst/>
                <a:latin typeface="Liberation Serif"/>
                <a:ea typeface="Tahoma" panose="020B0604030504040204" pitchFamily="34" charset="0"/>
                <a:cs typeface="Lohit Devanagari"/>
              </a:rPr>
              <a:t>"ЗБІР – АВАРІЯ" – оповіщення особового складу частини у разі введення режиму підвищеної готовності, надзвичайної ситуації або надзвичайного стану </a:t>
            </a: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0F3FA3-F5B6-69E5-2FAD-45E2CCDCEE55}"/>
              </a:ext>
            </a:extLst>
          </p:cNvPr>
          <p:cNvSpPr txBox="1"/>
          <p:nvPr/>
        </p:nvSpPr>
        <p:spPr>
          <a:xfrm>
            <a:off x="589935" y="1408555"/>
            <a:ext cx="11041624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готовності до виходу із пункту дислокації визначити: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черговим підрозділам (крім чергових піротехнічних розрахунків) – до 3 хвилин;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додатковим черговим силам (піротехнічні розрахунки, водолазні розрахунки,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кінологічні розрахунки) – 40 хвилин (у робочий час);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 підрозділам – до 2 годин (у нічний час – до 4 годин);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повна готовність піротехнічних підрозділів МРЦ ШР ДСНС України до дій за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призначенням (з урахуванням отримання ВР та ЗП) - 3,5 години;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підрозділам забезпечення – до 4 годин;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мобільному госпіталю – до 8 годин.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4A952-1D5B-0183-0330-38E196392257}"/>
              </a:ext>
            </a:extLst>
          </p:cNvPr>
          <p:cNvSpPr txBox="1"/>
          <p:nvPr/>
        </p:nvSpPr>
        <p:spPr>
          <a:xfrm>
            <a:off x="560441" y="4328207"/>
            <a:ext cx="110711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разі доставки особового складу та техніки авіаційним транспортом до місця виникнення надзвичайної ситуації по території України, термін готовності МРЦ ШР ДСНС України – 8 годин.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У разі залучення МРЦ ШР ДСНС України до міжнародних рятувальних, гуманітарних операцій та забезпечення виконання зобов’язань України у складі міжнародних рятувальних сил, готовність МРЦ ШР ДСНС України до вильоту для надання допомоги не повинна перевищувати 10 годин.</a:t>
            </a:r>
          </a:p>
        </p:txBody>
      </p:sp>
    </p:spTree>
    <p:extLst>
      <p:ext uri="{BB962C8B-B14F-4D97-AF65-F5344CB8AC3E}">
        <p14:creationId xmlns:p14="http://schemas.microsoft.com/office/powerpoint/2010/main" val="1660910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EAE231-D731-BF14-4D55-86AE6683FE1F}"/>
              </a:ext>
            </a:extLst>
          </p:cNvPr>
          <p:cNvSpPr txBox="1"/>
          <p:nvPr/>
        </p:nvSpPr>
        <p:spPr>
          <a:xfrm>
            <a:off x="3048000" y="31677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Дорожні листи на випадок сигналу «Збір-Аварія»: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AC0FA-E8BE-FEE4-DE6B-68DAD3E8AD6E}"/>
              </a:ext>
            </a:extLst>
          </p:cNvPr>
          <p:cNvSpPr txBox="1"/>
          <p:nvPr/>
        </p:nvSpPr>
        <p:spPr>
          <a:xfrm>
            <a:off x="707921" y="820426"/>
            <a:ext cx="108941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Тимчасово зберігати в підрозділах частини піротехнічних та спеціальних робіт, частини інженерного забезпечення та ліквідації наслідків надзвичайних ситуацій. Відповідальність за зберігання та використання шляхових листів, відповідно до керівних документів, покласти на начальника частини.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11900-1AE8-CDB9-A856-21FA2CDA23D1}"/>
              </a:ext>
            </a:extLst>
          </p:cNvPr>
          <p:cNvSpPr txBox="1"/>
          <p:nvPr/>
        </p:nvSpPr>
        <p:spPr>
          <a:xfrm>
            <a:off x="707921" y="1824667"/>
            <a:ext cx="107958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разі оголошення сигналу «Збір-Аварія» допуск в парк здійснювати відповідно інструкції чергового парку на випадок сигналу «Збір-Аварія» та плану виведення з парку техніки в разі оголошення сигналу «Збір-Аварія».</a:t>
            </a:r>
          </a:p>
        </p:txBody>
      </p:sp>
      <p:graphicFrame>
        <p:nvGraphicFramePr>
          <p:cNvPr id="10" name="Об'єкт 9">
            <a:extLst>
              <a:ext uri="{FF2B5EF4-FFF2-40B4-BE49-F238E27FC236}">
                <a16:creationId xmlns:a16="http://schemas.microsoft.com/office/drawing/2014/main" id="{2F09B213-6DD9-ECCE-0565-58ADCDC9D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058229"/>
              </p:ext>
            </p:extLst>
          </p:nvPr>
        </p:nvGraphicFramePr>
        <p:xfrm>
          <a:off x="2961705" y="2561184"/>
          <a:ext cx="6182295" cy="4110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415686" imgH="4533492" progId="Acrobat.Document.DC">
                  <p:embed/>
                </p:oleObj>
              </mc:Choice>
              <mc:Fallback>
                <p:oleObj name="Acrobat Document" r:id="rId2" imgW="6415686" imgH="4533492" progId="Acrobat.Document.DC">
                  <p:embed/>
                  <p:pic>
                    <p:nvPicPr>
                      <p:cNvPr id="4" name="Об'єкт 3">
                        <a:extLst>
                          <a:ext uri="{FF2B5EF4-FFF2-40B4-BE49-F238E27FC236}">
                            <a16:creationId xmlns:a16="http://schemas.microsoft.com/office/drawing/2014/main" id="{2F09B213-6DD9-ECCE-0565-58ADCDC9DD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61705" y="2561184"/>
                        <a:ext cx="6182295" cy="4110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9770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Оранжева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ітчас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308</Words>
  <Application>Microsoft Office PowerPoint</Application>
  <PresentationFormat>Широкий екран</PresentationFormat>
  <Paragraphs>21</Paragraphs>
  <Slides>4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10" baseType="lpstr">
      <vt:lpstr>Arial</vt:lpstr>
      <vt:lpstr>Century Gothic</vt:lpstr>
      <vt:lpstr>Liberation Serif</vt:lpstr>
      <vt:lpstr>Times New Roman</vt:lpstr>
      <vt:lpstr>Сітчаста</vt:lpstr>
      <vt:lpstr>Adobe Acrobat Document</vt:lpstr>
      <vt:lpstr>МОБІЛЬНИЙ РЯТУВАЛЬНИЙ ЦЕНТР ШВИДКОГО РЕАГУВАННЯ  ДЕРЖАВНОЇ СЛУЖБИ УКРАЇНИ З НАДЗВИЧАЙНИХ СИТУАЦІЙ</vt:lpstr>
      <vt:lpstr>ПРОФІЛЬНА ПІДГОТОВКА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МОБІЛЬНИЙ РЯТУВАЛЬНИЙ ЦЕНТР ШВИДКОГО РЕАГУВАННЯ  ДЕРЖАВНОЇ СЛУЖБИ УКРАЇНИ З НАДЗВИЧАЙНИХ СИТУАЦІЙ</dc:title>
  <dc:creator>Микола Золотоніг</dc:creator>
  <cp:lastModifiedBy>Едуард Цанько</cp:lastModifiedBy>
  <cp:revision>15</cp:revision>
  <dcterms:created xsi:type="dcterms:W3CDTF">2023-06-13T06:28:33Z</dcterms:created>
  <dcterms:modified xsi:type="dcterms:W3CDTF">2024-09-12T11:34:44Z</dcterms:modified>
</cp:coreProperties>
</file>