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кола Золотоніг" initials="МЗ" lastIdx="1" clrIdx="0">
    <p:extLst>
      <p:ext uri="{19B8F6BF-5375-455C-9EA6-DF929625EA0E}">
        <p15:presenceInfo xmlns:p15="http://schemas.microsoft.com/office/powerpoint/2012/main" userId="5909f5995d421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D413-5460-4384-A987-25D36ED43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24DF37-E06A-4BC4-8813-173DF395F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9D5B40-B588-4FDE-BDEF-05FCDD47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843D34-1EDC-4C88-9DA9-D7CCD9D6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78E6C-EDD6-483C-9460-CAC8B5C7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B16A-A37D-41B5-AB66-60E090B2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9E6B298-F55F-48BF-B87E-5CAEFA86E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3353D8-B635-492E-B2A6-F44BF338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C6F45B-B241-4464-B38E-8C4199E0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E1FD37-1BE6-4A04-B619-4A2760D8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6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B17DE47-1A13-483F-8A9D-9FACA343C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591B06-5D76-4C5D-B842-8EB14008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F94A1A-A162-4389-96B8-80EC557C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AAEF1B-48AE-4B55-93C1-19D9C7E2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E8421F-3D87-4398-8734-1CE00B29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4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C05B-DED5-4630-B22A-212CDBA4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6195EF-1E2D-47B9-8610-C5D1AE1D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C97A31-BFFA-477A-BA40-8B7A5C9B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328A03-75AF-4D5F-9E83-778C88CC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767B30-21A5-48A0-A160-4ABCF8E6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1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64850-B65D-41BC-A9CE-90916EE0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E69626-7928-49E9-A5A0-756F0F9E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C65CF8-0449-4094-AE26-95586A5E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30971F-B365-4F72-A30C-501E7696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E8D7DB-2190-405B-B2FF-DD0B1B42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8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825E5-846F-4FE5-BE84-BF0DA2F0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53F3E6-C45D-45FA-98DF-45132719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EF9AA0-20BB-4D27-BDE6-FC95E31A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38A1AD5-5DD5-4B35-8335-1EAB5C63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AF775F-9E48-4454-80E5-C83BC55D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49DEA5-B784-4B06-A3B7-6310A025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18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08619-50F8-42CF-8A32-46725619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01CD56-CA72-45F1-87B2-487F706E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A4F303B-278E-45D7-9A87-19E062998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1504B43-C0DC-4C20-BA7A-57EDF5273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C74351-82BA-4943-868B-D48B02FD6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640585C-E3B1-4B20-8200-0B34190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DD7456B-E9F0-482B-BAFB-BB37B2E7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B695EB2-A4FC-4F72-94D7-73CFE008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2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4D95-4248-4D06-A7C7-C4B409A9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D575E8C-88DE-4DBC-9DF2-7A60F135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151452-943E-4198-B09D-B7FE5460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2A526D7-622A-4EEC-AE7B-D6823B61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9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48234E-534F-4DB7-A53C-1A5022C3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16B930-6C6E-4BEC-ADA7-33301130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F458108-291F-49F4-8B4D-F609ED14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0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96338-E2BF-417D-B510-4543E13D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E8925-08FA-4314-9896-E8734328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AD87D6-A08E-46B9-9664-6CCC5B06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921063-ED5F-4424-A0DD-008EA455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689B41-79C9-4432-A935-74D29924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F001DB-65A5-4F1F-8267-EE2C82C4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CF924-D7B7-4BBB-9C14-7E2A2E86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428142-589E-4D0B-AD0B-55E98252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28709A2-E061-4534-B849-136C654B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1FB69A-3205-4FA5-8693-65D2E9AF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15F4E7-EC27-4234-8A32-58F0765A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0E473C-140C-4EDE-87B9-7E5C04BB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47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6532611-E387-4ADF-893D-CA835026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E3B339-B502-41E0-AD14-7223F4D7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B290E2-E7E2-49D3-B970-738D79AF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525C-7889-49EC-AF4B-F1FF18CA70D0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93F06B-0C7B-4B3E-B25F-AC4657F1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ED68A7-A6CB-4295-9834-3A45CCA7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3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A8898-C9E9-4E85-8F6B-C7989E63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C2298D-AB6F-47C4-9FC6-585038F4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1787-29BC-4C84-AA4F-987611A31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lt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МОБІЛЬНИЙ РЯТУВАЛЬНИЙ ЦЕНТР ШВИДКОГО РЕАГУВАННЯ ДЕРЖАВНОЇ СЛУЖБИ УКРІЇНИ З НАДЗВИЧАЙНИХ СИТУАЦІЙ</a:t>
            </a:r>
            <a:endParaRPr lang="uk-UA" sz="2800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BC4D1-352D-43CD-A3C3-E97B395EC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318C9-5EB3-140C-625A-B93BA311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809D14A-63BD-4163-DEF3-E51C6A84C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" y="143944"/>
            <a:ext cx="11505461" cy="6478797"/>
          </a:xfrm>
        </p:spPr>
      </p:pic>
    </p:spTree>
    <p:extLst>
      <p:ext uri="{BB962C8B-B14F-4D97-AF65-F5344CB8AC3E}">
        <p14:creationId xmlns:p14="http://schemas.microsoft.com/office/powerpoint/2010/main" val="185327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DE136-8482-4766-8041-EBA2280A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7" y="1696065"/>
            <a:ext cx="10854812" cy="2094270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9B4CA452-2802-4BCA-ACC8-A7372977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0D401-5982-4FEE-9356-0BCC6BDE8C40}"/>
              </a:ext>
            </a:extLst>
          </p:cNvPr>
          <p:cNvSpPr txBox="1"/>
          <p:nvPr/>
        </p:nvSpPr>
        <p:spPr>
          <a:xfrm>
            <a:off x="2513724" y="474159"/>
            <a:ext cx="7603670" cy="72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ПІДГОТОВКА:</a:t>
            </a:r>
            <a:endParaRPr lang="uk-UA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02FA5-B0E2-003D-7380-69E76806DC11}"/>
              </a:ext>
            </a:extLst>
          </p:cNvPr>
          <p:cNvSpPr txBox="1"/>
          <p:nvPr/>
        </p:nvSpPr>
        <p:spPr>
          <a:xfrm>
            <a:off x="506027" y="2277057"/>
            <a:ext cx="113012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Надягання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протигаза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заходів, спрямованих на пошук і порятунок постраждалих, заблокованих у завалах, пошкоджених будівлях, спорудах, надання їм першої медичної допомоги та евакуація людей, які потребують в подальшому лікуванню, в медичні установи, а також першочергове життєзабезпечення постраждалого населення.</a:t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044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C3CB5E-2A6B-C05D-DBE3-3B745C60D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4" y="79219"/>
            <a:ext cx="10999433" cy="66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15DCF-7D93-446D-1D4A-C18231348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3" y="221941"/>
            <a:ext cx="11478828" cy="65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9E07C7-F177-D2D5-3B79-7EB969370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3" y="159797"/>
            <a:ext cx="11416684" cy="65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9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1FDC5-A99B-F373-16B5-08A61A80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" y="213063"/>
            <a:ext cx="11123720" cy="63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6E963-C3BD-81C5-26BC-E387A22C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221942"/>
            <a:ext cx="10813002" cy="64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4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21E639-F9FF-B85A-5AC9-B3B11B45B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" y="213064"/>
            <a:ext cx="11354540" cy="64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6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0535371-490F-298E-2AE6-0AF984A4F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" y="66582"/>
            <a:ext cx="10786369" cy="6791418"/>
          </a:xfrm>
        </p:spPr>
      </p:pic>
    </p:spTree>
    <p:extLst>
      <p:ext uri="{BB962C8B-B14F-4D97-AF65-F5344CB8AC3E}">
        <p14:creationId xmlns:p14="http://schemas.microsoft.com/office/powerpoint/2010/main" val="2785937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95</Words>
  <Application>Microsoft Office PowerPoint</Application>
  <PresentationFormat>Широкий екран</PresentationFormat>
  <Paragraphs>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ДЕРЖАВНОЇ СЛУЖБИ УКРІЇНИ З НАДЗВИЧАЙНИХ СИТУАЦІЙ</vt:lpstr>
      <vt:lpstr>       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ДЕРЖАВНОЇ СЛУЖБИ УКРІЇНИ З НАДЗВИЧАЙНИХ СИТУАЦІЙ</dc:title>
  <dc:creator>Микола Золотоніг</dc:creator>
  <cp:lastModifiedBy>Едуард Цанько</cp:lastModifiedBy>
  <cp:revision>17</cp:revision>
  <dcterms:created xsi:type="dcterms:W3CDTF">2023-11-16T07:19:52Z</dcterms:created>
  <dcterms:modified xsi:type="dcterms:W3CDTF">2024-03-11T09:58:49Z</dcterms:modified>
</cp:coreProperties>
</file>