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2BCEECB7-EB91-43AC-BF28-3771BD1B57C2}"/>
    <pc:docChg chg="undo custSel addSld modSld">
      <pc:chgData name="Влад Фурман" userId="c7a8dbc6f6048b23" providerId="LiveId" clId="{2BCEECB7-EB91-43AC-BF28-3771BD1B57C2}" dt="2023-05-15T12:49:12.789" v="1143"/>
      <pc:docMkLst>
        <pc:docMk/>
      </pc:docMkLst>
      <pc:sldChg chg="addSp delSp modSp new mod modTransition setBg">
        <pc:chgData name="Влад Фурман" userId="c7a8dbc6f6048b23" providerId="LiveId" clId="{2BCEECB7-EB91-43AC-BF28-3771BD1B57C2}" dt="2023-05-15T12:48:51.100" v="1130"/>
        <pc:sldMkLst>
          <pc:docMk/>
          <pc:sldMk cId="3700073912" sldId="256"/>
        </pc:sldMkLst>
        <pc:spChg chg="del">
          <ac:chgData name="Влад Фурман" userId="c7a8dbc6f6048b23" providerId="LiveId" clId="{2BCEECB7-EB91-43AC-BF28-3771BD1B57C2}" dt="2023-05-15T11:12:02.713" v="4" actId="478"/>
          <ac:spMkLst>
            <pc:docMk/>
            <pc:sldMk cId="3700073912" sldId="256"/>
            <ac:spMk id="2" creationId="{0D638BC3-F402-4EF9-9491-FE0EC25AA109}"/>
          </ac:spMkLst>
        </pc:spChg>
        <pc:spChg chg="del">
          <ac:chgData name="Влад Фурман" userId="c7a8dbc6f6048b23" providerId="LiveId" clId="{2BCEECB7-EB91-43AC-BF28-3771BD1B57C2}" dt="2023-05-15T11:12:04.843" v="5" actId="478"/>
          <ac:spMkLst>
            <pc:docMk/>
            <pc:sldMk cId="3700073912" sldId="256"/>
            <ac:spMk id="3" creationId="{204948DF-D7A3-4A71-A1AB-5EA33A6E95A9}"/>
          </ac:spMkLst>
        </pc:spChg>
        <pc:spChg chg="add mod">
          <ac:chgData name="Влад Фурман" userId="c7a8dbc6f6048b23" providerId="LiveId" clId="{2BCEECB7-EB91-43AC-BF28-3771BD1B57C2}" dt="2023-05-15T11:12:13.313" v="7"/>
          <ac:spMkLst>
            <pc:docMk/>
            <pc:sldMk cId="3700073912" sldId="256"/>
            <ac:spMk id="5" creationId="{DEFAB567-2F4D-4399-B9CD-20DACB3A180D}"/>
          </ac:spMkLst>
        </pc:spChg>
        <pc:spChg chg="add mod">
          <ac:chgData name="Влад Фурман" userId="c7a8dbc6f6048b23" providerId="LiveId" clId="{2BCEECB7-EB91-43AC-BF28-3771BD1B57C2}" dt="2023-05-15T11:12:19.873" v="8"/>
          <ac:spMkLst>
            <pc:docMk/>
            <pc:sldMk cId="3700073912" sldId="256"/>
            <ac:spMk id="6" creationId="{246D83C8-1435-44BF-8639-35E4F7A4733B}"/>
          </ac:spMkLst>
        </pc:spChg>
        <pc:picChg chg="add mod">
          <ac:chgData name="Влад Фурман" userId="c7a8dbc6f6048b23" providerId="LiveId" clId="{2BCEECB7-EB91-43AC-BF28-3771BD1B57C2}" dt="2023-05-15T11:12:05.533" v="6"/>
          <ac:picMkLst>
            <pc:docMk/>
            <pc:sldMk cId="3700073912" sldId="256"/>
            <ac:picMk id="4" creationId="{86E5D640-F038-4306-B59B-36FD5819A074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8:52.906" v="1131"/>
        <pc:sldMkLst>
          <pc:docMk/>
          <pc:sldMk cId="3169612330" sldId="257"/>
        </pc:sldMkLst>
        <pc:spChg chg="del">
          <ac:chgData name="Влад Фурман" userId="c7a8dbc6f6048b23" providerId="LiveId" clId="{2BCEECB7-EB91-43AC-BF28-3771BD1B57C2}" dt="2023-05-15T11:12:26.543" v="10" actId="478"/>
          <ac:spMkLst>
            <pc:docMk/>
            <pc:sldMk cId="3169612330" sldId="257"/>
            <ac:spMk id="2" creationId="{0988FD2F-5714-4849-B614-5D898BE42115}"/>
          </ac:spMkLst>
        </pc:spChg>
        <pc:spChg chg="del">
          <ac:chgData name="Влад Фурман" userId="c7a8dbc6f6048b23" providerId="LiveId" clId="{2BCEECB7-EB91-43AC-BF28-3771BD1B57C2}" dt="2023-05-15T11:12:27.593" v="11" actId="478"/>
          <ac:spMkLst>
            <pc:docMk/>
            <pc:sldMk cId="3169612330" sldId="257"/>
            <ac:spMk id="3" creationId="{6593CA2B-EC09-4C16-9026-B8D63DE41E7B}"/>
          </ac:spMkLst>
        </pc:spChg>
        <pc:spChg chg="add mod">
          <ac:chgData name="Влад Фурман" userId="c7a8dbc6f6048b23" providerId="LiveId" clId="{2BCEECB7-EB91-43AC-BF28-3771BD1B57C2}" dt="2023-05-15T11:12:47.285" v="12"/>
          <ac:spMkLst>
            <pc:docMk/>
            <pc:sldMk cId="3169612330" sldId="257"/>
            <ac:spMk id="4" creationId="{12C6582E-6BDD-4C86-A6FC-C83CB01E16A7}"/>
          </ac:spMkLst>
        </pc:spChg>
        <pc:spChg chg="add mod">
          <ac:chgData name="Влад Фурман" userId="c7a8dbc6f6048b23" providerId="LiveId" clId="{2BCEECB7-EB91-43AC-BF28-3771BD1B57C2}" dt="2023-05-15T11:14:05.038" v="134" actId="20577"/>
          <ac:spMkLst>
            <pc:docMk/>
            <pc:sldMk cId="3169612330" sldId="257"/>
            <ac:spMk id="5" creationId="{1A5E8E31-ED9B-4463-937B-DED5CB7857E4}"/>
          </ac:spMkLst>
        </pc:spChg>
      </pc:sldChg>
      <pc:sldChg chg="addSp delSp modSp new mod modTransition setBg">
        <pc:chgData name="Влад Фурман" userId="c7a8dbc6f6048b23" providerId="LiveId" clId="{2BCEECB7-EB91-43AC-BF28-3771BD1B57C2}" dt="2023-05-15T12:48:53.996" v="1132"/>
        <pc:sldMkLst>
          <pc:docMk/>
          <pc:sldMk cId="2573121627" sldId="258"/>
        </pc:sldMkLst>
        <pc:spChg chg="del">
          <ac:chgData name="Влад Фурман" userId="c7a8dbc6f6048b23" providerId="LiveId" clId="{2BCEECB7-EB91-43AC-BF28-3771BD1B57C2}" dt="2023-05-15T11:14:09.973" v="136" actId="478"/>
          <ac:spMkLst>
            <pc:docMk/>
            <pc:sldMk cId="2573121627" sldId="258"/>
            <ac:spMk id="2" creationId="{0E061C1F-789B-4B4E-8611-E5CA96717B6C}"/>
          </ac:spMkLst>
        </pc:spChg>
        <pc:spChg chg="del">
          <ac:chgData name="Влад Фурман" userId="c7a8dbc6f6048b23" providerId="LiveId" clId="{2BCEECB7-EB91-43AC-BF28-3771BD1B57C2}" dt="2023-05-15T11:14:11.091" v="137" actId="478"/>
          <ac:spMkLst>
            <pc:docMk/>
            <pc:sldMk cId="2573121627" sldId="258"/>
            <ac:spMk id="3" creationId="{AABE138C-AC5D-4860-8F40-ED9453A17347}"/>
          </ac:spMkLst>
        </pc:spChg>
        <pc:spChg chg="add del mod">
          <ac:chgData name="Влад Фурман" userId="c7a8dbc6f6048b23" providerId="LiveId" clId="{2BCEECB7-EB91-43AC-BF28-3771BD1B57C2}" dt="2023-05-15T11:33:21.264" v="361" actId="1076"/>
          <ac:spMkLst>
            <pc:docMk/>
            <pc:sldMk cId="2573121627" sldId="258"/>
            <ac:spMk id="5" creationId="{A04BD8DA-4DA9-494A-92B2-63CA47EFE03E}"/>
          </ac:spMkLst>
        </pc:spChg>
        <pc:spChg chg="add del mod">
          <ac:chgData name="Влад Фурман" userId="c7a8dbc6f6048b23" providerId="LiveId" clId="{2BCEECB7-EB91-43AC-BF28-3771BD1B57C2}" dt="2023-05-15T11:29:07.695" v="294" actId="478"/>
          <ac:spMkLst>
            <pc:docMk/>
            <pc:sldMk cId="2573121627" sldId="258"/>
            <ac:spMk id="6" creationId="{47F8E4D9-AD9B-4EA1-9AD1-980217B3C94E}"/>
          </ac:spMkLst>
        </pc:spChg>
        <pc:spChg chg="add del mod">
          <ac:chgData name="Влад Фурман" userId="c7a8dbc6f6048b23" providerId="LiveId" clId="{2BCEECB7-EB91-43AC-BF28-3771BD1B57C2}" dt="2023-05-15T11:29:02.220" v="292" actId="478"/>
          <ac:spMkLst>
            <pc:docMk/>
            <pc:sldMk cId="2573121627" sldId="258"/>
            <ac:spMk id="7" creationId="{9B133F14-AFB2-419A-A1D3-CD5AE9DCAF36}"/>
          </ac:spMkLst>
        </pc:spChg>
        <pc:spChg chg="add del mod">
          <ac:chgData name="Влад Фурман" userId="c7a8dbc6f6048b23" providerId="LiveId" clId="{2BCEECB7-EB91-43AC-BF28-3771BD1B57C2}" dt="2023-05-15T11:29:37.095" v="303" actId="478"/>
          <ac:spMkLst>
            <pc:docMk/>
            <pc:sldMk cId="2573121627" sldId="258"/>
            <ac:spMk id="8" creationId="{D0D2B6FE-2E49-4A9C-8834-2484BBF4B778}"/>
          </ac:spMkLst>
        </pc:spChg>
      </pc:sldChg>
      <pc:sldChg chg="addSp delSp modSp new mod modTransition setBg">
        <pc:chgData name="Влад Фурман" userId="c7a8dbc6f6048b23" providerId="LiveId" clId="{2BCEECB7-EB91-43AC-BF28-3771BD1B57C2}" dt="2023-05-15T12:48:55.389" v="1133"/>
        <pc:sldMkLst>
          <pc:docMk/>
          <pc:sldMk cId="3062451815" sldId="259"/>
        </pc:sldMkLst>
        <pc:spChg chg="del">
          <ac:chgData name="Влад Фурман" userId="c7a8dbc6f6048b23" providerId="LiveId" clId="{2BCEECB7-EB91-43AC-BF28-3771BD1B57C2}" dt="2023-05-15T11:33:34.791" v="363" actId="478"/>
          <ac:spMkLst>
            <pc:docMk/>
            <pc:sldMk cId="3062451815" sldId="259"/>
            <ac:spMk id="2" creationId="{E3DEA638-68F8-4FA4-9A20-15640A679393}"/>
          </ac:spMkLst>
        </pc:spChg>
        <pc:spChg chg="del">
          <ac:chgData name="Влад Фурман" userId="c7a8dbc6f6048b23" providerId="LiveId" clId="{2BCEECB7-EB91-43AC-BF28-3771BD1B57C2}" dt="2023-05-15T11:33:37.046" v="364" actId="478"/>
          <ac:spMkLst>
            <pc:docMk/>
            <pc:sldMk cId="3062451815" sldId="259"/>
            <ac:spMk id="3" creationId="{A8D04A78-7CAB-48CF-B1B0-62F6BB6B1BB3}"/>
          </ac:spMkLst>
        </pc:spChg>
        <pc:spChg chg="add mod">
          <ac:chgData name="Влад Фурман" userId="c7a8dbc6f6048b23" providerId="LiveId" clId="{2BCEECB7-EB91-43AC-BF28-3771BD1B57C2}" dt="2023-05-15T11:37:10.234" v="414" actId="1076"/>
          <ac:spMkLst>
            <pc:docMk/>
            <pc:sldMk cId="3062451815" sldId="259"/>
            <ac:spMk id="5" creationId="{F693DB2F-9030-42AF-9712-7FF83032F78D}"/>
          </ac:spMkLst>
        </pc:spChg>
      </pc:sldChg>
      <pc:sldChg chg="addSp delSp modSp new mod modTransition setBg">
        <pc:chgData name="Влад Фурман" userId="c7a8dbc6f6048b23" providerId="LiveId" clId="{2BCEECB7-EB91-43AC-BF28-3771BD1B57C2}" dt="2023-05-15T12:48:56.804" v="1134"/>
        <pc:sldMkLst>
          <pc:docMk/>
          <pc:sldMk cId="3332217729" sldId="260"/>
        </pc:sldMkLst>
        <pc:spChg chg="del">
          <ac:chgData name="Влад Фурман" userId="c7a8dbc6f6048b23" providerId="LiveId" clId="{2BCEECB7-EB91-43AC-BF28-3771BD1B57C2}" dt="2023-05-15T11:37:21.656" v="416" actId="478"/>
          <ac:spMkLst>
            <pc:docMk/>
            <pc:sldMk cId="3332217729" sldId="260"/>
            <ac:spMk id="2" creationId="{003E0C1F-BCB4-4A2F-9CB4-D4B7BADB84F8}"/>
          </ac:spMkLst>
        </pc:spChg>
        <pc:spChg chg="del">
          <ac:chgData name="Влад Фурман" userId="c7a8dbc6f6048b23" providerId="LiveId" clId="{2BCEECB7-EB91-43AC-BF28-3771BD1B57C2}" dt="2023-05-15T11:37:23.516" v="417" actId="478"/>
          <ac:spMkLst>
            <pc:docMk/>
            <pc:sldMk cId="3332217729" sldId="260"/>
            <ac:spMk id="3" creationId="{D3673A9C-A432-41BC-849A-BE07F6F821E5}"/>
          </ac:spMkLst>
        </pc:spChg>
        <pc:spChg chg="add mod">
          <ac:chgData name="Влад Фурман" userId="c7a8dbc6f6048b23" providerId="LiveId" clId="{2BCEECB7-EB91-43AC-BF28-3771BD1B57C2}" dt="2023-05-15T11:40:58.394" v="489" actId="1076"/>
          <ac:spMkLst>
            <pc:docMk/>
            <pc:sldMk cId="3332217729" sldId="260"/>
            <ac:spMk id="5" creationId="{AD78CB4A-7D5D-4D07-93A5-C8419B2B1FE3}"/>
          </ac:spMkLst>
        </pc:spChg>
        <pc:spChg chg="add mod">
          <ac:chgData name="Влад Фурман" userId="c7a8dbc6f6048b23" providerId="LiveId" clId="{2BCEECB7-EB91-43AC-BF28-3771BD1B57C2}" dt="2023-05-15T11:42:22.841" v="500" actId="1076"/>
          <ac:spMkLst>
            <pc:docMk/>
            <pc:sldMk cId="3332217729" sldId="260"/>
            <ac:spMk id="7" creationId="{406D9B7A-5778-4928-8EA2-17AB13C15288}"/>
          </ac:spMkLst>
        </pc:spChg>
        <pc:spChg chg="add mod">
          <ac:chgData name="Влад Фурман" userId="c7a8dbc6f6048b23" providerId="LiveId" clId="{2BCEECB7-EB91-43AC-BF28-3771BD1B57C2}" dt="2023-05-15T11:45:27.202" v="514" actId="1076"/>
          <ac:spMkLst>
            <pc:docMk/>
            <pc:sldMk cId="3332217729" sldId="260"/>
            <ac:spMk id="11" creationId="{711CE519-9BC4-4D9D-A147-784B1DF3D190}"/>
          </ac:spMkLst>
        </pc:spChg>
        <pc:picChg chg="add mod">
          <ac:chgData name="Влад Фурман" userId="c7a8dbc6f6048b23" providerId="LiveId" clId="{2BCEECB7-EB91-43AC-BF28-3771BD1B57C2}" dt="2023-05-15T11:44:05.826" v="503" actId="1076"/>
          <ac:picMkLst>
            <pc:docMk/>
            <pc:sldMk cId="3332217729" sldId="260"/>
            <ac:picMk id="9" creationId="{FCA67EF1-BBEC-4866-8A5E-2CF7299FC786}"/>
          </ac:picMkLst>
        </pc:picChg>
        <pc:picChg chg="add mod">
          <ac:chgData name="Влад Фурман" userId="c7a8dbc6f6048b23" providerId="LiveId" clId="{2BCEECB7-EB91-43AC-BF28-3771BD1B57C2}" dt="2023-05-15T11:46:02.242" v="517" actId="1076"/>
          <ac:picMkLst>
            <pc:docMk/>
            <pc:sldMk cId="3332217729" sldId="260"/>
            <ac:picMk id="13" creationId="{2D69B1B1-A824-4679-8C5A-DD800255B190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8:58.156" v="1135"/>
        <pc:sldMkLst>
          <pc:docMk/>
          <pc:sldMk cId="2335831520" sldId="261"/>
        </pc:sldMkLst>
        <pc:spChg chg="del">
          <ac:chgData name="Влад Фурман" userId="c7a8dbc6f6048b23" providerId="LiveId" clId="{2BCEECB7-EB91-43AC-BF28-3771BD1B57C2}" dt="2023-05-15T11:46:14.121" v="519" actId="478"/>
          <ac:spMkLst>
            <pc:docMk/>
            <pc:sldMk cId="2335831520" sldId="261"/>
            <ac:spMk id="2" creationId="{B6288802-7A71-435C-85DC-2115693D5A0B}"/>
          </ac:spMkLst>
        </pc:spChg>
        <pc:spChg chg="del">
          <ac:chgData name="Влад Фурман" userId="c7a8dbc6f6048b23" providerId="LiveId" clId="{2BCEECB7-EB91-43AC-BF28-3771BD1B57C2}" dt="2023-05-15T11:46:15.094" v="520" actId="478"/>
          <ac:spMkLst>
            <pc:docMk/>
            <pc:sldMk cId="2335831520" sldId="261"/>
            <ac:spMk id="3" creationId="{4C068EA8-FAA1-4E16-A011-E8B52F78B821}"/>
          </ac:spMkLst>
        </pc:spChg>
        <pc:spChg chg="add mod">
          <ac:chgData name="Влад Фурман" userId="c7a8dbc6f6048b23" providerId="LiveId" clId="{2BCEECB7-EB91-43AC-BF28-3771BD1B57C2}" dt="2023-05-15T11:56:31.595" v="645" actId="1076"/>
          <ac:spMkLst>
            <pc:docMk/>
            <pc:sldMk cId="2335831520" sldId="261"/>
            <ac:spMk id="5" creationId="{FB2C5670-766C-4DCC-B743-4815610FD7F4}"/>
          </ac:spMkLst>
        </pc:spChg>
        <pc:spChg chg="add del mod">
          <ac:chgData name="Влад Фурман" userId="c7a8dbc6f6048b23" providerId="LiveId" clId="{2BCEECB7-EB91-43AC-BF28-3771BD1B57C2}" dt="2023-05-15T11:47:50.371" v="540"/>
          <ac:spMkLst>
            <pc:docMk/>
            <pc:sldMk cId="2335831520" sldId="261"/>
            <ac:spMk id="6" creationId="{C1CBE641-D636-405C-A171-83C54E8919E5}"/>
          </ac:spMkLst>
        </pc:spChg>
        <pc:spChg chg="add mod">
          <ac:chgData name="Влад Фурман" userId="c7a8dbc6f6048b23" providerId="LiveId" clId="{2BCEECB7-EB91-43AC-BF28-3771BD1B57C2}" dt="2023-05-15T11:56:20.892" v="641" actId="1076"/>
          <ac:spMkLst>
            <pc:docMk/>
            <pc:sldMk cId="2335831520" sldId="261"/>
            <ac:spMk id="10" creationId="{0FDB90C0-0772-4780-98A8-805366AE696F}"/>
          </ac:spMkLst>
        </pc:spChg>
        <pc:spChg chg="add del mod">
          <ac:chgData name="Влад Фурман" userId="c7a8dbc6f6048b23" providerId="LiveId" clId="{2BCEECB7-EB91-43AC-BF28-3771BD1B57C2}" dt="2023-05-15T11:56:12.857" v="638" actId="478"/>
          <ac:spMkLst>
            <pc:docMk/>
            <pc:sldMk cId="2335831520" sldId="261"/>
            <ac:spMk id="14" creationId="{08013A0C-B412-44C2-872F-15E7CBABCC45}"/>
          </ac:spMkLst>
        </pc:spChg>
        <pc:picChg chg="add mod">
          <ac:chgData name="Влад Фурман" userId="c7a8dbc6f6048b23" providerId="LiveId" clId="{2BCEECB7-EB91-43AC-BF28-3771BD1B57C2}" dt="2023-05-15T11:56:25.643" v="643" actId="1076"/>
          <ac:picMkLst>
            <pc:docMk/>
            <pc:sldMk cId="2335831520" sldId="261"/>
            <ac:picMk id="8" creationId="{0AA5AAE8-B791-45D0-825F-096975D86B17}"/>
          </ac:picMkLst>
        </pc:picChg>
        <pc:picChg chg="add mod">
          <ac:chgData name="Влад Фурман" userId="c7a8dbc6f6048b23" providerId="LiveId" clId="{2BCEECB7-EB91-43AC-BF28-3771BD1B57C2}" dt="2023-05-15T11:56:23.179" v="642" actId="1076"/>
          <ac:picMkLst>
            <pc:docMk/>
            <pc:sldMk cId="2335831520" sldId="261"/>
            <ac:picMk id="12" creationId="{C15E4F00-BCDD-4EB3-8AD6-AE6AD9D0E5DF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8:59.989" v="1136"/>
        <pc:sldMkLst>
          <pc:docMk/>
          <pc:sldMk cId="41432562" sldId="262"/>
        </pc:sldMkLst>
        <pc:spChg chg="del">
          <ac:chgData name="Влад Фурман" userId="c7a8dbc6f6048b23" providerId="LiveId" clId="{2BCEECB7-EB91-43AC-BF28-3771BD1B57C2}" dt="2023-05-15T11:56:37.178" v="647" actId="478"/>
          <ac:spMkLst>
            <pc:docMk/>
            <pc:sldMk cId="41432562" sldId="262"/>
            <ac:spMk id="2" creationId="{E677355E-2F52-42E3-BD6A-E715EBA451B3}"/>
          </ac:spMkLst>
        </pc:spChg>
        <pc:spChg chg="del">
          <ac:chgData name="Влад Фурман" userId="c7a8dbc6f6048b23" providerId="LiveId" clId="{2BCEECB7-EB91-43AC-BF28-3771BD1B57C2}" dt="2023-05-15T11:56:38.943" v="648" actId="478"/>
          <ac:spMkLst>
            <pc:docMk/>
            <pc:sldMk cId="41432562" sldId="262"/>
            <ac:spMk id="3" creationId="{B60DC5BE-E447-4E61-8B84-8DF8323410AE}"/>
          </ac:spMkLst>
        </pc:spChg>
        <pc:spChg chg="add mod">
          <ac:chgData name="Влад Фурман" userId="c7a8dbc6f6048b23" providerId="LiveId" clId="{2BCEECB7-EB91-43AC-BF28-3771BD1B57C2}" dt="2023-05-15T11:57:26.683" v="663" actId="1076"/>
          <ac:spMkLst>
            <pc:docMk/>
            <pc:sldMk cId="41432562" sldId="262"/>
            <ac:spMk id="5" creationId="{4C808FBC-5E78-49DA-8423-747DE3E98532}"/>
          </ac:spMkLst>
        </pc:spChg>
        <pc:spChg chg="add mod">
          <ac:chgData name="Влад Фурман" userId="c7a8dbc6f6048b23" providerId="LiveId" clId="{2BCEECB7-EB91-43AC-BF28-3771BD1B57C2}" dt="2023-05-15T12:00:33.066" v="690" actId="1076"/>
          <ac:spMkLst>
            <pc:docMk/>
            <pc:sldMk cId="41432562" sldId="262"/>
            <ac:spMk id="9" creationId="{281E253B-4460-45CC-9BBA-CD62920538C7}"/>
          </ac:spMkLst>
        </pc:spChg>
        <pc:picChg chg="add mod">
          <ac:chgData name="Влад Фурман" userId="c7a8dbc6f6048b23" providerId="LiveId" clId="{2BCEECB7-EB91-43AC-BF28-3771BD1B57C2}" dt="2023-05-15T11:58:48.531" v="668" actId="1076"/>
          <ac:picMkLst>
            <pc:docMk/>
            <pc:sldMk cId="41432562" sldId="262"/>
            <ac:picMk id="7" creationId="{BA31CF4B-182D-4CE0-BCC4-B66C47D3FEE8}"/>
          </ac:picMkLst>
        </pc:picChg>
        <pc:picChg chg="add mod">
          <ac:chgData name="Влад Фурман" userId="c7a8dbc6f6048b23" providerId="LiveId" clId="{2BCEECB7-EB91-43AC-BF28-3771BD1B57C2}" dt="2023-05-15T12:00:39.228" v="691" actId="1076"/>
          <ac:picMkLst>
            <pc:docMk/>
            <pc:sldMk cId="41432562" sldId="262"/>
            <ac:picMk id="11" creationId="{2B71A2A6-6E2A-49A2-B94C-79B0BF1E2630}"/>
          </ac:picMkLst>
        </pc:picChg>
        <pc:picChg chg="add mod">
          <ac:chgData name="Влад Фурман" userId="c7a8dbc6f6048b23" providerId="LiveId" clId="{2BCEECB7-EB91-43AC-BF28-3771BD1B57C2}" dt="2023-05-15T12:01:29.412" v="694" actId="1076"/>
          <ac:picMkLst>
            <pc:docMk/>
            <pc:sldMk cId="41432562" sldId="262"/>
            <ac:picMk id="13" creationId="{997E880D-3478-46EF-9C4C-8C6EF444FFB1}"/>
          </ac:picMkLst>
        </pc:picChg>
        <pc:picChg chg="add mod">
          <ac:chgData name="Влад Фурман" userId="c7a8dbc6f6048b23" providerId="LiveId" clId="{2BCEECB7-EB91-43AC-BF28-3771BD1B57C2}" dt="2023-05-15T12:01:48.756" v="697" actId="1076"/>
          <ac:picMkLst>
            <pc:docMk/>
            <pc:sldMk cId="41432562" sldId="262"/>
            <ac:picMk id="15" creationId="{57BC4200-2B22-49FA-ABFC-FD774627A853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9:02.749" v="1137"/>
        <pc:sldMkLst>
          <pc:docMk/>
          <pc:sldMk cId="2256653896" sldId="263"/>
        </pc:sldMkLst>
        <pc:spChg chg="del">
          <ac:chgData name="Влад Фурман" userId="c7a8dbc6f6048b23" providerId="LiveId" clId="{2BCEECB7-EB91-43AC-BF28-3771BD1B57C2}" dt="2023-05-15T12:01:56.458" v="699" actId="478"/>
          <ac:spMkLst>
            <pc:docMk/>
            <pc:sldMk cId="2256653896" sldId="263"/>
            <ac:spMk id="2" creationId="{A7EE55D4-4E5E-4E4E-B33D-EEDDDACACC21}"/>
          </ac:spMkLst>
        </pc:spChg>
        <pc:spChg chg="del">
          <ac:chgData name="Влад Фурман" userId="c7a8dbc6f6048b23" providerId="LiveId" clId="{2BCEECB7-EB91-43AC-BF28-3771BD1B57C2}" dt="2023-05-15T12:01:58.664" v="700" actId="478"/>
          <ac:spMkLst>
            <pc:docMk/>
            <pc:sldMk cId="2256653896" sldId="263"/>
            <ac:spMk id="3" creationId="{CBAA77C6-8401-4314-8F78-1CD6F360D1FA}"/>
          </ac:spMkLst>
        </pc:spChg>
        <pc:spChg chg="add mod">
          <ac:chgData name="Влад Фурман" userId="c7a8dbc6f6048b23" providerId="LiveId" clId="{2BCEECB7-EB91-43AC-BF28-3771BD1B57C2}" dt="2023-05-15T12:02:33.704" v="711" actId="14100"/>
          <ac:spMkLst>
            <pc:docMk/>
            <pc:sldMk cId="2256653896" sldId="263"/>
            <ac:spMk id="5" creationId="{31147537-0691-4B91-97B5-FEC989651209}"/>
          </ac:spMkLst>
        </pc:spChg>
        <pc:spChg chg="add mod">
          <ac:chgData name="Влад Фурман" userId="c7a8dbc6f6048b23" providerId="LiveId" clId="{2BCEECB7-EB91-43AC-BF28-3771BD1B57C2}" dt="2023-05-15T12:07:25.005" v="775" actId="20577"/>
          <ac:spMkLst>
            <pc:docMk/>
            <pc:sldMk cId="2256653896" sldId="263"/>
            <ac:spMk id="9" creationId="{D1FE1AA7-0019-4734-BF22-D3655F39EBE0}"/>
          </ac:spMkLst>
        </pc:spChg>
        <pc:picChg chg="add mod">
          <ac:chgData name="Влад Фурман" userId="c7a8dbc6f6048b23" providerId="LiveId" clId="{2BCEECB7-EB91-43AC-BF28-3771BD1B57C2}" dt="2023-05-15T12:05:46.492" v="730" actId="1076"/>
          <ac:picMkLst>
            <pc:docMk/>
            <pc:sldMk cId="2256653896" sldId="263"/>
            <ac:picMk id="7" creationId="{24393937-02BB-45D6-9442-CB9C8CE762B0}"/>
          </ac:picMkLst>
        </pc:picChg>
        <pc:picChg chg="add mod">
          <ac:chgData name="Влад Фурман" userId="c7a8dbc6f6048b23" providerId="LiveId" clId="{2BCEECB7-EB91-43AC-BF28-3771BD1B57C2}" dt="2023-05-15T12:05:42.363" v="728" actId="1076"/>
          <ac:picMkLst>
            <pc:docMk/>
            <pc:sldMk cId="2256653896" sldId="263"/>
            <ac:picMk id="11" creationId="{5C96319F-C49D-4BE6-BF84-E3F62DBDCE37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9:04.420" v="1138"/>
        <pc:sldMkLst>
          <pc:docMk/>
          <pc:sldMk cId="1084419866" sldId="264"/>
        </pc:sldMkLst>
        <pc:spChg chg="del">
          <ac:chgData name="Влад Фурман" userId="c7a8dbc6f6048b23" providerId="LiveId" clId="{2BCEECB7-EB91-43AC-BF28-3771BD1B57C2}" dt="2023-05-15T12:07:43.051" v="777" actId="478"/>
          <ac:spMkLst>
            <pc:docMk/>
            <pc:sldMk cId="1084419866" sldId="264"/>
            <ac:spMk id="2" creationId="{EE21C4D5-3184-40BB-8870-9BBA62DBEBE2}"/>
          </ac:spMkLst>
        </pc:spChg>
        <pc:spChg chg="del">
          <ac:chgData name="Влад Фурман" userId="c7a8dbc6f6048b23" providerId="LiveId" clId="{2BCEECB7-EB91-43AC-BF28-3771BD1B57C2}" dt="2023-05-15T12:07:44.126" v="778" actId="478"/>
          <ac:spMkLst>
            <pc:docMk/>
            <pc:sldMk cId="1084419866" sldId="264"/>
            <ac:spMk id="3" creationId="{C6246B6A-FEF9-412B-9EAC-D4EC372DFB05}"/>
          </ac:spMkLst>
        </pc:spChg>
        <pc:spChg chg="add mod">
          <ac:chgData name="Влад Фурман" userId="c7a8dbc6f6048b23" providerId="LiveId" clId="{2BCEECB7-EB91-43AC-BF28-3771BD1B57C2}" dt="2023-05-15T12:08:29.596" v="791" actId="1076"/>
          <ac:spMkLst>
            <pc:docMk/>
            <pc:sldMk cId="1084419866" sldId="264"/>
            <ac:spMk id="5" creationId="{E5B234FE-A051-4F19-8983-075AB64C8576}"/>
          </ac:spMkLst>
        </pc:spChg>
        <pc:picChg chg="add mod">
          <ac:chgData name="Влад Фурман" userId="c7a8dbc6f6048b23" providerId="LiveId" clId="{2BCEECB7-EB91-43AC-BF28-3771BD1B57C2}" dt="2023-05-15T12:11:55.628" v="796" actId="1076"/>
          <ac:picMkLst>
            <pc:docMk/>
            <pc:sldMk cId="1084419866" sldId="264"/>
            <ac:picMk id="7" creationId="{A2441FA7-756E-4368-94A3-69D5F5D61064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9:06.052" v="1139"/>
        <pc:sldMkLst>
          <pc:docMk/>
          <pc:sldMk cId="3874046962" sldId="265"/>
        </pc:sldMkLst>
        <pc:spChg chg="del">
          <ac:chgData name="Влад Фурман" userId="c7a8dbc6f6048b23" providerId="LiveId" clId="{2BCEECB7-EB91-43AC-BF28-3771BD1B57C2}" dt="2023-05-15T12:27:55.501" v="798" actId="478"/>
          <ac:spMkLst>
            <pc:docMk/>
            <pc:sldMk cId="3874046962" sldId="265"/>
            <ac:spMk id="2" creationId="{4CC9525E-A1CA-408C-B174-34820F3DF084}"/>
          </ac:spMkLst>
        </pc:spChg>
        <pc:spChg chg="del">
          <ac:chgData name="Влад Фурман" userId="c7a8dbc6f6048b23" providerId="LiveId" clId="{2BCEECB7-EB91-43AC-BF28-3771BD1B57C2}" dt="2023-05-15T12:27:56.734" v="799" actId="478"/>
          <ac:spMkLst>
            <pc:docMk/>
            <pc:sldMk cId="3874046962" sldId="265"/>
            <ac:spMk id="3" creationId="{B8429060-EB9E-4DAD-9E0A-4849D13EFD73}"/>
          </ac:spMkLst>
        </pc:spChg>
        <pc:spChg chg="add mod">
          <ac:chgData name="Влад Фурман" userId="c7a8dbc6f6048b23" providerId="LiveId" clId="{2BCEECB7-EB91-43AC-BF28-3771BD1B57C2}" dt="2023-05-15T12:35:53.675" v="951" actId="1076"/>
          <ac:spMkLst>
            <pc:docMk/>
            <pc:sldMk cId="3874046962" sldId="265"/>
            <ac:spMk id="5" creationId="{39CD8B8B-8DCA-4C3F-8C37-5C40E5D1835D}"/>
          </ac:spMkLst>
        </pc:spChg>
        <pc:spChg chg="add mod">
          <ac:chgData name="Влад Фурман" userId="c7a8dbc6f6048b23" providerId="LiveId" clId="{2BCEECB7-EB91-43AC-BF28-3771BD1B57C2}" dt="2023-05-15T12:35:58.291" v="952" actId="1076"/>
          <ac:spMkLst>
            <pc:docMk/>
            <pc:sldMk cId="3874046962" sldId="265"/>
            <ac:spMk id="7" creationId="{818BC0DD-1C4C-45FC-9DAC-65C8A7200C71}"/>
          </ac:spMkLst>
        </pc:spChg>
        <pc:spChg chg="add del mod">
          <ac:chgData name="Влад Фурман" userId="c7a8dbc6f6048b23" providerId="LiveId" clId="{2BCEECB7-EB91-43AC-BF28-3771BD1B57C2}" dt="2023-05-15T12:34:16.155" v="948"/>
          <ac:spMkLst>
            <pc:docMk/>
            <pc:sldMk cId="3874046962" sldId="265"/>
            <ac:spMk id="9" creationId="{167FDAAF-EF6F-4FA2-AF43-B6634C84DB1D}"/>
          </ac:spMkLst>
        </pc:spChg>
        <pc:spChg chg="add mod">
          <ac:chgData name="Влад Фурман" userId="c7a8dbc6f6048b23" providerId="LiveId" clId="{2BCEECB7-EB91-43AC-BF28-3771BD1B57C2}" dt="2023-05-15T12:35:44.869" v="949" actId="1076"/>
          <ac:spMkLst>
            <pc:docMk/>
            <pc:sldMk cId="3874046962" sldId="265"/>
            <ac:spMk id="11" creationId="{4500A249-2FB2-4D30-B0A7-3D99B1BE7794}"/>
          </ac:spMkLst>
        </pc:spChg>
      </pc:sldChg>
      <pc:sldChg chg="addSp delSp modSp new mod modTransition setBg">
        <pc:chgData name="Влад Фурман" userId="c7a8dbc6f6048b23" providerId="LiveId" clId="{2BCEECB7-EB91-43AC-BF28-3771BD1B57C2}" dt="2023-05-15T12:49:07.748" v="1140"/>
        <pc:sldMkLst>
          <pc:docMk/>
          <pc:sldMk cId="3671024954" sldId="266"/>
        </pc:sldMkLst>
        <pc:spChg chg="del">
          <ac:chgData name="Влад Фурман" userId="c7a8dbc6f6048b23" providerId="LiveId" clId="{2BCEECB7-EB91-43AC-BF28-3771BD1B57C2}" dt="2023-05-15T12:36:02.479" v="954" actId="478"/>
          <ac:spMkLst>
            <pc:docMk/>
            <pc:sldMk cId="3671024954" sldId="266"/>
            <ac:spMk id="2" creationId="{3DA49169-E9F7-4D34-AD14-E7177018B436}"/>
          </ac:spMkLst>
        </pc:spChg>
        <pc:spChg chg="del">
          <ac:chgData name="Влад Фурман" userId="c7a8dbc6f6048b23" providerId="LiveId" clId="{2BCEECB7-EB91-43AC-BF28-3771BD1B57C2}" dt="2023-05-15T12:36:03.518" v="955" actId="478"/>
          <ac:spMkLst>
            <pc:docMk/>
            <pc:sldMk cId="3671024954" sldId="266"/>
            <ac:spMk id="3" creationId="{A234762A-1577-4D48-BEE7-58F28A6B30E1}"/>
          </ac:spMkLst>
        </pc:spChg>
        <pc:spChg chg="add mod">
          <ac:chgData name="Влад Фурман" userId="c7a8dbc6f6048b23" providerId="LiveId" clId="{2BCEECB7-EB91-43AC-BF28-3771BD1B57C2}" dt="2023-05-15T12:36:36.947" v="966" actId="1076"/>
          <ac:spMkLst>
            <pc:docMk/>
            <pc:sldMk cId="3671024954" sldId="266"/>
            <ac:spMk id="5" creationId="{BC64978A-B9CF-4A3C-8CF2-18FA70CDAC9B}"/>
          </ac:spMkLst>
        </pc:spChg>
        <pc:spChg chg="add del">
          <ac:chgData name="Влад Фурман" userId="c7a8dbc6f6048b23" providerId="LiveId" clId="{2BCEECB7-EB91-43AC-BF28-3771BD1B57C2}" dt="2023-05-15T12:37:36.940" v="968" actId="22"/>
          <ac:spMkLst>
            <pc:docMk/>
            <pc:sldMk cId="3671024954" sldId="266"/>
            <ac:spMk id="7" creationId="{E62019E1-74E4-46BD-ACB3-01ED852BC295}"/>
          </ac:spMkLst>
        </pc:spChg>
        <pc:spChg chg="add mod">
          <ac:chgData name="Влад Фурман" userId="c7a8dbc6f6048b23" providerId="LiveId" clId="{2BCEECB7-EB91-43AC-BF28-3771BD1B57C2}" dt="2023-05-15T12:39:06.931" v="995" actId="1076"/>
          <ac:spMkLst>
            <pc:docMk/>
            <pc:sldMk cId="3671024954" sldId="266"/>
            <ac:spMk id="8" creationId="{99546E49-70E6-4C60-9CBC-40555C1A48DA}"/>
          </ac:spMkLst>
        </pc:spChg>
        <pc:spChg chg="add del mod">
          <ac:chgData name="Влад Фурман" userId="c7a8dbc6f6048b23" providerId="LiveId" clId="{2BCEECB7-EB91-43AC-BF28-3771BD1B57C2}" dt="2023-05-15T12:42:27.922" v="1029" actId="478"/>
          <ac:spMkLst>
            <pc:docMk/>
            <pc:sldMk cId="3671024954" sldId="266"/>
            <ac:spMk id="11" creationId="{25468642-1C55-417A-BA63-F5F7FBB9B771}"/>
          </ac:spMkLst>
        </pc:spChg>
        <pc:picChg chg="add del mod">
          <ac:chgData name="Влад Фурман" userId="c7a8dbc6f6048b23" providerId="LiveId" clId="{2BCEECB7-EB91-43AC-BF28-3771BD1B57C2}" dt="2023-05-15T12:42:29.339" v="1030" actId="478"/>
          <ac:picMkLst>
            <pc:docMk/>
            <pc:sldMk cId="3671024954" sldId="266"/>
            <ac:picMk id="10" creationId="{5C5E4AE5-0B10-4DA3-B965-87464DC36CB6}"/>
          </ac:picMkLst>
        </pc:picChg>
        <pc:picChg chg="add del mod">
          <ac:chgData name="Влад Фурман" userId="c7a8dbc6f6048b23" providerId="LiveId" clId="{2BCEECB7-EB91-43AC-BF28-3771BD1B57C2}" dt="2023-05-15T12:42:30.911" v="1031" actId="478"/>
          <ac:picMkLst>
            <pc:docMk/>
            <pc:sldMk cId="3671024954" sldId="266"/>
            <ac:picMk id="13" creationId="{15A6064D-29E1-4530-9115-DBBB00A3F495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9:09.565" v="1141"/>
        <pc:sldMkLst>
          <pc:docMk/>
          <pc:sldMk cId="1879218796" sldId="267"/>
        </pc:sldMkLst>
        <pc:spChg chg="del">
          <ac:chgData name="Влад Фурман" userId="c7a8dbc6f6048b23" providerId="LiveId" clId="{2BCEECB7-EB91-43AC-BF28-3771BD1B57C2}" dt="2023-05-15T12:42:34.528" v="1033" actId="478"/>
          <ac:spMkLst>
            <pc:docMk/>
            <pc:sldMk cId="1879218796" sldId="267"/>
            <ac:spMk id="2" creationId="{2712D525-D8EF-4D5E-A10B-C1B2F6BD9DBE}"/>
          </ac:spMkLst>
        </pc:spChg>
        <pc:spChg chg="del">
          <ac:chgData name="Влад Фурман" userId="c7a8dbc6f6048b23" providerId="LiveId" clId="{2BCEECB7-EB91-43AC-BF28-3771BD1B57C2}" dt="2023-05-15T12:42:36.240" v="1034" actId="478"/>
          <ac:spMkLst>
            <pc:docMk/>
            <pc:sldMk cId="1879218796" sldId="267"/>
            <ac:spMk id="3" creationId="{7A4EF924-B9BE-4542-8697-934B4FF021F3}"/>
          </ac:spMkLst>
        </pc:spChg>
        <pc:spChg chg="add mod">
          <ac:chgData name="Влад Фурман" userId="c7a8dbc6f6048b23" providerId="LiveId" clId="{2BCEECB7-EB91-43AC-BF28-3771BD1B57C2}" dt="2023-05-15T12:48:39.356" v="1128" actId="1076"/>
          <ac:spMkLst>
            <pc:docMk/>
            <pc:sldMk cId="1879218796" sldId="267"/>
            <ac:spMk id="6" creationId="{29793359-0623-4FC9-9BE6-1FBB9B7311AD}"/>
          </ac:spMkLst>
        </pc:spChg>
        <pc:spChg chg="add mod">
          <ac:chgData name="Влад Фурман" userId="c7a8dbc6f6048b23" providerId="LiveId" clId="{2BCEECB7-EB91-43AC-BF28-3771BD1B57C2}" dt="2023-05-15T12:48:44.644" v="1129" actId="1076"/>
          <ac:spMkLst>
            <pc:docMk/>
            <pc:sldMk cId="1879218796" sldId="267"/>
            <ac:spMk id="9" creationId="{09C0555A-8B9E-407F-A4D6-F6001C4D5ABE}"/>
          </ac:spMkLst>
        </pc:spChg>
        <pc:picChg chg="add mod">
          <ac:chgData name="Влад Фурман" userId="c7a8dbc6f6048b23" providerId="LiveId" clId="{2BCEECB7-EB91-43AC-BF28-3771BD1B57C2}" dt="2023-05-15T12:43:59.820" v="1057" actId="1076"/>
          <ac:picMkLst>
            <pc:docMk/>
            <pc:sldMk cId="1879218796" sldId="267"/>
            <ac:picMk id="5" creationId="{E7AA3813-9D7B-40A0-BD5D-9F4F180BA363}"/>
          </ac:picMkLst>
        </pc:picChg>
        <pc:picChg chg="add mod">
          <ac:chgData name="Влад Фурман" userId="c7a8dbc6f6048b23" providerId="LiveId" clId="{2BCEECB7-EB91-43AC-BF28-3771BD1B57C2}" dt="2023-05-15T12:44:08.861" v="1059" actId="1076"/>
          <ac:picMkLst>
            <pc:docMk/>
            <pc:sldMk cId="1879218796" sldId="267"/>
            <ac:picMk id="8" creationId="{CD23888B-DB50-4847-B702-BF7E92E8B7B3}"/>
          </ac:picMkLst>
        </pc:picChg>
      </pc:sldChg>
      <pc:sldChg chg="addSp delSp modSp new mod modTransition setBg">
        <pc:chgData name="Влад Фурман" userId="c7a8dbc6f6048b23" providerId="LiveId" clId="{2BCEECB7-EB91-43AC-BF28-3771BD1B57C2}" dt="2023-05-15T12:49:10.904" v="1142"/>
        <pc:sldMkLst>
          <pc:docMk/>
          <pc:sldMk cId="1110392500" sldId="268"/>
        </pc:sldMkLst>
        <pc:spChg chg="del">
          <ac:chgData name="Влад Фурман" userId="c7a8dbc6f6048b23" providerId="LiveId" clId="{2BCEECB7-EB91-43AC-BF28-3771BD1B57C2}" dt="2023-05-15T12:45:06.733" v="1076" actId="478"/>
          <ac:spMkLst>
            <pc:docMk/>
            <pc:sldMk cId="1110392500" sldId="268"/>
            <ac:spMk id="2" creationId="{A7CA06FD-5309-4215-9A9F-E594F9238821}"/>
          </ac:spMkLst>
        </pc:spChg>
        <pc:spChg chg="del">
          <ac:chgData name="Влад Фурман" userId="c7a8dbc6f6048b23" providerId="LiveId" clId="{2BCEECB7-EB91-43AC-BF28-3771BD1B57C2}" dt="2023-05-15T12:45:08.054" v="1077" actId="478"/>
          <ac:spMkLst>
            <pc:docMk/>
            <pc:sldMk cId="1110392500" sldId="268"/>
            <ac:spMk id="3" creationId="{4F214355-A92B-4E44-893B-D3C85BDB815A}"/>
          </ac:spMkLst>
        </pc:spChg>
        <pc:spChg chg="add mod">
          <ac:chgData name="Влад Фурман" userId="c7a8dbc6f6048b23" providerId="LiveId" clId="{2BCEECB7-EB91-43AC-BF28-3771BD1B57C2}" dt="2023-05-15T12:46:06.284" v="1091" actId="1076"/>
          <ac:spMkLst>
            <pc:docMk/>
            <pc:sldMk cId="1110392500" sldId="268"/>
            <ac:spMk id="4" creationId="{B2D2C4C5-D41B-468F-B234-536281AFBA5D}"/>
          </ac:spMkLst>
        </pc:spChg>
      </pc:sldChg>
      <pc:sldChg chg="addSp delSp modSp new mod modTransition setBg">
        <pc:chgData name="Влад Фурман" userId="c7a8dbc6f6048b23" providerId="LiveId" clId="{2BCEECB7-EB91-43AC-BF28-3771BD1B57C2}" dt="2023-05-15T12:49:12.789" v="1143"/>
        <pc:sldMkLst>
          <pc:docMk/>
          <pc:sldMk cId="2419079624" sldId="269"/>
        </pc:sldMkLst>
        <pc:spChg chg="del">
          <ac:chgData name="Влад Фурман" userId="c7a8dbc6f6048b23" providerId="LiveId" clId="{2BCEECB7-EB91-43AC-BF28-3771BD1B57C2}" dt="2023-05-15T12:46:22.334" v="1093" actId="478"/>
          <ac:spMkLst>
            <pc:docMk/>
            <pc:sldMk cId="2419079624" sldId="269"/>
            <ac:spMk id="2" creationId="{2F63455F-C0E8-4156-9785-7130AE7CA9A5}"/>
          </ac:spMkLst>
        </pc:spChg>
        <pc:spChg chg="del">
          <ac:chgData name="Влад Фурман" userId="c7a8dbc6f6048b23" providerId="LiveId" clId="{2BCEECB7-EB91-43AC-BF28-3771BD1B57C2}" dt="2023-05-15T12:46:24.379" v="1094" actId="478"/>
          <ac:spMkLst>
            <pc:docMk/>
            <pc:sldMk cId="2419079624" sldId="269"/>
            <ac:spMk id="3" creationId="{973D46D3-B978-43A2-BB5A-4E7DF786F691}"/>
          </ac:spMkLst>
        </pc:spChg>
        <pc:spChg chg="add mod">
          <ac:chgData name="Влад Фурман" userId="c7a8dbc6f6048b23" providerId="LiveId" clId="{2BCEECB7-EB91-43AC-BF28-3771BD1B57C2}" dt="2023-05-15T12:46:59.676" v="1106" actId="1076"/>
          <ac:spMkLst>
            <pc:docMk/>
            <pc:sldMk cId="2419079624" sldId="269"/>
            <ac:spMk id="5" creationId="{80C4A70E-8801-4537-97A4-3F2AC6DDE2DA}"/>
          </ac:spMkLst>
        </pc:spChg>
        <pc:spChg chg="add mod">
          <ac:chgData name="Влад Фурман" userId="c7a8dbc6f6048b23" providerId="LiveId" clId="{2BCEECB7-EB91-43AC-BF28-3771BD1B57C2}" dt="2023-05-15T12:48:22.866" v="1125" actId="255"/>
          <ac:spMkLst>
            <pc:docMk/>
            <pc:sldMk cId="2419079624" sldId="269"/>
            <ac:spMk id="6" creationId="{D836D502-E099-43F5-9B31-632E81C903B1}"/>
          </ac:spMkLst>
        </pc:spChg>
        <pc:picChg chg="add mod">
          <ac:chgData name="Влад Фурман" userId="c7a8dbc6f6048b23" providerId="LiveId" clId="{2BCEECB7-EB91-43AC-BF28-3771BD1B57C2}" dt="2023-05-15T12:48:16.932" v="1124" actId="1076"/>
          <ac:picMkLst>
            <pc:docMk/>
            <pc:sldMk cId="2419079624" sldId="269"/>
            <ac:picMk id="8" creationId="{B64752C7-00F7-4A43-9DCB-8F3F4F620023}"/>
          </ac:picMkLst>
        </pc:picChg>
      </pc:sldChg>
      <pc:sldMasterChg chg="addSldLayout">
        <pc:chgData name="Влад Фурман" userId="c7a8dbc6f6048b23" providerId="LiveId" clId="{2BCEECB7-EB91-43AC-BF28-3771BD1B57C2}" dt="2023-05-15T11:11:24.993" v="0" actId="680"/>
        <pc:sldMasterMkLst>
          <pc:docMk/>
          <pc:sldMasterMk cId="1351253807" sldId="2147483648"/>
        </pc:sldMasterMkLst>
        <pc:sldLayoutChg chg="add">
          <pc:chgData name="Влад Фурман" userId="c7a8dbc6f6048b23" providerId="LiveId" clId="{2BCEECB7-EB91-43AC-BF28-3771BD1B57C2}" dt="2023-05-15T11:11:24.993" v="0" actId="680"/>
          <pc:sldLayoutMkLst>
            <pc:docMk/>
            <pc:sldMasterMk cId="1351253807" sldId="2147483648"/>
            <pc:sldLayoutMk cId="2511798213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7312D-7071-44FB-847B-31BB31549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FD3BF5A-0F4C-4C12-9BF1-1E3B7935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179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2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E5D640-F038-4306-B59B-36FD5819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81649"/>
            <a:ext cx="2566301" cy="256630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AB567-2F4D-4399-B9CD-20DACB3A1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246D83C8-1435-44BF-8639-35E4F7A47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АВАРІЙНО-РЯТУВАЛЬНА ЧАСТИНА З ЛІКВІДАЦІЇ НАСЛІДКІВ НАДЗВИЧАЙНИХ СИТУАЦІЙ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00073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CD8B8B-8DCA-4C3F-8C37-5C40E5D1835D}"/>
              </a:ext>
            </a:extLst>
          </p:cNvPr>
          <p:cNvSpPr txBox="1"/>
          <p:nvPr/>
        </p:nvSpPr>
        <p:spPr>
          <a:xfrm>
            <a:off x="3048000" y="193040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 поділяються на три групи:</a:t>
            </a:r>
          </a:p>
          <a:p>
            <a:pPr marL="342900" indent="-34290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 ( Житлові і громадські);</a:t>
            </a:r>
          </a:p>
          <a:p>
            <a:pPr marL="342900" indent="-34290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Промислові;</a:t>
            </a:r>
          </a:p>
          <a:p>
            <a:pPr marL="342900" indent="-34290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інженерні споруди.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BC0DD-1C4C-45FC-9DAC-65C8A7200C71}"/>
              </a:ext>
            </a:extLst>
          </p:cNvPr>
          <p:cNvSpPr txBox="1"/>
          <p:nvPr/>
        </p:nvSpPr>
        <p:spPr>
          <a:xfrm>
            <a:off x="0" y="250567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Наземна будівля, що складається із окремих взаємозв'язаних частин – несучих і 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огороджуючих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конструкцій, призначених для перебування і проживання людей, а також для виконання різних проми­слових процесів (житловий дім, готель, завод та ін.) і яка має внутрішній об'єм, називається будинком.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0A249-2FB2-4D30-B0A7-3D99B1BE7794}"/>
              </a:ext>
            </a:extLst>
          </p:cNvPr>
          <p:cNvSpPr txBox="1"/>
          <p:nvPr/>
        </p:nvSpPr>
        <p:spPr>
          <a:xfrm>
            <a:off x="0" y="42419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Інженерна споруда – це будівля спеціального призначення, яку використовують для обслуговування промислових процесів, наприклад, естакади для мостових кранів, тунелі, опори, спеціальні спору­ди, резервуари, ємкості для збереження матеріалів тощо.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6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64978A-B9CF-4A3C-8CF2-18FA70CDAC9B}"/>
              </a:ext>
            </a:extLst>
          </p:cNvPr>
          <p:cNvSpPr txBox="1"/>
          <p:nvPr/>
        </p:nvSpPr>
        <p:spPr>
          <a:xfrm>
            <a:off x="0" y="0"/>
            <a:ext cx="1219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будівель діляться на 2 основні групи: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група — несучі, сприймаючі на себе навантаження від маси будівлі, які знаходяться в ньому — людей, устаткування і внутрішні навантаження від дії снігу, вітру; основними несучими конструктивними елементами є фундаменти, стіни та перекриття будівель.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група —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огороджуючі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які служать для захисту приміщень від атмосферних дій, а також для ізоляції одного приміщення від іншого, що огороджують елементами будівель, служать зовнішні та внутрішні стіни, перегородки, перекриття, підлога та двері, заповнення і ліхтарі.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9546E49-70E6-4C60-9CBC-40555C1A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2764572"/>
            <a:ext cx="12192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Конструктивні елементи будівлі. 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Кожна будівля (споруда) складається з окремих взаємозв'язаних структурних частин (конструктивних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елементів).</a:t>
            </a:r>
            <a:endParaRPr kumimoji="0" lang="uk-UA" altLang="uk-UA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них відносяться фундаменти, стіни, окремі опори, перекриття, дахи (покриття), сходи, перегородки, вікна,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двері</a:t>
            </a:r>
            <a:endParaRPr kumimoji="0" lang="uk-UA" altLang="uk-UA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24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A3813-9D7B-40A0-BD5D-9F4F180BA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60" y="284480"/>
            <a:ext cx="5311600" cy="275105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9793359-0623-4FC9-9BE6-1FBB9B73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6" y="12680"/>
            <a:ext cx="549252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Конструктивні схеми уніфікованих одноповерхових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 будівель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прольотів 9 ... 18м; 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 - схема будівлі з кран-балками або </a:t>
            </a:r>
            <a:r>
              <a:rPr kumimoji="0" lang="uk-UA" altLang="uk-UA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монорельсом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 - схема будівлі з мостовими кранами.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1 - стовпчасті фундаменти;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збірні залізобетонні колони;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3 - підкранові балки;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4 - несучі елементи покриття (балки);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5 - панелі покриття;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6 - консолі колон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23888B-DB50-4847-B702-BF7E92E8B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28" y="3226920"/>
            <a:ext cx="3048264" cy="3452159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9C0555A-8B9E-407F-A4D6-F6001C4D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22463"/>
            <a:ext cx="6096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багатоповерхових цивільних будівель: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1 - фундамент; 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дверний проріз; 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3 - віконний проріз; 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4 - стінові панелі; 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5 - покрівля; 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6 - сходи; 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7 - перекриття; </a:t>
            </a:r>
          </a:p>
          <a:p>
            <a:pPr marL="0" marR="0" lvl="0" indent="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8 - перегородки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18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2D2C4C5-D41B-468F-B234-536281AFB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346"/>
            <a:ext cx="121920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– це конструктивна частина будівлі (споруди), розміщена нижче поверхні землі, що призначається для передачі і розподілення навантажень від будівлі на його основу, тобто ґрунт.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Стіни призначені для відгородження приміщення від зовнішнього середовища (зовнішні стіни) або для розподілу між собою окремих приміщень (внутрішні стіни).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окремих опор відносять стовпи або колони, які сприймають навантаження від перекриття і покриття або підтримують зовнішні стіни.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Перекриття – горизонтальні несучі елементи конструкції, які розділяють будівлю (споруду) за висотою на поверхи (яруси) і сприймають навантаження від власної ваги, ваги людей, технологічного обладнання тощо. Одночасно перекриття забезпечують загальну просторову незмінність будівлі. Перекриття в будівлі бувають </a:t>
            </a:r>
            <a:r>
              <a:rPr kumimoji="0" lang="uk-UA" altLang="uk-UA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надпідвальні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(між підвалом і першим поверхом), горищні (між верхнім поверхом і горищем) і міжповерхові (між поверхами).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 – це верхнє огородження будівлі (споруди) для захисту приміщень від зовнішніх кліматичних факторів і впливів, які сприймають навантаження від власної ваги, снігу, вітру. За наявності простору (прохідного або </a:t>
            </a:r>
            <a:r>
              <a:rPr kumimoji="0" lang="uk-UA" altLang="uk-UA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напівпрохідного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між перекриттям верхнього поверху та покриттям його називають горищем. Верхню водонепроникну частину покриття, яка безпосередньо захищає будівлю від проникнення атмосферних опадів, називають дахом.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Сходи – це елемент будівлі (споруди), який служить для сполучення між поверхами (ярусами). За вимогами протипожежної охорони сходи, як правило, розміщують в окремих приміщеннях – сходових клітках.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Сходи складаються із сходових маршів, міжповерхових та поверхових площадок, </a:t>
            </a:r>
            <a:r>
              <a:rPr kumimoji="0" lang="uk-UA" altLang="uk-UA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косоурів</a:t>
            </a: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окремих східців.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Перегородка – тонка внутрішня стіна, яка опирається без посередньо на перекриття або на бетону підготовку на 1-му поверсі і призначена для розділення на окремі приміщення внутрішнього простору будівлі.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Вікна і ліхтарі верхнього світла призначені для природного освітлення приміщень та їхнього провітрювання, а двері – для сполучення між приміщеннями або виходу з будівлі.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92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C4A70E-8801-4537-97A4-3F2AC6DDE2DA}"/>
              </a:ext>
            </a:extLst>
          </p:cNvPr>
          <p:cNvSpPr txBox="1"/>
          <p:nvPr/>
        </p:nvSpPr>
        <p:spPr>
          <a:xfrm>
            <a:off x="0" y="0"/>
            <a:ext cx="1219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 конструктивних елементів будівлі (споруди) можуть бути виділені несучі конструкції, які сприймають навантаження і впливи і забезпечують міцність, жорсткість і стійкість будівель і споруд. Це – плити покриття і перекриття, зовнішні і внутрішні стіни, окремі опори, балки і ригелі, фундаменти. Сукупність несучих елементів колон і ригелів утворює просторову систему – несучий кістяк будівлі, його каркас. Крім несучих, існують 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огороджуючі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конструкції – зовнішні і внутрішні стіни, перекриття і підлоги, перегородки, покриття, покрівлі. 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Огороджуючі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конструкції будівлі призначені для ізоляції внутрішніх об'ємів будівлі від зовнішнього середовища або між собою. Вони повинні бути стійкими проти атмосферних та інших зовнішніх впливів, мати достатні тепло- і звукоізоляційні властивості. Деякі конструкції, наприклад, стіни, перекриття, покриття будівель, днища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ємкостей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виконують одночасно функції несучих і 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огороджуючих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836D502-E099-43F5-9B31-632E81C90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7902" y="3208619"/>
            <a:ext cx="602087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багатоповерхових промислових будівель: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1 - стовпчастий фундамент;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віконний проріз;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- стінові панелі;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4 - ригелі;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5 - покрівля;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6 - сходи;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7 - перекриття;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8 - колони</a:t>
            </a:r>
            <a:endParaRPr kumimoji="0" lang="uk-UA" altLang="uk-UA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4752C7-00F7-4A43-9DCB-8F3F4F620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88" y="2711336"/>
            <a:ext cx="3959972" cy="4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9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2C6582E-6BDD-4C86-A6FC-C83CB01E1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29323"/>
          </a:xfrm>
        </p:spPr>
        <p:txBody>
          <a:bodyPr/>
          <a:lstStyle/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id="{1A5E8E31-ED9B-4463-937B-DED5CB78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19179"/>
            <a:ext cx="12192000" cy="1109821"/>
          </a:xfrm>
        </p:spPr>
        <p:txBody>
          <a:bodyPr/>
          <a:lstStyle/>
          <a:p>
            <a:pPr algn="l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Будівельні матеріали та їх пожежонебезпечні властивості. Види, устрій, конструктивні елементи будівель і споруд.</a:t>
            </a:r>
          </a:p>
        </p:txBody>
      </p:sp>
    </p:spTree>
    <p:extLst>
      <p:ext uri="{BB962C8B-B14F-4D97-AF65-F5344CB8AC3E}">
        <p14:creationId xmlns:p14="http://schemas.microsoft.com/office/powerpoint/2010/main" val="3169612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4BD8DA-4DA9-494A-92B2-63CA47EFE03E}"/>
              </a:ext>
            </a:extLst>
          </p:cNvPr>
          <p:cNvSpPr txBox="1"/>
          <p:nvPr/>
        </p:nvSpPr>
        <p:spPr>
          <a:xfrm>
            <a:off x="0" y="951398"/>
            <a:ext cx="12192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13 “Технічного регламенту” діючих вимог пожежної безпеки ділить всі будматеріали на дві групи: горючі та негорючі.</a:t>
            </a:r>
          </a:p>
          <a:p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Горючі поділяються</a:t>
            </a:r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4 підгрупи:</a:t>
            </a: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Г1 -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слабогорючі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матеріали;</a:t>
            </a: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Г2 -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горючі; </a:t>
            </a: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Г3 - нормально горючі; </a:t>
            </a: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Г4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горючі. </a:t>
            </a:r>
          </a:p>
          <a:p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горіння – це процес, що супроводжується докорінною зміною фізичної та хімічної структури матеріалу, то для оцінки пожежної безпеки вводяться додаткові параметри: </a:t>
            </a: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-токсичність - Т1 (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малонебезпечні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Т2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умеренноопасные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-, ТЗ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високонебезпечні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Т4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небезпечні);</a:t>
            </a:r>
          </a:p>
          <a:p>
            <a:pPr marL="285750" indent="-285750">
              <a:buFontTx/>
              <a:buChar char="-"/>
            </a:pP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имоутворююча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здатність (Д1-Д3);</a:t>
            </a:r>
          </a:p>
          <a:p>
            <a:pPr marL="285750" indent="-285750">
              <a:buFontTx/>
              <a:buChar char="-"/>
            </a:pP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займистість (від-1 до В3); </a:t>
            </a: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здатна поширювати полум'я по своїй поверхні (від РП-1 не поширюється полум'я і до РП-4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сильнораспространяющие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21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93DB2F-9030-42AF-9712-7FF83032F78D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Оцінюючи в пожежних випробуваннях горючість будівельних матеріалів, їм присвоюють відповідний клас - комплексний показник пожежної безпеки.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 негорючі матеріали відносяться до класу КМ0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горючі діляться на 5 класів від КМ1 до КМ5.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негорючих будматеріалів відноситься:</a:t>
            </a: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природний камінь, </a:t>
            </a: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метал, </a:t>
            </a: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цегла, </a:t>
            </a: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бетон, </a:t>
            </a: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кераміка, </a:t>
            </a: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скло та </a:t>
            </a:r>
          </a:p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азбоцемент. </a:t>
            </a:r>
          </a:p>
          <a:p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горючих матеріалів набагато ширше, оскільки сьогодні на ринку представлені сотні видів синтетичних полімерних матеріалів та композицій, що використовуються для будівельних та оздоблювальних робіт.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51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78CB4A-7D5D-4D07-93A5-C8419B2B1FE3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Знаючи ці критерії оцінки – потрібно дивитися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сертифікат матеріалу.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Пожежний сертифікат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(який повинен мати будь який  будівельний матеріал) – це об'єктивний показник його безпеки. Розглянемо і ми сертифікати пожежної безпеки найбільш популярних будівельних матеріалів.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D9B7A-5778-4928-8EA2-17AB13C15288}"/>
              </a:ext>
            </a:extLst>
          </p:cNvPr>
          <p:cNvSpPr txBox="1"/>
          <p:nvPr/>
        </p:nvSpPr>
        <p:spPr>
          <a:xfrm>
            <a:off x="0" y="1092260"/>
            <a:ext cx="75692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Гіпсокартон</a:t>
            </a:r>
            <a:b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цей матеріал дуже часто використовується як конструкційний, то його головним показником є вогнестійкість. Стандартний лист з гіпсокартону витримує дію вогню протягом 20 хвилин, після чого руйнується.</a:t>
            </a:r>
            <a:b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Токсичних газів і диму цей матеріал не виділяє і не поширює полум'я по своїй поверхні. Всі види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гвл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гкл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гипсоволокнстых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гіпсокартонних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листів) відносяться до категорії негорючих матеріалів.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A67EF1-BBEC-4866-8A5E-2CF7299FC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15" y="923330"/>
            <a:ext cx="4717942" cy="3149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1CE519-9BC4-4D9D-A147-784B1DF3D190}"/>
              </a:ext>
            </a:extLst>
          </p:cNvPr>
          <p:cNvSpPr txBox="1"/>
          <p:nvPr/>
        </p:nvSpPr>
        <p:spPr>
          <a:xfrm>
            <a:off x="0" y="3980636"/>
            <a:ext cx="742696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Сендвіч панелі</a:t>
            </a:r>
            <a:br>
              <a:rPr lang="uk-UA" dirty="0"/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 конструкції відрізняються непоганою вогнестійкістю, яка залежить від товщини утеплювача.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поліуретановим утеплювачем товщиною 150 мм сендвіч-панель з сталевого профільованого у разі пожежі протримається 45 хвилин. Цього часу достатньо, щоб евакуювати людей з області займання.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69B1B1-A824-4679-8C5A-DD800255B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10" y="4072969"/>
            <a:ext cx="3754152" cy="234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17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2C5670-766C-4DCC-B743-4815610FD7F4}"/>
              </a:ext>
            </a:extLst>
          </p:cNvPr>
          <p:cNvSpPr txBox="1"/>
          <p:nvPr/>
        </p:nvSpPr>
        <p:spPr>
          <a:xfrm>
            <a:off x="0" y="905985"/>
            <a:ext cx="861568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Сайдинг пвх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приводу ПВХ сайдинга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пожежний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про те,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помірногорючій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Г2 і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помірнозаймистий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В2.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Токсичність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невисока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Т2.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A5AAE8-B791-45D0-825F-096975D86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0" y="310117"/>
            <a:ext cx="2422843" cy="2422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DB90C0-0772-4780-98A8-805366AE696F}"/>
              </a:ext>
            </a:extLst>
          </p:cNvPr>
          <p:cNvSpPr txBox="1"/>
          <p:nvPr/>
        </p:nvSpPr>
        <p:spPr>
          <a:xfrm>
            <a:off x="0" y="3555094"/>
            <a:ext cx="7832408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СІП панелі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Даний вид конструкцій широко застосовується в каркасному будівництві. Існує два види сіп панелей з зовнішнім шаром з цементно-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стружкових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плит і з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деревно-стружкової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плити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OSB. 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 відносяться до класу КМ1 - то є цілком безпечні в пожежному відношенні (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важкогорючі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легкозаймисті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малою димоутворювальною здатністю).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sip-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панелей з утеплювачем із пінополістиролу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пожежобезпечність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мінімальна, що вимагає надійного захисту стін неспалимою обробкою.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5E4F00-BCDD-4EB3-8AD6-AE6AD9D0E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648" y="3769219"/>
            <a:ext cx="2876550" cy="19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1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808FBC-5E78-49DA-8423-747DE3E98532}"/>
              </a:ext>
            </a:extLst>
          </p:cNvPr>
          <p:cNvSpPr txBox="1"/>
          <p:nvPr/>
        </p:nvSpPr>
        <p:spPr>
          <a:xfrm>
            <a:off x="0" y="0"/>
            <a:ext cx="73761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Пінополістирол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 утеплювач дуже часто використовується для облицювання фасадів і в якості заповнення огороджувальних конструкцій, зокрема сіп-панелей, про яких ми згадували вище.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 зуміли знизити горючість і займистість полістирольного пінопласту, однак, прогресу у зменшенні димоутворення і токсичності не спостерігається. Крім цього, облицювання фасаду пінопластом вимагає обов'язкового влаштування протипожежних осічок у вигляді швів з негорючою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мінвати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іншому випадку при пожежі швидко вигорає вся поверхня фасаду, а мешканці отримують високу дозу токсичних газів.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31CF4B-182D-4CE0-BCC4-B66C47D3F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0" y="116840"/>
            <a:ext cx="2969260" cy="2969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E253B-4460-45CC-9BBA-CD62920538C7}"/>
              </a:ext>
            </a:extLst>
          </p:cNvPr>
          <p:cNvSpPr txBox="1"/>
          <p:nvPr/>
        </p:nvSpPr>
        <p:spPr>
          <a:xfrm>
            <a:off x="0" y="3102035"/>
            <a:ext cx="1219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Газобетон, пінобетон, керамзитобетонні блоки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 та піно бетон належать до групи негорючих матеріалів з межею вогнестійкістю Е1-180. Це говорить про те, що стіни з цих матеріалів витримують вогонь без руйнування протягом 180 хвилин. При цьому блоки з газо-і пінобетону не виділяють токсичних газів і диму.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Керамзитобетонні блоки перевершують їх по вогнестійкості, оскільки витримують відкрите полум'я не менше 7 годин.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71A2A6-6E2A-49A2-B94C-79B0BF1E2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" y="4622979"/>
            <a:ext cx="2155508" cy="21555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7E880D-3478-46EF-9C4C-8C6EF444F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30" y="4590892"/>
            <a:ext cx="3139440" cy="22196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7BC4200-2B22-49FA-ABFC-FD774627A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56" y="4622979"/>
            <a:ext cx="2488565" cy="20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147537-0691-4B91-97B5-FEC989651209}"/>
              </a:ext>
            </a:extLst>
          </p:cNvPr>
          <p:cNvSpPr txBox="1"/>
          <p:nvPr/>
        </p:nvSpPr>
        <p:spPr>
          <a:xfrm>
            <a:off x="0" y="0"/>
            <a:ext cx="707136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Монтажна піна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спінений поліуретан, який сьогодні випускається в трьох модифікаціях, що відрізняються за ступенем горючості. Піна з індексом В1 є протипожежною. Шов з такої піни глибиною 30 мм і шириною 100 мм не вигорає при пожежі протягом 45 хвилин.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Монтажна піна з маркуванням В2 володіє здатністю </a:t>
            </a:r>
            <a:r>
              <a:rPr lang="uk-UA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самозатухання</a:t>
            </a:r>
            <a:r>
              <a:rPr lang="uk-U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стандартна дешева піна класу В3 є горючою і вимагає захисту штукатуркою або гіпсовою шпаклівкою.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93937-02BB-45D6-9442-CB9C8CE76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114994"/>
            <a:ext cx="3823472" cy="2546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FE1AA7-0019-4734-BF22-D3655F39EBE0}"/>
              </a:ext>
            </a:extLst>
          </p:cNvPr>
          <p:cNvSpPr txBox="1"/>
          <p:nvPr/>
        </p:nvSpPr>
        <p:spPr>
          <a:xfrm>
            <a:off x="0" y="3090942"/>
            <a:ext cx="70713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Полікарбонат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стільниковий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Заглянемо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популярного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використовуваного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навісів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теплиць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світлопрозорих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слабогорючий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(Г1),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полум'я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(РП1).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Непогано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 точки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займистості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помірнозаймистий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димоутворення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помірна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домоутворювальна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токсичності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стільниковий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полікарбонат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високонебезпечних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(Т3). Тому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96319F-C49D-4BE6-BF84-E3F62DBDC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56" y="3295836"/>
            <a:ext cx="4510904" cy="31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3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B234FE-A051-4F19-8983-075AB64C8576}"/>
              </a:ext>
            </a:extLst>
          </p:cNvPr>
          <p:cNvSpPr txBox="1"/>
          <p:nvPr/>
        </p:nvSpPr>
        <p:spPr>
          <a:xfrm>
            <a:off x="0" y="110758"/>
            <a:ext cx="1219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Ондулін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Даний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конструкцією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картон,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просочений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модифікованим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бітумом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наповнювачем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пожежної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покрівельного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К5 при максимальному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горючості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К4. Тому у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пожежі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покрівля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вигоряє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441FA7-756E-4368-94A3-69D5F5D61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90" y="1897380"/>
            <a:ext cx="461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98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1707</Words>
  <Application>Microsoft Office PowerPoint</Application>
  <PresentationFormat>Широкий екран</PresentationFormat>
  <Paragraphs>89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ТАКТИЧНА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Влад Фурман</cp:lastModifiedBy>
  <cp:revision>8</cp:revision>
  <dcterms:created xsi:type="dcterms:W3CDTF">2023-05-15T11:11:23Z</dcterms:created>
  <dcterms:modified xsi:type="dcterms:W3CDTF">2023-05-15T12:49:14Z</dcterms:modified>
</cp:coreProperties>
</file>