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0856C-23EF-4FD2-B2B3-80DE7674CDCD}" type="datetimeFigureOut">
              <a:rPr lang="uk-UA" smtClean="0"/>
              <a:t>25.11.2022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3904-44FE-4CA1-9762-6F0D22981F5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3904-44FE-4CA1-9762-6F0D22981F52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2714644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ДЕРЖАВНОЇ СЛУЖБИ УКРАЇНИ З НАДЗВИЧАЙНИХ СИТУАЦІЙ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1895476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  <a:endParaRPr lang="uk-UA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мблема_ДСНС_(201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1638719" cy="1638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3"/>
            <a:ext cx="4214842" cy="30718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Робочі характеристики: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циліндрів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- 6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Робочий об'єм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- 12,7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літри;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Потужність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- 420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.с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Піковий крутний момент - 2150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Максимальна швидкість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- 90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км/год.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Колісна формула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- 6×4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Вантажопідйомність самоскида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- 21,5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тонни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загальна маса автомобіля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- 34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Довжина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- 8740 мм.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Ширина - 2590 мм. 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Висота - 3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225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мм. 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Колісна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800 мм + 1 350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Дорожній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просвіт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308 мм.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САМОСКИД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TRUCK 354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DC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1" name="Picture 3" descr="D:\АРЧзЛННС\Фурман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572008"/>
            <a:ext cx="6053148" cy="214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ПРОФІЛЬНА ПАДГОТОВКА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1285884"/>
          </a:xfrm>
          <a:ln w="3175"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Тактико-технічні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інженерної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озброєнні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АРЧзЛННС\Фурман\ztc350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2639938" cy="1928826"/>
          </a:xfrm>
          <a:prstGeom prst="rect">
            <a:avLst/>
          </a:prstGeom>
          <a:noFill/>
        </p:spPr>
      </p:pic>
      <p:sp>
        <p:nvSpPr>
          <p:cNvPr id="1028" name="AutoShape 4" descr="Автокран ZOOMLION ZTC600V - Zooml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Автокран ZOOMLION ZTC600V - Zooml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Технические характеристики башенных автокранов &quot;Зумлион-МАЗ&quot; (Zoomlion-MAZ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Автокран ZMC-25-1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5" name="Picture 11" descr="D:\АРЧзЛННС\Фурман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572008"/>
            <a:ext cx="2786082" cy="2000264"/>
          </a:xfrm>
          <a:prstGeom prst="rect">
            <a:avLst/>
          </a:prstGeom>
          <a:noFill/>
        </p:spPr>
      </p:pic>
      <p:pic>
        <p:nvPicPr>
          <p:cNvPr id="1036" name="Picture 12" descr="D:\АРЧзЛННС\Фурман\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14620"/>
            <a:ext cx="2786082" cy="1871675"/>
          </a:xfrm>
          <a:prstGeom prst="rect">
            <a:avLst/>
          </a:prstGeom>
          <a:noFill/>
        </p:spPr>
      </p:pic>
      <p:pic>
        <p:nvPicPr>
          <p:cNvPr id="1037" name="Picture 13" descr="D:\Downloads\photo51907347982205424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572009"/>
            <a:ext cx="2928958" cy="20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21859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Автокран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спецтехніка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габаритним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підйомним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встановленим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пересувному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автомобільному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механізація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вантажно-розвантажувальних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АВТОКРАН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ZOOMLION ZTC 350 H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АРЧзЛННС\Фурман\ztc350h_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14752"/>
            <a:ext cx="3923398" cy="2946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АВТОКРАН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ZOOMLION ZTC 350 H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428736"/>
            <a:ext cx="5500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Робочі характеристики: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вантажопідйомність, кг 35000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вантажний момент основної стріли,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1568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вантажний момент повністю висунутої стріли,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940,8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висота підйому основної стріли, м 11,8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висота підйому без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 44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Макс. висота підйому з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гуськом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 60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имок44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500570"/>
            <a:ext cx="6357982" cy="2059265"/>
          </a:xfrm>
          <a:prstGeom prst="rect">
            <a:avLst/>
          </a:prstGeom>
        </p:spPr>
      </p:pic>
      <p:pic>
        <p:nvPicPr>
          <p:cNvPr id="6" name="Рисунок 5" descr="Снимок7454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214422"/>
            <a:ext cx="2691857" cy="3347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ФРОНТАЛЬНИЙ НАВАНТАЖУВАЧ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LIEBHERR 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566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86808" cy="1971675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Фронтальний навантажувач - це спеціальна техніка, призначена для вантаження і розвантаження різних матеріалів, використовується для землерийних робіт, а так само для переміщення всіляких будматеріалів, таких як щебінь, пісок, гравій і інші сипкі матеріали.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АРЧзЛННС\Фурман\stroitelnaya-tehnika-frontalnyy-pogruzchik-LIEBHERR-L-566---1652451190638855352_common--2205131711444012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Робочі характеристики: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Перекидаюче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навантаження 12 900 - 16 100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Об'єм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ковша 3,50 - 12,00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м³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Насипна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вага матеріалу 0,45 - 1,80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т/м³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Робоча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вага 23450 - 26450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Потужність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ISO 9249 / SAE J1349 211 кВт / 283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Номін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потужний. ISO 14396 / ECE-R.120 200 кВт / 272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ФРОНТАЛЬНИЙ НАВАНТАЖУВАЧ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LIEBHERR 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566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АРЧзЛННС\Фурман\pk6t-s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927816"/>
            <a:ext cx="5715040" cy="2807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САМОСКИД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HYDREMA 912 ES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429000"/>
            <a:ext cx="8229600" cy="1143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САМОСКИД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TRUCK 354DC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13" descr="D:\Downloads\photo519073479822054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643446"/>
            <a:ext cx="2928958" cy="2071701"/>
          </a:xfrm>
          <a:prstGeom prst="rect">
            <a:avLst/>
          </a:prstGeom>
          <a:noFill/>
        </p:spPr>
      </p:pic>
      <p:pic>
        <p:nvPicPr>
          <p:cNvPr id="6" name="Picture 12" descr="D:\АРЧзЛННС\Фурман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2786082" cy="18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1175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Самоскид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спеціалізований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вантажний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автомобіль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автоматизованого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вивантаження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кузова,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підіймається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самоскида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виготовляємо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заднім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боковим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двостороннім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тристороннім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перевертанням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Кузов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самоскида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2643206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Робочі характеристики: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САМОСКИД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HYDREMA 912 ES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857364"/>
          <a:ext cx="5572164" cy="221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</a:tblGrid>
              <a:tr h="3929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800/45х30,5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загальна вага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18,260кг.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маса власного автомобіля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8,260кг.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вантажопідйомність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10000кг.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тиск на </a:t>
                      </a:r>
                      <a:r>
                        <a:rPr lang="uk-UA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грунт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r>
                        <a:rPr lang="uk-UA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1506" name="Picture 2" descr="D:\АРЧзЛННС\Фурман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43380"/>
            <a:ext cx="6858048" cy="2552714"/>
          </a:xfrm>
          <a:prstGeom prst="rect">
            <a:avLst/>
          </a:prstGeom>
          <a:noFill/>
        </p:spPr>
      </p:pic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60" y="1571612"/>
            <a:ext cx="3246240" cy="2493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320</Words>
  <PresentationFormat>Экран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МОБІЛЬНИЙ РЯТУВАЛЬНИЙ ЦЕНТР ШВИДКОГО РЕАГУВАННЯ ДЕРЖАВНОЇ СЛУЖБИ УКРАЇНИ З НАДЗВИЧАЙНИХ СИТУАЦІЙ</vt:lpstr>
      <vt:lpstr>ПРОФІЛЬНА ПАДГОТОВКА</vt:lpstr>
      <vt:lpstr>АВТОКРАН ZOOMLION ZTC 350 H</vt:lpstr>
      <vt:lpstr>АВТОКРАН ZOOMLION ZTC 350 H</vt:lpstr>
      <vt:lpstr>ФРОНТАЛЬНИЙ НАВАНТАЖУВАЧ  LIEBHERR L 566</vt:lpstr>
      <vt:lpstr>ФРОНТАЛЬНИЙ НАВАНТАЖУВАЧ  LIEBHERR L 566</vt:lpstr>
      <vt:lpstr>САМОСКИД  HYDREMA 912 ES</vt:lpstr>
      <vt:lpstr>Самоскид - спеціалізований вантажний автомобіль, призначений для перевезення різних вантажів і автоматизованого їх вивантаження за допомогою кузова, що підіймається. Обладнання самоскида виготовляємо: із заднім, боковим двостороннім, тристороннім перевертанням. Кузов самоскида встановлюється на будь-яке шасі.</vt:lpstr>
      <vt:lpstr>САМОСКИД  HYDREMA 912 ES</vt:lpstr>
      <vt:lpstr>САМОСКИД  FORD TRUCK 3542DC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  </dc:title>
  <dc:creator>Irina1</dc:creator>
  <cp:lastModifiedBy>Irina1</cp:lastModifiedBy>
  <cp:revision>25</cp:revision>
  <dcterms:created xsi:type="dcterms:W3CDTF">2022-11-25T09:05:30Z</dcterms:created>
  <dcterms:modified xsi:type="dcterms:W3CDTF">2022-11-25T14:11:33Z</dcterms:modified>
</cp:coreProperties>
</file>