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BC3A81E7-1946-49C9-8AE3-A4EBF702A025}"/>
    <pc:docChg chg="custSel addSld modSld">
      <pc:chgData name="Влад Фурман" userId="c7a8dbc6f6048b23" providerId="LiveId" clId="{BC3A81E7-1946-49C9-8AE3-A4EBF702A025}" dt="2023-05-06T11:09:21.209" v="527"/>
      <pc:docMkLst>
        <pc:docMk/>
      </pc:docMkLst>
      <pc:sldChg chg="addSp delSp modSp new mod modTransition setBg">
        <pc:chgData name="Влад Фурман" userId="c7a8dbc6f6048b23" providerId="LiveId" clId="{BC3A81E7-1946-49C9-8AE3-A4EBF702A025}" dt="2023-05-06T11:09:06.227" v="520"/>
        <pc:sldMkLst>
          <pc:docMk/>
          <pc:sldMk cId="1985518145" sldId="256"/>
        </pc:sldMkLst>
        <pc:spChg chg="del">
          <ac:chgData name="Влад Фурман" userId="c7a8dbc6f6048b23" providerId="LiveId" clId="{BC3A81E7-1946-49C9-8AE3-A4EBF702A025}" dt="2023-05-06T10:35:22.161" v="1" actId="478"/>
          <ac:spMkLst>
            <pc:docMk/>
            <pc:sldMk cId="1985518145" sldId="256"/>
            <ac:spMk id="2" creationId="{2A0DA5F3-0A31-4725-9B4C-F813EF7CAA01}"/>
          </ac:spMkLst>
        </pc:spChg>
        <pc:spChg chg="del">
          <ac:chgData name="Влад Фурман" userId="c7a8dbc6f6048b23" providerId="LiveId" clId="{BC3A81E7-1946-49C9-8AE3-A4EBF702A025}" dt="2023-05-06T10:35:24.018" v="2" actId="478"/>
          <ac:spMkLst>
            <pc:docMk/>
            <pc:sldMk cId="1985518145" sldId="256"/>
            <ac:spMk id="3" creationId="{A7594BF5-1DD1-4A81-9362-BD50184E68D7}"/>
          </ac:spMkLst>
        </pc:spChg>
        <pc:spChg chg="add mod">
          <ac:chgData name="Влад Фурман" userId="c7a8dbc6f6048b23" providerId="LiveId" clId="{BC3A81E7-1946-49C9-8AE3-A4EBF702A025}" dt="2023-05-06T10:35:48.021" v="7"/>
          <ac:spMkLst>
            <pc:docMk/>
            <pc:sldMk cId="1985518145" sldId="256"/>
            <ac:spMk id="5" creationId="{E747AF4F-66E8-4274-9C05-DECA1BBE0D87}"/>
          </ac:spMkLst>
        </pc:spChg>
        <pc:spChg chg="add mod">
          <ac:chgData name="Влад Фурман" userId="c7a8dbc6f6048b23" providerId="LiveId" clId="{BC3A81E7-1946-49C9-8AE3-A4EBF702A025}" dt="2023-05-06T10:35:53.720" v="8"/>
          <ac:spMkLst>
            <pc:docMk/>
            <pc:sldMk cId="1985518145" sldId="256"/>
            <ac:spMk id="6" creationId="{FC47B6D1-6CD1-4E4D-B966-C13B285C5952}"/>
          </ac:spMkLst>
        </pc:spChg>
        <pc:picChg chg="add mod">
          <ac:chgData name="Влад Фурман" userId="c7a8dbc6f6048b23" providerId="LiveId" clId="{BC3A81E7-1946-49C9-8AE3-A4EBF702A025}" dt="2023-05-06T10:35:42.065" v="6"/>
          <ac:picMkLst>
            <pc:docMk/>
            <pc:sldMk cId="1985518145" sldId="256"/>
            <ac:picMk id="4" creationId="{5B948E31-C3D3-4709-B2D0-32A296A56681}"/>
          </ac:picMkLst>
        </pc:picChg>
      </pc:sldChg>
      <pc:sldChg chg="addSp delSp modSp new mod modTransition setBg">
        <pc:chgData name="Влад Фурман" userId="c7a8dbc6f6048b23" providerId="LiveId" clId="{BC3A81E7-1946-49C9-8AE3-A4EBF702A025}" dt="2023-05-06T11:09:07.585" v="521"/>
        <pc:sldMkLst>
          <pc:docMk/>
          <pc:sldMk cId="2872132661" sldId="257"/>
        </pc:sldMkLst>
        <pc:spChg chg="del">
          <ac:chgData name="Влад Фурман" userId="c7a8dbc6f6048b23" providerId="LiveId" clId="{BC3A81E7-1946-49C9-8AE3-A4EBF702A025}" dt="2023-05-06T10:35:57.878" v="10" actId="478"/>
          <ac:spMkLst>
            <pc:docMk/>
            <pc:sldMk cId="2872132661" sldId="257"/>
            <ac:spMk id="2" creationId="{39C0C27C-3919-45E7-9C06-81AFACB7BF52}"/>
          </ac:spMkLst>
        </pc:spChg>
        <pc:spChg chg="del">
          <ac:chgData name="Влад Фурман" userId="c7a8dbc6f6048b23" providerId="LiveId" clId="{BC3A81E7-1946-49C9-8AE3-A4EBF702A025}" dt="2023-05-06T10:35:58.899" v="11" actId="478"/>
          <ac:spMkLst>
            <pc:docMk/>
            <pc:sldMk cId="2872132661" sldId="257"/>
            <ac:spMk id="3" creationId="{EF1B2199-7CB1-4A61-BECB-640A9403DBEF}"/>
          </ac:spMkLst>
        </pc:spChg>
        <pc:spChg chg="add mod">
          <ac:chgData name="Влад Фурман" userId="c7a8dbc6f6048b23" providerId="LiveId" clId="{BC3A81E7-1946-49C9-8AE3-A4EBF702A025}" dt="2023-05-06T10:36:05.978" v="12"/>
          <ac:spMkLst>
            <pc:docMk/>
            <pc:sldMk cId="2872132661" sldId="257"/>
            <ac:spMk id="4" creationId="{BBDB6CEB-AEEC-4DC7-96FD-BC78B52407BD}"/>
          </ac:spMkLst>
        </pc:spChg>
        <pc:spChg chg="add mod">
          <ac:chgData name="Влад Фурман" userId="c7a8dbc6f6048b23" providerId="LiveId" clId="{BC3A81E7-1946-49C9-8AE3-A4EBF702A025}" dt="2023-05-06T10:40:21.979" v="214" actId="1076"/>
          <ac:spMkLst>
            <pc:docMk/>
            <pc:sldMk cId="2872132661" sldId="257"/>
            <ac:spMk id="5" creationId="{F446961C-86D4-457E-8684-898E792E12D0}"/>
          </ac:spMkLst>
        </pc:spChg>
        <pc:picChg chg="add mod">
          <ac:chgData name="Влад Фурман" userId="c7a8dbc6f6048b23" providerId="LiveId" clId="{BC3A81E7-1946-49C9-8AE3-A4EBF702A025}" dt="2023-05-06T10:40:30.860" v="217" actId="1076"/>
          <ac:picMkLst>
            <pc:docMk/>
            <pc:sldMk cId="2872132661" sldId="257"/>
            <ac:picMk id="7" creationId="{1CDF7595-8A9B-41A6-BA3A-563AF47638A1}"/>
          </ac:picMkLst>
        </pc:picChg>
      </pc:sldChg>
      <pc:sldChg chg="addSp delSp modSp new mod modTransition setBg">
        <pc:chgData name="Влад Фурман" userId="c7a8dbc6f6048b23" providerId="LiveId" clId="{BC3A81E7-1946-49C9-8AE3-A4EBF702A025}" dt="2023-05-06T11:09:08.785" v="522"/>
        <pc:sldMkLst>
          <pc:docMk/>
          <pc:sldMk cId="813298913" sldId="258"/>
        </pc:sldMkLst>
        <pc:spChg chg="del">
          <ac:chgData name="Влад Фурман" userId="c7a8dbc6f6048b23" providerId="LiveId" clId="{BC3A81E7-1946-49C9-8AE3-A4EBF702A025}" dt="2023-05-06T10:40:35.549" v="219" actId="478"/>
          <ac:spMkLst>
            <pc:docMk/>
            <pc:sldMk cId="813298913" sldId="258"/>
            <ac:spMk id="2" creationId="{EA16B9B4-28B1-473D-8D54-F02EF3FEA210}"/>
          </ac:spMkLst>
        </pc:spChg>
        <pc:spChg chg="del">
          <ac:chgData name="Влад Фурман" userId="c7a8dbc6f6048b23" providerId="LiveId" clId="{BC3A81E7-1946-49C9-8AE3-A4EBF702A025}" dt="2023-05-06T10:40:36.805" v="220" actId="478"/>
          <ac:spMkLst>
            <pc:docMk/>
            <pc:sldMk cId="813298913" sldId="258"/>
            <ac:spMk id="3" creationId="{BD85F2E4-7029-4A27-AF44-6813C7651BC2}"/>
          </ac:spMkLst>
        </pc:spChg>
        <pc:spChg chg="add mod">
          <ac:chgData name="Влад Фурман" userId="c7a8dbc6f6048b23" providerId="LiveId" clId="{BC3A81E7-1946-49C9-8AE3-A4EBF702A025}" dt="2023-05-06T10:42:05.554" v="262" actId="255"/>
          <ac:spMkLst>
            <pc:docMk/>
            <pc:sldMk cId="813298913" sldId="258"/>
            <ac:spMk id="5" creationId="{FFED4099-8817-411F-865C-99A36828DAB4}"/>
          </ac:spMkLst>
        </pc:spChg>
      </pc:sldChg>
      <pc:sldChg chg="addSp delSp modSp new mod modTransition setBg">
        <pc:chgData name="Влад Фурман" userId="c7a8dbc6f6048b23" providerId="LiveId" clId="{BC3A81E7-1946-49C9-8AE3-A4EBF702A025}" dt="2023-05-06T11:09:10.017" v="523"/>
        <pc:sldMkLst>
          <pc:docMk/>
          <pc:sldMk cId="1188370727" sldId="259"/>
        </pc:sldMkLst>
        <pc:spChg chg="del">
          <ac:chgData name="Влад Фурман" userId="c7a8dbc6f6048b23" providerId="LiveId" clId="{BC3A81E7-1946-49C9-8AE3-A4EBF702A025}" dt="2023-05-06T10:42:10.269" v="264" actId="478"/>
          <ac:spMkLst>
            <pc:docMk/>
            <pc:sldMk cId="1188370727" sldId="259"/>
            <ac:spMk id="2" creationId="{444B8CFE-8A61-44F5-AB75-66B13D11DE59}"/>
          </ac:spMkLst>
        </pc:spChg>
        <pc:spChg chg="del">
          <ac:chgData name="Влад Фурман" userId="c7a8dbc6f6048b23" providerId="LiveId" clId="{BC3A81E7-1946-49C9-8AE3-A4EBF702A025}" dt="2023-05-06T10:42:11.353" v="265" actId="478"/>
          <ac:spMkLst>
            <pc:docMk/>
            <pc:sldMk cId="1188370727" sldId="259"/>
            <ac:spMk id="3" creationId="{42DE86A1-658F-4E28-A08B-309EFD24E4BC}"/>
          </ac:spMkLst>
        </pc:spChg>
        <pc:spChg chg="add mod">
          <ac:chgData name="Влад Фурман" userId="c7a8dbc6f6048b23" providerId="LiveId" clId="{BC3A81E7-1946-49C9-8AE3-A4EBF702A025}" dt="2023-05-06T10:45:08.339" v="292" actId="1076"/>
          <ac:spMkLst>
            <pc:docMk/>
            <pc:sldMk cId="1188370727" sldId="259"/>
            <ac:spMk id="5" creationId="{D4239F2F-25DF-4BD5-91E7-A9FB226558EA}"/>
          </ac:spMkLst>
        </pc:spChg>
        <pc:spChg chg="add del mod">
          <ac:chgData name="Влад Фурман" userId="c7a8dbc6f6048b23" providerId="LiveId" clId="{BC3A81E7-1946-49C9-8AE3-A4EBF702A025}" dt="2023-05-06T10:43:40.626" v="289" actId="478"/>
          <ac:spMkLst>
            <pc:docMk/>
            <pc:sldMk cId="1188370727" sldId="259"/>
            <ac:spMk id="7" creationId="{941FA89E-5DF9-4D96-8E09-A777B146C30B}"/>
          </ac:spMkLst>
        </pc:spChg>
        <pc:picChg chg="add mod">
          <ac:chgData name="Влад Фурман" userId="c7a8dbc6f6048b23" providerId="LiveId" clId="{BC3A81E7-1946-49C9-8AE3-A4EBF702A025}" dt="2023-05-06T10:45:24.115" v="298" actId="1076"/>
          <ac:picMkLst>
            <pc:docMk/>
            <pc:sldMk cId="1188370727" sldId="259"/>
            <ac:picMk id="9" creationId="{8179BC00-7866-452B-B16F-B34BAA371197}"/>
          </ac:picMkLst>
        </pc:picChg>
      </pc:sldChg>
      <pc:sldChg chg="addSp delSp modSp new mod modTransition setBg">
        <pc:chgData name="Влад Фурман" userId="c7a8dbc6f6048b23" providerId="LiveId" clId="{BC3A81E7-1946-49C9-8AE3-A4EBF702A025}" dt="2023-05-06T11:09:11.828" v="524"/>
        <pc:sldMkLst>
          <pc:docMk/>
          <pc:sldMk cId="1671487138" sldId="260"/>
        </pc:sldMkLst>
        <pc:spChg chg="del">
          <ac:chgData name="Влад Фурман" userId="c7a8dbc6f6048b23" providerId="LiveId" clId="{BC3A81E7-1946-49C9-8AE3-A4EBF702A025}" dt="2023-05-06T10:45:29.089" v="300" actId="478"/>
          <ac:spMkLst>
            <pc:docMk/>
            <pc:sldMk cId="1671487138" sldId="260"/>
            <ac:spMk id="2" creationId="{BD2A03AA-B7B7-48DB-887B-C5739E7A38BC}"/>
          </ac:spMkLst>
        </pc:spChg>
        <pc:spChg chg="del">
          <ac:chgData name="Влад Фурман" userId="c7a8dbc6f6048b23" providerId="LiveId" clId="{BC3A81E7-1946-49C9-8AE3-A4EBF702A025}" dt="2023-05-06T10:45:31.651" v="301" actId="478"/>
          <ac:spMkLst>
            <pc:docMk/>
            <pc:sldMk cId="1671487138" sldId="260"/>
            <ac:spMk id="3" creationId="{F2425D11-481D-43E9-BD8F-A8A6292ADED7}"/>
          </ac:spMkLst>
        </pc:spChg>
        <pc:spChg chg="add mod">
          <ac:chgData name="Влад Фурман" userId="c7a8dbc6f6048b23" providerId="LiveId" clId="{BC3A81E7-1946-49C9-8AE3-A4EBF702A025}" dt="2023-05-06T10:46:31.154" v="326" actId="1076"/>
          <ac:spMkLst>
            <pc:docMk/>
            <pc:sldMk cId="1671487138" sldId="260"/>
            <ac:spMk id="5" creationId="{7BD1DEAD-F608-46C5-A2E2-312329B0DBE5}"/>
          </ac:spMkLst>
        </pc:spChg>
        <pc:spChg chg="add mod">
          <ac:chgData name="Влад Фурман" userId="c7a8dbc6f6048b23" providerId="LiveId" clId="{BC3A81E7-1946-49C9-8AE3-A4EBF702A025}" dt="2023-05-06T10:51:46.737" v="367" actId="255"/>
          <ac:spMkLst>
            <pc:docMk/>
            <pc:sldMk cId="1671487138" sldId="260"/>
            <ac:spMk id="13" creationId="{CBF6DA8C-F28C-4F90-98AD-9D5E16C9A846}"/>
          </ac:spMkLst>
        </pc:spChg>
        <pc:picChg chg="add del mod">
          <ac:chgData name="Влад Фурман" userId="c7a8dbc6f6048b23" providerId="LiveId" clId="{BC3A81E7-1946-49C9-8AE3-A4EBF702A025}" dt="2023-05-06T10:49:43.214" v="334" actId="478"/>
          <ac:picMkLst>
            <pc:docMk/>
            <pc:sldMk cId="1671487138" sldId="260"/>
            <ac:picMk id="7" creationId="{BF656840-D791-4CEE-A10F-AD0B10F3D414}"/>
          </ac:picMkLst>
        </pc:picChg>
        <pc:picChg chg="add mod">
          <ac:chgData name="Влад Фурман" userId="c7a8dbc6f6048b23" providerId="LiveId" clId="{BC3A81E7-1946-49C9-8AE3-A4EBF702A025}" dt="2023-05-06T10:51:19.635" v="359" actId="1076"/>
          <ac:picMkLst>
            <pc:docMk/>
            <pc:sldMk cId="1671487138" sldId="260"/>
            <ac:picMk id="9" creationId="{9F7FB04F-B314-4D0B-B3A6-FA6F3035D79E}"/>
          </ac:picMkLst>
        </pc:picChg>
        <pc:picChg chg="add mod">
          <ac:chgData name="Влад Фурман" userId="c7a8dbc6f6048b23" providerId="LiveId" clId="{BC3A81E7-1946-49C9-8AE3-A4EBF702A025}" dt="2023-05-06T10:51:14.435" v="356" actId="1076"/>
          <ac:picMkLst>
            <pc:docMk/>
            <pc:sldMk cId="1671487138" sldId="260"/>
            <ac:picMk id="11" creationId="{BB4C01D4-2CA9-4A82-83ED-D5FCEF171D17}"/>
          </ac:picMkLst>
        </pc:picChg>
      </pc:sldChg>
      <pc:sldChg chg="addSp delSp modSp new mod modTransition setBg">
        <pc:chgData name="Влад Фурман" userId="c7a8dbc6f6048b23" providerId="LiveId" clId="{BC3A81E7-1946-49C9-8AE3-A4EBF702A025}" dt="2023-05-06T11:09:13.337" v="525"/>
        <pc:sldMkLst>
          <pc:docMk/>
          <pc:sldMk cId="302456408" sldId="261"/>
        </pc:sldMkLst>
        <pc:spChg chg="del">
          <ac:chgData name="Влад Фурман" userId="c7a8dbc6f6048b23" providerId="LiveId" clId="{BC3A81E7-1946-49C9-8AE3-A4EBF702A025}" dt="2023-05-06T10:50:19.857" v="339" actId="478"/>
          <ac:spMkLst>
            <pc:docMk/>
            <pc:sldMk cId="302456408" sldId="261"/>
            <ac:spMk id="2" creationId="{12DEE629-EAB9-4A1F-8FE0-50DADC678C5F}"/>
          </ac:spMkLst>
        </pc:spChg>
        <pc:spChg chg="del">
          <ac:chgData name="Влад Фурман" userId="c7a8dbc6f6048b23" providerId="LiveId" clId="{BC3A81E7-1946-49C9-8AE3-A4EBF702A025}" dt="2023-05-06T10:50:21.609" v="340" actId="478"/>
          <ac:spMkLst>
            <pc:docMk/>
            <pc:sldMk cId="302456408" sldId="261"/>
            <ac:spMk id="3" creationId="{838336A5-5A70-46D0-9559-D9B7F7B34B7C}"/>
          </ac:spMkLst>
        </pc:spChg>
        <pc:spChg chg="add del mod">
          <ac:chgData name="Влад Фурман" userId="c7a8dbc6f6048b23" providerId="LiveId" clId="{BC3A81E7-1946-49C9-8AE3-A4EBF702A025}" dt="2023-05-06T10:52:01.816" v="369" actId="478"/>
          <ac:spMkLst>
            <pc:docMk/>
            <pc:sldMk cId="302456408" sldId="261"/>
            <ac:spMk id="5" creationId="{C64F370D-8124-471C-8A76-29EC9659C729}"/>
          </ac:spMkLst>
        </pc:spChg>
        <pc:spChg chg="add mod">
          <ac:chgData name="Влад Фурман" userId="c7a8dbc6f6048b23" providerId="LiveId" clId="{BC3A81E7-1946-49C9-8AE3-A4EBF702A025}" dt="2023-05-06T10:56:37.285" v="377" actId="255"/>
          <ac:spMkLst>
            <pc:docMk/>
            <pc:sldMk cId="302456408" sldId="261"/>
            <ac:spMk id="7" creationId="{F4977F88-4983-4E58-9C19-F383080D917A}"/>
          </ac:spMkLst>
        </pc:spChg>
        <pc:spChg chg="add mod">
          <ac:chgData name="Влад Фурман" userId="c7a8dbc6f6048b23" providerId="LiveId" clId="{BC3A81E7-1946-49C9-8AE3-A4EBF702A025}" dt="2023-05-06T11:00:56.945" v="448" actId="1076"/>
          <ac:spMkLst>
            <pc:docMk/>
            <pc:sldMk cId="302456408" sldId="261"/>
            <ac:spMk id="9" creationId="{16CBABF0-5359-4E0B-BDCB-507375AFC66B}"/>
          </ac:spMkLst>
        </pc:spChg>
        <pc:spChg chg="add mod">
          <ac:chgData name="Влад Фурман" userId="c7a8dbc6f6048b23" providerId="LiveId" clId="{BC3A81E7-1946-49C9-8AE3-A4EBF702A025}" dt="2023-05-06T11:01:01.306" v="449" actId="1076"/>
          <ac:spMkLst>
            <pc:docMk/>
            <pc:sldMk cId="302456408" sldId="261"/>
            <ac:spMk id="11" creationId="{C37E9245-67D9-4587-9088-4A0C49EA6D79}"/>
          </ac:spMkLst>
        </pc:spChg>
        <pc:spChg chg="add mod">
          <ac:chgData name="Влад Фурман" userId="c7a8dbc6f6048b23" providerId="LiveId" clId="{BC3A81E7-1946-49C9-8AE3-A4EBF702A025}" dt="2023-05-06T11:01:04.347" v="450" actId="1076"/>
          <ac:spMkLst>
            <pc:docMk/>
            <pc:sldMk cId="302456408" sldId="261"/>
            <ac:spMk id="13" creationId="{8CB18D49-DAB3-4166-9381-5EE79077AE32}"/>
          </ac:spMkLst>
        </pc:spChg>
      </pc:sldChg>
      <pc:sldChg chg="addSp delSp modSp new mod modTransition setBg">
        <pc:chgData name="Влад Фурман" userId="c7a8dbc6f6048b23" providerId="LiveId" clId="{BC3A81E7-1946-49C9-8AE3-A4EBF702A025}" dt="2023-05-06T11:09:18.466" v="526"/>
        <pc:sldMkLst>
          <pc:docMk/>
          <pc:sldMk cId="1178990182" sldId="262"/>
        </pc:sldMkLst>
        <pc:spChg chg="del">
          <ac:chgData name="Влад Фурман" userId="c7a8dbc6f6048b23" providerId="LiveId" clId="{BC3A81E7-1946-49C9-8AE3-A4EBF702A025}" dt="2023-05-06T11:01:20.530" v="452" actId="478"/>
          <ac:spMkLst>
            <pc:docMk/>
            <pc:sldMk cId="1178990182" sldId="262"/>
            <ac:spMk id="2" creationId="{D5B050D1-EA37-4570-B80B-9C3378E5DE99}"/>
          </ac:spMkLst>
        </pc:spChg>
        <pc:spChg chg="del">
          <ac:chgData name="Влад Фурман" userId="c7a8dbc6f6048b23" providerId="LiveId" clId="{BC3A81E7-1946-49C9-8AE3-A4EBF702A025}" dt="2023-05-06T11:01:22.438" v="453" actId="478"/>
          <ac:spMkLst>
            <pc:docMk/>
            <pc:sldMk cId="1178990182" sldId="262"/>
            <ac:spMk id="3" creationId="{7B20F988-3925-41B4-A50B-1E52F9640903}"/>
          </ac:spMkLst>
        </pc:spChg>
        <pc:spChg chg="add mod">
          <ac:chgData name="Влад Фурман" userId="c7a8dbc6f6048b23" providerId="LiveId" clId="{BC3A81E7-1946-49C9-8AE3-A4EBF702A025}" dt="2023-05-06T11:05:46.866" v="485" actId="1076"/>
          <ac:spMkLst>
            <pc:docMk/>
            <pc:sldMk cId="1178990182" sldId="262"/>
            <ac:spMk id="5" creationId="{6A237EB6-CC7A-4094-80A3-09CD8702A9B9}"/>
          </ac:spMkLst>
        </pc:spChg>
      </pc:sldChg>
      <pc:sldChg chg="addSp delSp modSp new mod modTransition setBg">
        <pc:chgData name="Влад Фурман" userId="c7a8dbc6f6048b23" providerId="LiveId" clId="{BC3A81E7-1946-49C9-8AE3-A4EBF702A025}" dt="2023-05-06T11:09:21.209" v="527"/>
        <pc:sldMkLst>
          <pc:docMk/>
          <pc:sldMk cId="1421039936" sldId="263"/>
        </pc:sldMkLst>
        <pc:spChg chg="del">
          <ac:chgData name="Влад Фурман" userId="c7a8dbc6f6048b23" providerId="LiveId" clId="{BC3A81E7-1946-49C9-8AE3-A4EBF702A025}" dt="2023-05-06T11:06:09.233" v="487" actId="478"/>
          <ac:spMkLst>
            <pc:docMk/>
            <pc:sldMk cId="1421039936" sldId="263"/>
            <ac:spMk id="2" creationId="{31CE5461-98A8-4F37-B6A6-58153404CA51}"/>
          </ac:spMkLst>
        </pc:spChg>
        <pc:spChg chg="del">
          <ac:chgData name="Влад Фурман" userId="c7a8dbc6f6048b23" providerId="LiveId" clId="{BC3A81E7-1946-49C9-8AE3-A4EBF702A025}" dt="2023-05-06T11:06:11" v="488" actId="478"/>
          <ac:spMkLst>
            <pc:docMk/>
            <pc:sldMk cId="1421039936" sldId="263"/>
            <ac:spMk id="3" creationId="{8A315B43-81D7-4461-B86A-3C8EA3CC5810}"/>
          </ac:spMkLst>
        </pc:spChg>
        <pc:spChg chg="add mod">
          <ac:chgData name="Влад Фурман" userId="c7a8dbc6f6048b23" providerId="LiveId" clId="{BC3A81E7-1946-49C9-8AE3-A4EBF702A025}" dt="2023-05-06T11:07:08.714" v="501" actId="1076"/>
          <ac:spMkLst>
            <pc:docMk/>
            <pc:sldMk cId="1421039936" sldId="263"/>
            <ac:spMk id="5" creationId="{1CF15083-607F-4953-8963-E9BCBEAB1CAA}"/>
          </ac:spMkLst>
        </pc:spChg>
        <pc:spChg chg="add mod">
          <ac:chgData name="Влад Фурман" userId="c7a8dbc6f6048b23" providerId="LiveId" clId="{BC3A81E7-1946-49C9-8AE3-A4EBF702A025}" dt="2023-05-06T11:08:54.281" v="519" actId="1076"/>
          <ac:spMkLst>
            <pc:docMk/>
            <pc:sldMk cId="1421039936" sldId="263"/>
            <ac:spMk id="7" creationId="{1E522EA3-646E-45BD-BB84-7FF73B3C78AB}"/>
          </ac:spMkLst>
        </pc:spChg>
      </pc:sldChg>
      <pc:sldMasterChg chg="addSldLayout">
        <pc:chgData name="Влад Фурман" userId="c7a8dbc6f6048b23" providerId="LiveId" clId="{BC3A81E7-1946-49C9-8AE3-A4EBF702A025}" dt="2023-05-06T10:35:20.213" v="0" actId="680"/>
        <pc:sldMasterMkLst>
          <pc:docMk/>
          <pc:sldMasterMk cId="4180434663" sldId="2147483648"/>
        </pc:sldMasterMkLst>
        <pc:sldLayoutChg chg="add">
          <pc:chgData name="Влад Фурман" userId="c7a8dbc6f6048b23" providerId="LiveId" clId="{BC3A81E7-1946-49C9-8AE3-A4EBF702A025}" dt="2023-05-06T10:35:20.213" v="0" actId="680"/>
          <pc:sldLayoutMkLst>
            <pc:docMk/>
            <pc:sldMasterMk cId="4180434663" sldId="2147483648"/>
            <pc:sldLayoutMk cId="875522263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D411D-430C-4613-B4D8-52EFECBAF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9879353-7A1E-4A2C-BC4A-0551D447B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7552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4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948E31-C3D3-4709-B2D0-32A296A56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81" y="121707"/>
            <a:ext cx="1909238" cy="190923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747AF4F-66E8-4274-9C05-DECA1BBE0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/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ідзаголовок 2">
            <a:extLst>
              <a:ext uri="{FF2B5EF4-FFF2-40B4-BE49-F238E27FC236}">
                <a16:creationId xmlns:a16="http://schemas.microsoft.com/office/drawing/2014/main" id="{FC47B6D1-6CD1-4E4D-B966-C13B285C5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8813"/>
            <a:ext cx="12192000" cy="1655762"/>
          </a:xfrm>
        </p:spPr>
        <p:txBody>
          <a:bodyPr/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АВАРІЙНО-РЯТУВАЛЬНА ЧАСТИНА З ЛІКВІДАЦІЇ НАСЛІДКІВ НАДЗВИЧАЙНИХ СИТУАЦІЙ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5518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BDB6CEB-AEEC-4DC7-96FD-BC78B5240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29323"/>
          </a:xfrm>
        </p:spPr>
        <p:txBody>
          <a:bodyPr/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ПІДГОТОВКА</a:t>
            </a:r>
          </a:p>
        </p:txBody>
      </p:sp>
      <p:sp>
        <p:nvSpPr>
          <p:cNvPr id="5" name="Підзаголовок 2">
            <a:extLst>
              <a:ext uri="{FF2B5EF4-FFF2-40B4-BE49-F238E27FC236}">
                <a16:creationId xmlns:a16="http://schemas.microsoft.com/office/drawing/2014/main" id="{F446961C-86D4-457E-8684-898E792E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29323"/>
            <a:ext cx="12192000" cy="1996122"/>
          </a:xfrm>
        </p:spPr>
        <p:txBody>
          <a:bodyPr/>
          <a:lstStyle/>
          <a:p>
            <a:pPr algn="l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Особливості проведення аварійно-рятувальних та інших невідкладних робіт під час ліквідації наслідків надзвичайних ситуацій, пов’язаних із повінню (паводком, катастрофічним затопленням)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DF7595-8A9B-41A6-BA3A-563AF4763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94" y="2459990"/>
            <a:ext cx="6853611" cy="40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32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ED4099-8817-411F-865C-99A36828DAB4}"/>
              </a:ext>
            </a:extLst>
          </p:cNvPr>
          <p:cNvSpPr txBox="1"/>
          <p:nvPr/>
        </p:nvSpPr>
        <p:spPr>
          <a:xfrm>
            <a:off x="1838960" y="612844"/>
            <a:ext cx="851408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Наслідками НС (небезпечних подій), пов’язаних із повінню (паводком, катастрофічним затопленням), можуть бути: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загибель людей;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затоплення населених пунктів, сільськогосподарських угідь;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порушення функціонування систем життєзабезпечення населення;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порушення транспортного сполучення з населеними пунктами (територіями);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пошкодження і руйнування будівель та споруд, залізничних і автомобільних шляхів, мостів, тунелів;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руйнування обладнання, комунікацій, гідроспоруд та меліоративних систем;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псування та знищення продуктів харчування, сировини, пального, добрив тощо;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з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агибель свійських тварин та знищення врожаю сільськогосподарських культур;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загроза виникнення спалахів інфекційних захворювань (епідемії);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зсувні процеси, вимивання родючого шару ґрунту;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погіршення якості питної води.</a:t>
            </a:r>
          </a:p>
        </p:txBody>
      </p:sp>
    </p:spTree>
    <p:extLst>
      <p:ext uri="{BB962C8B-B14F-4D97-AF65-F5344CB8AC3E}">
        <p14:creationId xmlns:p14="http://schemas.microsoft.com/office/powerpoint/2010/main" val="813298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239F2F-25DF-4BD5-91E7-A9FB226558EA}"/>
              </a:ext>
            </a:extLst>
          </p:cNvPr>
          <p:cNvSpPr txBox="1"/>
          <p:nvPr/>
        </p:nvSpPr>
        <p:spPr>
          <a:xfrm>
            <a:off x="1564640" y="91440"/>
            <a:ext cx="90627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Повінь (паводок) характеризується необхідністю оперативного реагування, пошуку постраждалих, забезпечення доступу рятувальників для рятування людей, надання </a:t>
            </a:r>
            <a:r>
              <a:rPr lang="uk-UA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домедичної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екстреної медичної допомоги постраждалим і їх евакуація до закладів охорони здоров’я.</a:t>
            </a:r>
          </a:p>
          <a:p>
            <a:pPr algn="just"/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Для безпечного ведення рятувальних робіт організовується та здійснюється постійний контроль за виконанням рятувальниками заходів безпеки та за потреби негайне надання їм допомоги.</a:t>
            </a:r>
          </a:p>
          <a:p>
            <a:pPr algn="just"/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З метою надання допомоги підрозділам ОРС ЦЗ, що виконують пошуково-рятувальні роботи, формуються та підтримуються в постійній готовності резервні пошуково-рятувальні групи.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79BC00-7866-452B-B16F-B34BAA371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48" y="3261539"/>
            <a:ext cx="4731703" cy="34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70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1DEAD-F608-46C5-A2E2-312329B0DBE5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Під час проведення АРІНР реалізуються такі завдання:</a:t>
            </a:r>
          </a:p>
          <a:p>
            <a:pPr marL="342900" indent="-34290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розвідка маршруту висування і ділянки робіт;</a:t>
            </a:r>
          </a:p>
          <a:p>
            <a:pPr marL="342900" indent="-34290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здійснення пошуку постраждалих та надання їм необхідної допомоги;</a:t>
            </a:r>
          </a:p>
          <a:p>
            <a:pPr marL="342900" indent="-34290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розбір зруйнованих, пошкоджених будівель, споруд та порятунок постраждалих, які в них перебували;</a:t>
            </a:r>
          </a:p>
          <a:p>
            <a:pPr marL="342900" indent="-34290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надання </a:t>
            </a:r>
            <a:r>
              <a:rPr lang="uk-UA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домедичної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екстреної медичної допомоги постраждалим та евакуація їх до закладів охорони здоров’я;</a:t>
            </a:r>
          </a:p>
          <a:p>
            <a:pPr marL="342900" indent="-34290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надання екстреної психологічної допомоги постраждалим унаслідок НС;</a:t>
            </a:r>
          </a:p>
          <a:p>
            <a:pPr marL="342900" indent="-34290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евакуація населення з небезпечних місць (затоплюваних районів).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7FB04F-B314-4D0B-B3A6-FA6F3035D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2" y="2769277"/>
            <a:ext cx="4154919" cy="27692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4C01D4-2CA9-4A82-83ED-D5FCEF171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2862322"/>
            <a:ext cx="4592320" cy="2583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F6DA8C-F28C-4F90-98AD-9D5E16C9A846}"/>
              </a:ext>
            </a:extLst>
          </p:cNvPr>
          <p:cNvSpPr txBox="1"/>
          <p:nvPr/>
        </p:nvSpPr>
        <p:spPr>
          <a:xfrm>
            <a:off x="0" y="5631599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АРІНР у разі повені (паводка) слід проводити безперервно, цілодобово, у будь-яку погоду і забезпечувати вчасне рятування постраждалих та роботи щодо ліквідації заторів, що утворилися на річках, поривів гребель, дамб, відкачування води та відновлення зруйнованих ділянок шляхів у постраждалих районах.</a:t>
            </a:r>
          </a:p>
        </p:txBody>
      </p:sp>
    </p:spTree>
    <p:extLst>
      <p:ext uri="{BB962C8B-B14F-4D97-AF65-F5344CB8AC3E}">
        <p14:creationId xmlns:p14="http://schemas.microsoft.com/office/powerpoint/2010/main" val="1671487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977F88-4983-4E58-9C19-F383080D917A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запобігання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повеням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ліквідації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наслідків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умовно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поділяються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на три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етапи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BABF0-5359-4E0B-BDCB-507375AFC66B}"/>
              </a:ext>
            </a:extLst>
          </p:cNvPr>
          <p:cNvSpPr txBox="1"/>
          <p:nvPr/>
        </p:nvSpPr>
        <p:spPr>
          <a:xfrm>
            <a:off x="91440" y="1069539"/>
            <a:ext cx="5232400" cy="286232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1) перший етап: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прогноз стихійного лиха;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організація заходів з мінімізації негативних наслідків НС;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оповіщення керівників підприємств, установ, організацій та населення;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аналіз можливої обстановки;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приведення в готовність сил та засобів для проведення АРІНР, визначення маршрутів евакуації, організація взаємодії;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7E9245-67D9-4587-9088-4A0C49EA6D79}"/>
              </a:ext>
            </a:extLst>
          </p:cNvPr>
          <p:cNvSpPr txBox="1"/>
          <p:nvPr/>
        </p:nvSpPr>
        <p:spPr>
          <a:xfrm>
            <a:off x="6096000" y="1536899"/>
            <a:ext cx="5445760" cy="31468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2) другий етап: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здійснення заходів з порятунку людей;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зміцнення дамб та інших гідроспоруд;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наведення переправ;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евакуація людей, вивезення матеріальних і культурних цінностей;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організація </a:t>
            </a:r>
            <a:r>
              <a:rPr lang="uk-UA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домедичної</a:t>
            </a: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екстреної медичної допомоги та психологічного забезпечення постраждалих;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організація тимчасового життєзабезпечення людей;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B18D49-DAB3-4166-9381-5EE79077AE32}"/>
              </a:ext>
            </a:extLst>
          </p:cNvPr>
          <p:cNvSpPr txBox="1"/>
          <p:nvPr/>
        </p:nvSpPr>
        <p:spPr>
          <a:xfrm>
            <a:off x="2560320" y="5126741"/>
            <a:ext cx="8402320" cy="132343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3)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третій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відновлення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пошкоджених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об’єктів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життєзабезпечення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населення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транспортної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інфраструктури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відновлення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житлового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фонду.</a:t>
            </a:r>
          </a:p>
        </p:txBody>
      </p:sp>
    </p:spTree>
    <p:extLst>
      <p:ext uri="{BB962C8B-B14F-4D97-AF65-F5344CB8AC3E}">
        <p14:creationId xmlns:p14="http://schemas.microsoft.com/office/powerpoint/2010/main" val="302456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237EB6-CC7A-4094-80A3-09CD8702A9B9}"/>
              </a:ext>
            </a:extLst>
          </p:cNvPr>
          <p:cNvSpPr txBox="1"/>
          <p:nvPr/>
        </p:nvSpPr>
        <p:spPr>
          <a:xfrm>
            <a:off x="0" y="1493520"/>
            <a:ext cx="1219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Територію зони затоплення для зручності управління та забезпечення чіткої взаємодії між підрозділами розбивають на сектори.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uk-UA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За результатами оцінки відомостей про обстановку вирішуються такі завдання:</a:t>
            </a:r>
          </a:p>
          <a:p>
            <a:pPr marL="285750" indent="-285750" algn="just">
              <a:buFontTx/>
              <a:buChar char="-"/>
            </a:pPr>
            <a:r>
              <a:rPr lang="uk-UA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з’ясовуються можливість і необхідність залучення додаткових сил і засобів до проведення АРІНР;</a:t>
            </a:r>
          </a:p>
          <a:p>
            <a:pPr marL="285750" indent="-285750" algn="just">
              <a:buFontTx/>
              <a:buChar char="-"/>
            </a:pPr>
            <a:r>
              <a:rPr lang="uk-UA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здійснюється розподіл наявних сил і засобів за секторами проведення АРІНР.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Пошук постраждалих людей в умовах високого рівня води становить сукупність дій, спрямованих на виявлення, з’ясування місцезнаходження і стану людей, установлення з ними зв’язку і визначення обсягу і характеру необхідної допомоги.</a:t>
            </a:r>
          </a:p>
        </p:txBody>
      </p:sp>
    </p:spTree>
    <p:extLst>
      <p:ext uri="{BB962C8B-B14F-4D97-AF65-F5344CB8AC3E}">
        <p14:creationId xmlns:p14="http://schemas.microsoft.com/office/powerpoint/2010/main" val="1178990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15083-607F-4953-8963-E9BCBEAB1CAA}"/>
              </a:ext>
            </a:extLst>
          </p:cNvPr>
          <p:cNvSpPr txBox="1"/>
          <p:nvPr/>
        </p:nvSpPr>
        <p:spPr>
          <a:xfrm>
            <a:off x="0" y="73303"/>
            <a:ext cx="12192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Рятування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перебувають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над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поверхнею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води (дерева, дахи та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незатоплені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поверхи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будівель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споруд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здійснюється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незруйнованими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безпечними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маршрутами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використанням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наявного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оснащення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рятувальних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мотузок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поясів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штурмової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драбини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канатних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доріг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 з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подальшою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евакуацією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плавзасобами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безпечне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місце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того, для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вилучення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верхніх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поверхів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будівель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використовуються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вертольоти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рятувальниками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РПДГ на борту.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Вертольоти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обладнані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спеціальними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десантними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евакуаційними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засобами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Рятування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режиму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зависання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вертольота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здійснюється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підніманням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борт за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бортової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лебідки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перенесення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шнурі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роликового спускового пристрою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вертольота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верхніх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поверхів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будівель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безпечну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земну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поверхню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застосовується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разом з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рятувальником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РПДГ).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22EA3-646E-45BD-BB84-7FF73B3C78AB}"/>
              </a:ext>
            </a:extLst>
          </p:cNvPr>
          <p:cNvSpPr txBox="1"/>
          <p:nvPr/>
        </p:nvSpPr>
        <p:spPr>
          <a:xfrm>
            <a:off x="0" y="3865880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Рятування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поверхні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води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здійснюється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такими способами: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піднімання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борт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плавзасобу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буксирування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рятувальником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уплав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табельних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підручних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рятувальних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засобів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піднімання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борт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вертольота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бортової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лебідки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перенесення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шнурі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роликового спускового пристрою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вертольота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поверхні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води на берег (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застосовується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разом з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рятувальником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РПДГ).</a:t>
            </a:r>
          </a:p>
        </p:txBody>
      </p:sp>
    </p:spTree>
    <p:extLst>
      <p:ext uri="{BB962C8B-B14F-4D97-AF65-F5344CB8AC3E}">
        <p14:creationId xmlns:p14="http://schemas.microsoft.com/office/powerpoint/2010/main" val="14210399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744</Words>
  <Application>Microsoft Office PowerPoint</Application>
  <PresentationFormat>Широкий екран</PresentationFormat>
  <Paragraphs>56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МОБІЛЬНИЙ РЯТУВАЛЬНИЙ ЦЕНТР ШВИДКОГО РЕАГУВАННЯ  ДЕРЖАВНОЇ СЛУЖБИ УКРАЇНИ З НАДЗВИЧАЙНИХ СИТУАЦІЙ</vt:lpstr>
      <vt:lpstr>ТАКТИЧНА ПІДГОТОВКА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Влад Фурман</cp:lastModifiedBy>
  <cp:revision>3</cp:revision>
  <dcterms:created xsi:type="dcterms:W3CDTF">2023-05-06T10:35:19Z</dcterms:created>
  <dcterms:modified xsi:type="dcterms:W3CDTF">2023-05-06T11:09:26Z</dcterms:modified>
</cp:coreProperties>
</file>