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784" autoAdjust="0"/>
  </p:normalViewPr>
  <p:slideViewPr>
    <p:cSldViewPr snapToGrid="0">
      <p:cViewPr varScale="1">
        <p:scale>
          <a:sx n="67" d="100"/>
          <a:sy n="67" d="100"/>
        </p:scale>
        <p:origin x="83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Влад Фурман" userId="c7a8dbc6f6048b23" providerId="LiveId" clId="{C9FCAAE6-858D-4D51-949B-D9BA6D9A55B8}"/>
    <pc:docChg chg="undo custSel addSld modSld">
      <pc:chgData name="Влад Фурман" userId="c7a8dbc6f6048b23" providerId="LiveId" clId="{C9FCAAE6-858D-4D51-949B-D9BA6D9A55B8}" dt="2023-02-01T08:46:30.772" v="362"/>
      <pc:docMkLst>
        <pc:docMk/>
      </pc:docMkLst>
      <pc:sldChg chg="addSp delSp modSp new mod modTransition setBg">
        <pc:chgData name="Влад Фурман" userId="c7a8dbc6f6048b23" providerId="LiveId" clId="{C9FCAAE6-858D-4D51-949B-D9BA6D9A55B8}" dt="2023-02-01T08:46:22.537" v="357"/>
        <pc:sldMkLst>
          <pc:docMk/>
          <pc:sldMk cId="318837236" sldId="256"/>
        </pc:sldMkLst>
        <pc:spChg chg="del">
          <ac:chgData name="Влад Фурман" userId="c7a8dbc6f6048b23" providerId="LiveId" clId="{C9FCAAE6-858D-4D51-949B-D9BA6D9A55B8}" dt="2023-01-31T08:58:55.579" v="8" actId="21"/>
          <ac:spMkLst>
            <pc:docMk/>
            <pc:sldMk cId="318837236" sldId="256"/>
            <ac:spMk id="2" creationId="{D76D7A53-3B33-4278-A484-2940B4D9FA72}"/>
          </ac:spMkLst>
        </pc:spChg>
        <pc:spChg chg="del">
          <ac:chgData name="Влад Фурман" userId="c7a8dbc6f6048b23" providerId="LiveId" clId="{C9FCAAE6-858D-4D51-949B-D9BA6D9A55B8}" dt="2023-01-31T08:58:59.029" v="9" actId="21"/>
          <ac:spMkLst>
            <pc:docMk/>
            <pc:sldMk cId="318837236" sldId="256"/>
            <ac:spMk id="3" creationId="{0271881F-77CF-4BD6-8212-97E2AA0579BE}"/>
          </ac:spMkLst>
        </pc:spChg>
        <pc:spChg chg="add mod">
          <ac:chgData name="Влад Фурман" userId="c7a8dbc6f6048b23" providerId="LiveId" clId="{C9FCAAE6-858D-4D51-949B-D9BA6D9A55B8}" dt="2023-01-31T08:59:02.126" v="10" actId="1076"/>
          <ac:spMkLst>
            <pc:docMk/>
            <pc:sldMk cId="318837236" sldId="256"/>
            <ac:spMk id="6" creationId="{03B03505-AB16-4408-BFF6-5A3498E2C2A5}"/>
          </ac:spMkLst>
        </pc:spChg>
        <pc:spChg chg="add mod">
          <ac:chgData name="Влад Фурман" userId="c7a8dbc6f6048b23" providerId="LiveId" clId="{C9FCAAE6-858D-4D51-949B-D9BA6D9A55B8}" dt="2023-01-31T08:59:11.806" v="11"/>
          <ac:spMkLst>
            <pc:docMk/>
            <pc:sldMk cId="318837236" sldId="256"/>
            <ac:spMk id="7" creationId="{DAD72FB9-24C6-4C91-888C-046DB032B6F5}"/>
          </ac:spMkLst>
        </pc:spChg>
        <pc:picChg chg="add mod">
          <ac:chgData name="Влад Фурман" userId="c7a8dbc6f6048b23" providerId="LiveId" clId="{C9FCAAE6-858D-4D51-949B-D9BA6D9A55B8}" dt="2023-01-31T08:58:26.164" v="6" actId="1076"/>
          <ac:picMkLst>
            <pc:docMk/>
            <pc:sldMk cId="318837236" sldId="256"/>
            <ac:picMk id="5" creationId="{23FC6D0E-A982-4259-A336-28C3F02D6736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24.332" v="358"/>
        <pc:sldMkLst>
          <pc:docMk/>
          <pc:sldMk cId="3004837494" sldId="257"/>
        </pc:sldMkLst>
        <pc:spChg chg="del">
          <ac:chgData name="Влад Фурман" userId="c7a8dbc6f6048b23" providerId="LiveId" clId="{C9FCAAE6-858D-4D51-949B-D9BA6D9A55B8}" dt="2023-01-31T08:59:33.992" v="14" actId="21"/>
          <ac:spMkLst>
            <pc:docMk/>
            <pc:sldMk cId="3004837494" sldId="257"/>
            <ac:spMk id="2" creationId="{45E90D1D-FFFD-415A-8478-977B6B0046F2}"/>
          </ac:spMkLst>
        </pc:spChg>
        <pc:spChg chg="mod">
          <ac:chgData name="Влад Фурман" userId="c7a8dbc6f6048b23" providerId="LiveId" clId="{C9FCAAE6-858D-4D51-949B-D9BA6D9A55B8}" dt="2023-01-31T09:02:50.531" v="163" actId="1076"/>
          <ac:spMkLst>
            <pc:docMk/>
            <pc:sldMk cId="3004837494" sldId="257"/>
            <ac:spMk id="3" creationId="{E03C2FE4-9BA2-4CAA-8609-B6FF395BA4FC}"/>
          </ac:spMkLst>
        </pc:spChg>
        <pc:spChg chg="add mod">
          <ac:chgData name="Влад Фурман" userId="c7a8dbc6f6048b23" providerId="LiveId" clId="{C9FCAAE6-858D-4D51-949B-D9BA6D9A55B8}" dt="2023-01-31T08:59:28.767" v="13"/>
          <ac:spMkLst>
            <pc:docMk/>
            <pc:sldMk cId="3004837494" sldId="257"/>
            <ac:spMk id="4" creationId="{F3D4D396-69D4-41FC-8C26-38D54F7A81C2}"/>
          </ac:spMkLst>
        </pc:spChg>
        <pc:picChg chg="add mod">
          <ac:chgData name="Влад Фурман" userId="c7a8dbc6f6048b23" providerId="LiveId" clId="{C9FCAAE6-858D-4D51-949B-D9BA6D9A55B8}" dt="2023-01-31T09:17:43.244" v="167" actId="1076"/>
          <ac:picMkLst>
            <pc:docMk/>
            <pc:sldMk cId="3004837494" sldId="257"/>
            <ac:picMk id="1026" creationId="{E1C25B15-EF14-48B4-BE96-EE7571347769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26.044" v="359"/>
        <pc:sldMkLst>
          <pc:docMk/>
          <pc:sldMk cId="474406769" sldId="258"/>
        </pc:sldMkLst>
        <pc:spChg chg="del">
          <ac:chgData name="Влад Фурман" userId="c7a8dbc6f6048b23" providerId="LiveId" clId="{C9FCAAE6-858D-4D51-949B-D9BA6D9A55B8}" dt="2023-02-01T07:34:06.228" v="173" actId="21"/>
          <ac:spMkLst>
            <pc:docMk/>
            <pc:sldMk cId="474406769" sldId="258"/>
            <ac:spMk id="2" creationId="{DDD33E63-16D2-48E1-BEC8-AFD230351DF6}"/>
          </ac:spMkLst>
        </pc:spChg>
        <pc:spChg chg="mod">
          <ac:chgData name="Влад Фурман" userId="c7a8dbc6f6048b23" providerId="LiveId" clId="{C9FCAAE6-858D-4D51-949B-D9BA6D9A55B8}" dt="2023-02-01T07:34:24.951" v="178" actId="1076"/>
          <ac:spMkLst>
            <pc:docMk/>
            <pc:sldMk cId="474406769" sldId="258"/>
            <ac:spMk id="3" creationId="{2AC5E1A7-0104-43F1-99F5-D906DC191075}"/>
          </ac:spMkLst>
        </pc:spChg>
        <pc:spChg chg="add mod">
          <ac:chgData name="Влад Фурман" userId="c7a8dbc6f6048b23" providerId="LiveId" clId="{C9FCAAE6-858D-4D51-949B-D9BA6D9A55B8}" dt="2023-02-01T07:35:17.047" v="184" actId="207"/>
          <ac:spMkLst>
            <pc:docMk/>
            <pc:sldMk cId="474406769" sldId="258"/>
            <ac:spMk id="5" creationId="{866E346E-8251-4928-BAC4-014E2C103433}"/>
          </ac:spMkLst>
        </pc:spChg>
        <pc:picChg chg="add mod">
          <ac:chgData name="Влад Фурман" userId="c7a8dbc6f6048b23" providerId="LiveId" clId="{C9FCAAE6-858D-4D51-949B-D9BA6D9A55B8}" dt="2023-02-01T07:45:44.332" v="193" actId="1076"/>
          <ac:picMkLst>
            <pc:docMk/>
            <pc:sldMk cId="474406769" sldId="258"/>
            <ac:picMk id="7" creationId="{97A38602-A24E-484B-8072-EB92A44AFB4D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27.483" v="360"/>
        <pc:sldMkLst>
          <pc:docMk/>
          <pc:sldMk cId="3941772195" sldId="259"/>
        </pc:sldMkLst>
        <pc:spChg chg="del">
          <ac:chgData name="Влад Фурман" userId="c7a8dbc6f6048b23" providerId="LiveId" clId="{C9FCAAE6-858D-4D51-949B-D9BA6D9A55B8}" dt="2023-02-01T07:45:57.773" v="198" actId="21"/>
          <ac:spMkLst>
            <pc:docMk/>
            <pc:sldMk cId="3941772195" sldId="259"/>
            <ac:spMk id="2" creationId="{49BF4F5A-A56D-43EE-86F3-23A233C5D648}"/>
          </ac:spMkLst>
        </pc:spChg>
        <pc:spChg chg="mod">
          <ac:chgData name="Влад Фурман" userId="c7a8dbc6f6048b23" providerId="LiveId" clId="{C9FCAAE6-858D-4D51-949B-D9BA6D9A55B8}" dt="2023-02-01T07:49:53.652" v="222" actId="14100"/>
          <ac:spMkLst>
            <pc:docMk/>
            <pc:sldMk cId="3941772195" sldId="259"/>
            <ac:spMk id="3" creationId="{6C203756-DFFC-4321-BA21-F553F0C8C4B8}"/>
          </ac:spMkLst>
        </pc:spChg>
        <pc:spChg chg="add mod">
          <ac:chgData name="Влад Фурман" userId="c7a8dbc6f6048b23" providerId="LiveId" clId="{C9FCAAE6-858D-4D51-949B-D9BA6D9A55B8}" dt="2023-02-01T07:50:57.630" v="229" actId="14100"/>
          <ac:spMkLst>
            <pc:docMk/>
            <pc:sldMk cId="3941772195" sldId="259"/>
            <ac:spMk id="5" creationId="{A5DF0F5F-B2D0-4417-9A00-7576D59B84C0}"/>
          </ac:spMkLst>
        </pc:spChg>
        <pc:spChg chg="add mod">
          <ac:chgData name="Влад Фурман" userId="c7a8dbc6f6048b23" providerId="LiveId" clId="{C9FCAAE6-858D-4D51-949B-D9BA6D9A55B8}" dt="2023-02-01T07:51:49.958" v="236" actId="255"/>
          <ac:spMkLst>
            <pc:docMk/>
            <pc:sldMk cId="3941772195" sldId="259"/>
            <ac:spMk id="7" creationId="{2099D566-ADBB-494E-8701-4490CC5AB1AF}"/>
          </ac:spMkLst>
        </pc:spChg>
      </pc:sldChg>
      <pc:sldChg chg="addSp delSp modSp new mod modTransition setBg">
        <pc:chgData name="Влад Фурман" userId="c7a8dbc6f6048b23" providerId="LiveId" clId="{C9FCAAE6-858D-4D51-949B-D9BA6D9A55B8}" dt="2023-02-01T08:46:29.059" v="361"/>
        <pc:sldMkLst>
          <pc:docMk/>
          <pc:sldMk cId="3619621985" sldId="260"/>
        </pc:sldMkLst>
        <pc:spChg chg="del">
          <ac:chgData name="Влад Фурман" userId="c7a8dbc6f6048b23" providerId="LiveId" clId="{C9FCAAE6-858D-4D51-949B-D9BA6D9A55B8}" dt="2023-02-01T07:52:04.968" v="238" actId="21"/>
          <ac:spMkLst>
            <pc:docMk/>
            <pc:sldMk cId="3619621985" sldId="260"/>
            <ac:spMk id="2" creationId="{EBDBB348-08A6-48F6-821F-67340F2E758A}"/>
          </ac:spMkLst>
        </pc:spChg>
        <pc:spChg chg="mod">
          <ac:chgData name="Влад Фурман" userId="c7a8dbc6f6048b23" providerId="LiveId" clId="{C9FCAAE6-858D-4D51-949B-D9BA6D9A55B8}" dt="2023-02-01T08:30:31.748" v="248" actId="207"/>
          <ac:spMkLst>
            <pc:docMk/>
            <pc:sldMk cId="3619621985" sldId="260"/>
            <ac:spMk id="3" creationId="{DB8ADE0A-DE28-4141-BE57-CAB04BE0D90B}"/>
          </ac:spMkLst>
        </pc:spChg>
        <pc:picChg chg="add mod">
          <ac:chgData name="Влад Фурман" userId="c7a8dbc6f6048b23" providerId="LiveId" clId="{C9FCAAE6-858D-4D51-949B-D9BA6D9A55B8}" dt="2023-02-01T08:34:21.288" v="265" actId="1076"/>
          <ac:picMkLst>
            <pc:docMk/>
            <pc:sldMk cId="3619621985" sldId="260"/>
            <ac:picMk id="5" creationId="{DE054017-6580-434F-A210-D5A54EAE183C}"/>
          </ac:picMkLst>
        </pc:picChg>
        <pc:picChg chg="add mod">
          <ac:chgData name="Влад Фурман" userId="c7a8dbc6f6048b23" providerId="LiveId" clId="{C9FCAAE6-858D-4D51-949B-D9BA6D9A55B8}" dt="2023-02-01T08:31:03.672" v="254" actId="1076"/>
          <ac:picMkLst>
            <pc:docMk/>
            <pc:sldMk cId="3619621985" sldId="260"/>
            <ac:picMk id="7" creationId="{BC9D86FB-2EDB-4091-977E-4CF6EFB2CB65}"/>
          </ac:picMkLst>
        </pc:picChg>
        <pc:picChg chg="add mod">
          <ac:chgData name="Влад Фурман" userId="c7a8dbc6f6048b23" providerId="LiveId" clId="{C9FCAAE6-858D-4D51-949B-D9BA6D9A55B8}" dt="2023-02-01T08:33:39.951" v="257" actId="1076"/>
          <ac:picMkLst>
            <pc:docMk/>
            <pc:sldMk cId="3619621985" sldId="260"/>
            <ac:picMk id="9" creationId="{05FC3408-380A-46DE-8AD4-18878FC0A656}"/>
          </ac:picMkLst>
        </pc:picChg>
        <pc:picChg chg="add mod">
          <ac:chgData name="Влад Фурман" userId="c7a8dbc6f6048b23" providerId="LiveId" clId="{C9FCAAE6-858D-4D51-949B-D9BA6D9A55B8}" dt="2023-02-01T08:34:25.128" v="266" actId="1076"/>
          <ac:picMkLst>
            <pc:docMk/>
            <pc:sldMk cId="3619621985" sldId="260"/>
            <ac:picMk id="11" creationId="{D8E966E6-69D4-48E6-98CF-6F4E06C9706B}"/>
          </ac:picMkLst>
        </pc:picChg>
      </pc:sldChg>
      <pc:sldChg chg="addSp delSp modSp new mod modTransition setBg">
        <pc:chgData name="Влад Фурман" userId="c7a8dbc6f6048b23" providerId="LiveId" clId="{C9FCAAE6-858D-4D51-949B-D9BA6D9A55B8}" dt="2023-02-01T08:46:30.772" v="362"/>
        <pc:sldMkLst>
          <pc:docMk/>
          <pc:sldMk cId="653182140" sldId="261"/>
        </pc:sldMkLst>
        <pc:spChg chg="del">
          <ac:chgData name="Влад Фурман" userId="c7a8dbc6f6048b23" providerId="LiveId" clId="{C9FCAAE6-858D-4D51-949B-D9BA6D9A55B8}" dt="2023-02-01T08:35:20.991" v="272" actId="21"/>
          <ac:spMkLst>
            <pc:docMk/>
            <pc:sldMk cId="653182140" sldId="261"/>
            <ac:spMk id="2" creationId="{D833A809-A996-4E62-A602-C0DCEEDDAA38}"/>
          </ac:spMkLst>
        </pc:spChg>
        <pc:spChg chg="mod">
          <ac:chgData name="Влад Фурман" userId="c7a8dbc6f6048b23" providerId="LiveId" clId="{C9FCAAE6-858D-4D51-949B-D9BA6D9A55B8}" dt="2023-02-01T08:36:02.723" v="283" actId="2711"/>
          <ac:spMkLst>
            <pc:docMk/>
            <pc:sldMk cId="653182140" sldId="261"/>
            <ac:spMk id="3" creationId="{B50BAE32-D2A4-4D3F-A3CF-4EA7111E7032}"/>
          </ac:spMkLst>
        </pc:spChg>
        <pc:spChg chg="add del mod">
          <ac:chgData name="Влад Фурман" userId="c7a8dbc6f6048b23" providerId="LiveId" clId="{C9FCAAE6-858D-4D51-949B-D9BA6D9A55B8}" dt="2023-02-01T08:42:05.978" v="337" actId="1076"/>
          <ac:spMkLst>
            <pc:docMk/>
            <pc:sldMk cId="653182140" sldId="261"/>
            <ac:spMk id="5" creationId="{05B30007-8CB2-4AF7-9440-8CFDAFFB725F}"/>
          </ac:spMkLst>
        </pc:spChg>
        <pc:spChg chg="add del mod">
          <ac:chgData name="Влад Фурман" userId="c7a8dbc6f6048b23" providerId="LiveId" clId="{C9FCAAE6-858D-4D51-949B-D9BA6D9A55B8}" dt="2023-02-01T08:41:35.658" v="329" actId="21"/>
          <ac:spMkLst>
            <pc:docMk/>
            <pc:sldMk cId="653182140" sldId="261"/>
            <ac:spMk id="7" creationId="{283FAD2B-C6C3-44CB-B511-908F96CE3BB4}"/>
          </ac:spMkLst>
        </pc:spChg>
        <pc:spChg chg="add del mod">
          <ac:chgData name="Влад Фурман" userId="c7a8dbc6f6048b23" providerId="LiveId" clId="{C9FCAAE6-858D-4D51-949B-D9BA6D9A55B8}" dt="2023-02-01T08:41:50.632" v="333" actId="21"/>
          <ac:spMkLst>
            <pc:docMk/>
            <pc:sldMk cId="653182140" sldId="261"/>
            <ac:spMk id="9" creationId="{DDD6D8E9-7A75-438F-BE35-B9DD3046FA73}"/>
          </ac:spMkLst>
        </pc:spChg>
        <pc:picChg chg="add mod">
          <ac:chgData name="Влад Фурман" userId="c7a8dbc6f6048b23" providerId="LiveId" clId="{C9FCAAE6-858D-4D51-949B-D9BA6D9A55B8}" dt="2023-02-01T08:46:14.433" v="356" actId="1076"/>
          <ac:picMkLst>
            <pc:docMk/>
            <pc:sldMk cId="653182140" sldId="261"/>
            <ac:picMk id="11" creationId="{559160F7-B8DE-48BC-A3E2-D0A7BB86AC81}"/>
          </ac:picMkLst>
        </pc:picChg>
        <pc:picChg chg="add del mod">
          <ac:chgData name="Влад Фурман" userId="c7a8dbc6f6048b23" providerId="LiveId" clId="{C9FCAAE6-858D-4D51-949B-D9BA6D9A55B8}" dt="2023-02-01T08:44:57.913" v="345" actId="478"/>
          <ac:picMkLst>
            <pc:docMk/>
            <pc:sldMk cId="653182140" sldId="261"/>
            <ac:picMk id="13" creationId="{026B03E3-2FD7-4AF7-89E1-EB4FBA8156B1}"/>
          </ac:picMkLst>
        </pc:picChg>
        <pc:picChg chg="add mod">
          <ac:chgData name="Влад Фурман" userId="c7a8dbc6f6048b23" providerId="LiveId" clId="{C9FCAAE6-858D-4D51-949B-D9BA6D9A55B8}" dt="2023-02-01T08:46:09.080" v="354" actId="1076"/>
          <ac:picMkLst>
            <pc:docMk/>
            <pc:sldMk cId="653182140" sldId="261"/>
            <ac:picMk id="15" creationId="{A9818CCC-2EE5-486B-BBB5-3787FD882797}"/>
          </ac:picMkLst>
        </pc:picChg>
      </pc:sldChg>
      <pc:sldMasterChg chg="addSldLayout">
        <pc:chgData name="Влад Фурман" userId="c7a8dbc6f6048b23" providerId="LiveId" clId="{C9FCAAE6-858D-4D51-949B-D9BA6D9A55B8}" dt="2023-01-31T08:57:45.378" v="0" actId="680"/>
        <pc:sldMasterMkLst>
          <pc:docMk/>
          <pc:sldMasterMk cId="316849886" sldId="2147483648"/>
        </pc:sldMasterMkLst>
        <pc:sldLayoutChg chg="add">
          <pc:chgData name="Влад Фурман" userId="c7a8dbc6f6048b23" providerId="LiveId" clId="{C9FCAAE6-858D-4D51-949B-D9BA6D9A55B8}" dt="2023-01-31T08:57:45.378" v="0" actId="680"/>
          <pc:sldLayoutMkLst>
            <pc:docMk/>
            <pc:sldMasterMk cId="316849886" sldId="2147483648"/>
            <pc:sldLayoutMk cId="2825762183" sldId="2147483649"/>
          </pc:sldLayoutMkLst>
        </pc:sldLayoutChg>
      </pc:sldMasterChg>
    </pc:docChg>
  </pc:docChgLst>
  <pc:docChgLst>
    <pc:chgData name="Микола Золотоніг" userId="5909f5995d42102a" providerId="LiveId" clId="{985A8612-3955-4384-AE21-E431E800F172}"/>
    <pc:docChg chg="custSel modSld">
      <pc:chgData name="Микола Золотоніг" userId="5909f5995d42102a" providerId="LiveId" clId="{985A8612-3955-4384-AE21-E431E800F172}" dt="2023-09-02T10:18:54.203" v="29" actId="1076"/>
      <pc:docMkLst>
        <pc:docMk/>
      </pc:docMkLst>
      <pc:sldChg chg="modSp mod">
        <pc:chgData name="Микола Золотоніг" userId="5909f5995d42102a" providerId="LiveId" clId="{985A8612-3955-4384-AE21-E431E800F172}" dt="2023-09-02T10:16:13.956" v="18" actId="1076"/>
        <pc:sldMkLst>
          <pc:docMk/>
          <pc:sldMk cId="318837236" sldId="256"/>
        </pc:sldMkLst>
        <pc:spChg chg="mod">
          <ac:chgData name="Микола Золотоніг" userId="5909f5995d42102a" providerId="LiveId" clId="{985A8612-3955-4384-AE21-E431E800F172}" dt="2023-09-02T10:16:13.956" v="18" actId="1076"/>
          <ac:spMkLst>
            <pc:docMk/>
            <pc:sldMk cId="318837236" sldId="256"/>
            <ac:spMk id="7" creationId="{DAD72FB9-24C6-4C91-888C-046DB032B6F5}"/>
          </ac:spMkLst>
        </pc:spChg>
      </pc:sldChg>
      <pc:sldChg chg="modSp mod">
        <pc:chgData name="Микола Золотоніг" userId="5909f5995d42102a" providerId="LiveId" clId="{985A8612-3955-4384-AE21-E431E800F172}" dt="2023-09-02T10:15:34.263" v="16" actId="1076"/>
        <pc:sldMkLst>
          <pc:docMk/>
          <pc:sldMk cId="3004837494" sldId="257"/>
        </pc:sldMkLst>
        <pc:spChg chg="mod">
          <ac:chgData name="Микола Золотоніг" userId="5909f5995d42102a" providerId="LiveId" clId="{985A8612-3955-4384-AE21-E431E800F172}" dt="2023-09-02T10:15:24.834" v="13" actId="1076"/>
          <ac:spMkLst>
            <pc:docMk/>
            <pc:sldMk cId="3004837494" sldId="257"/>
            <ac:spMk id="3" creationId="{E03C2FE4-9BA2-4CAA-8609-B6FF395BA4FC}"/>
          </ac:spMkLst>
        </pc:spChg>
        <pc:spChg chg="mod">
          <ac:chgData name="Микола Золотоніг" userId="5909f5995d42102a" providerId="LiveId" clId="{985A8612-3955-4384-AE21-E431E800F172}" dt="2023-09-02T10:15:28.529" v="14" actId="1076"/>
          <ac:spMkLst>
            <pc:docMk/>
            <pc:sldMk cId="3004837494" sldId="257"/>
            <ac:spMk id="4" creationId="{F3D4D396-69D4-41FC-8C26-38D54F7A81C2}"/>
          </ac:spMkLst>
        </pc:spChg>
        <pc:picChg chg="mod">
          <ac:chgData name="Микола Золотоніг" userId="5909f5995d42102a" providerId="LiveId" clId="{985A8612-3955-4384-AE21-E431E800F172}" dt="2023-09-02T10:15:34.263" v="16" actId="1076"/>
          <ac:picMkLst>
            <pc:docMk/>
            <pc:sldMk cId="3004837494" sldId="257"/>
            <ac:picMk id="1026" creationId="{E1C25B15-EF14-48B4-BE96-EE7571347769}"/>
          </ac:picMkLst>
        </pc:picChg>
      </pc:sldChg>
      <pc:sldChg chg="modSp mod">
        <pc:chgData name="Микола Золотоніг" userId="5909f5995d42102a" providerId="LiveId" clId="{985A8612-3955-4384-AE21-E431E800F172}" dt="2023-09-02T10:18:54.203" v="29" actId="1076"/>
        <pc:sldMkLst>
          <pc:docMk/>
          <pc:sldMk cId="3941772195" sldId="259"/>
        </pc:sldMkLst>
        <pc:spChg chg="mod">
          <ac:chgData name="Микола Золотоніг" userId="5909f5995d42102a" providerId="LiveId" clId="{985A8612-3955-4384-AE21-E431E800F172}" dt="2023-09-02T10:18:54.203" v="29" actId="1076"/>
          <ac:spMkLst>
            <pc:docMk/>
            <pc:sldMk cId="3941772195" sldId="259"/>
            <ac:spMk id="5" creationId="{A5DF0F5F-B2D0-4417-9A00-7576D59B84C0}"/>
          </ac:spMkLst>
        </pc:spChg>
      </pc:sldChg>
      <pc:sldChg chg="addSp delSp modSp mod">
        <pc:chgData name="Микола Золотоніг" userId="5909f5995d42102a" providerId="LiveId" clId="{985A8612-3955-4384-AE21-E431E800F172}" dt="2023-09-02T10:18:04.020" v="28" actId="166"/>
        <pc:sldMkLst>
          <pc:docMk/>
          <pc:sldMk cId="3619621985" sldId="260"/>
        </pc:sldMkLst>
        <pc:picChg chg="del">
          <ac:chgData name="Микола Золотоніг" userId="5909f5995d42102a" providerId="LiveId" clId="{985A8612-3955-4384-AE21-E431E800F172}" dt="2023-09-02T10:17:38.144" v="19" actId="478"/>
          <ac:picMkLst>
            <pc:docMk/>
            <pc:sldMk cId="3619621985" sldId="260"/>
            <ac:picMk id="5" creationId="{DE054017-6580-434F-A210-D5A54EAE183C}"/>
          </ac:picMkLst>
        </pc:picChg>
        <pc:picChg chg="mod ord">
          <ac:chgData name="Микола Золотоніг" userId="5909f5995d42102a" providerId="LiveId" clId="{985A8612-3955-4384-AE21-E431E800F172}" dt="2023-09-02T10:17:55.514" v="26" actId="166"/>
          <ac:picMkLst>
            <pc:docMk/>
            <pc:sldMk cId="3619621985" sldId="260"/>
            <ac:picMk id="7" creationId="{BC9D86FB-2EDB-4091-977E-4CF6EFB2CB65}"/>
          </ac:picMkLst>
        </pc:picChg>
        <pc:picChg chg="add mod">
          <ac:chgData name="Микола Золотоніг" userId="5909f5995d42102a" providerId="LiveId" clId="{985A8612-3955-4384-AE21-E431E800F172}" dt="2023-09-02T10:17:46.156" v="23" actId="1076"/>
          <ac:picMkLst>
            <pc:docMk/>
            <pc:sldMk cId="3619621985" sldId="260"/>
            <ac:picMk id="8" creationId="{B2971F8B-1FBF-44FD-9C27-B771A53FE024}"/>
          </ac:picMkLst>
        </pc:picChg>
        <pc:picChg chg="mod">
          <ac:chgData name="Микола Золотоніг" userId="5909f5995d42102a" providerId="LiveId" clId="{985A8612-3955-4384-AE21-E431E800F172}" dt="2023-09-02T10:17:58.615" v="27" actId="1076"/>
          <ac:picMkLst>
            <pc:docMk/>
            <pc:sldMk cId="3619621985" sldId="260"/>
            <ac:picMk id="9" creationId="{05FC3408-380A-46DE-8AD4-18878FC0A656}"/>
          </ac:picMkLst>
        </pc:picChg>
        <pc:picChg chg="ord">
          <ac:chgData name="Микола Золотоніг" userId="5909f5995d42102a" providerId="LiveId" clId="{985A8612-3955-4384-AE21-E431E800F172}" dt="2023-09-02T10:18:04.020" v="28" actId="166"/>
          <ac:picMkLst>
            <pc:docMk/>
            <pc:sldMk cId="3619621985" sldId="260"/>
            <ac:picMk id="11" creationId="{D8E966E6-69D4-48E6-98CF-6F4E06C9706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097FD57-0B6A-4767-9636-1E2A35549E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42C05A3-1D64-4CE4-BA33-715BF0C44C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25762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6849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FC6D0E-A982-4259-A336-28C3F02D67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9301" y="142765"/>
            <a:ext cx="2173398" cy="2173398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03B03505-AB16-4408-BFF6-5A3498E2C2A5}"/>
              </a:ext>
            </a:extLst>
          </p:cNvPr>
          <p:cNvSpPr txBox="1">
            <a:spLocks/>
          </p:cNvSpPr>
          <p:nvPr/>
        </p:nvSpPr>
        <p:spPr>
          <a:xfrm>
            <a:off x="442912" y="2905125"/>
            <a:ext cx="11306176" cy="1047749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МОБІЛЬНИЙ РЯТУВАЛЬНИЙ ЦЕНТР ШВИДКОГО РЕАГУВАННЯ </a:t>
            </a:r>
            <a:b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ДЕРЖАВНОЇ СЛУЖБИ УКРАЇНИ З НАДЗВИЧАЙНИХ СИТУАЦІЙ</a:t>
            </a:r>
            <a:endParaRPr lang="uk-UA" sz="2800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7" name="Підзаголовок 2">
            <a:extLst>
              <a:ext uri="{FF2B5EF4-FFF2-40B4-BE49-F238E27FC236}">
                <a16:creationId xmlns:a16="http://schemas.microsoft.com/office/drawing/2014/main" id="{DAD72FB9-24C6-4C91-888C-046DB032B6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64768" y="4231747"/>
            <a:ext cx="12192000" cy="1655762"/>
          </a:xfrm>
        </p:spPr>
        <p:txBody>
          <a:bodyPr/>
          <a:lstStyle/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ГРУПА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АВАРІЙНО-РЯТУВАЛЬНОЇ ЧАСТИНИ З ЛІКВІДАЦІЇ НАСЛІДКІВ НАДЗВИЧАЙНИХ СИТУАЦІЙ</a:t>
            </a:r>
          </a:p>
          <a:p>
            <a:pPr algn="ctr"/>
            <a:r>
              <a:rPr lang="uk-UA" sz="2800" b="1" i="1" dirty="0">
                <a:solidFill>
                  <a:schemeClr val="bg1"/>
                </a:solidFill>
                <a:effectLst>
                  <a:outerShdw blurRad="50800" dist="38100" algn="l" rotWithShape="0">
                    <a:schemeClr val="tx1">
                      <a:alpha val="40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НАВЧАЛЬНА ГРУППА № 12</a:t>
            </a:r>
          </a:p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3188372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E03C2FE4-9BA2-4CAA-8609-B6FF395BA4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37067" y="1138238"/>
            <a:ext cx="11717866" cy="1655762"/>
          </a:xfrm>
        </p:spPr>
        <p:txBody>
          <a:bodyPr/>
          <a:lstStyle/>
          <a:p>
            <a:pPr algn="just"/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uk-UA" sz="3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Безпека праці та порядок дій під час розбирання будівельних конструкцій, саморятування та рятування потерпілого із зруйнованої будівлі.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3D4D396-69D4-41FC-8C26-38D54F7A81C2}"/>
              </a:ext>
            </a:extLst>
          </p:cNvPr>
          <p:cNvSpPr txBox="1">
            <a:spLocks/>
          </p:cNvSpPr>
          <p:nvPr/>
        </p:nvSpPr>
        <p:spPr>
          <a:xfrm>
            <a:off x="1524000" y="246168"/>
            <a:ext cx="9144000" cy="90900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ПРОФІЛЬНА ПІДГОТОВКА</a:t>
            </a:r>
          </a:p>
        </p:txBody>
      </p:sp>
      <p:pic>
        <p:nvPicPr>
          <p:cNvPr id="1026" name="Picture 2" descr="Ракетний обстріл Дніпра 14 січня 2023 року - що відомо про наслідки  ракетного обстрілу | Факти ICTV">
            <a:extLst>
              <a:ext uri="{FF2B5EF4-FFF2-40B4-BE49-F238E27FC236}">
                <a16:creationId xmlns:a16="http://schemas.microsoft.com/office/drawing/2014/main" id="{E1C25B15-EF14-48B4-BE96-EE75713477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1618" y="2710392"/>
            <a:ext cx="7188764" cy="3901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48374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2AC5E1A7-0104-43F1-99F5-D906DC1910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300038"/>
            <a:ext cx="12192000" cy="1655762"/>
          </a:xfrm>
        </p:spPr>
        <p:txBody>
          <a:bodyPr/>
          <a:lstStyle/>
          <a:p>
            <a:pPr algn="l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Під час розбирання будівельних конструкцій слід запобігати падінню високих вертикальних споруд (труб, антенних пристроїв тощо), не можна допускати порушення їх кріплень (розтяжок,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розпорок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опор тощо). За необхідності звалювання димових труб, обгорілих опор чи частин будівлі необхідно проводити під безпосереднім керівництвом КГП чи начальника БД i тільки після видалення з небезпечної зони всіх людей i техніки.</a:t>
            </a:r>
            <a:endParaRPr lang="uk-UA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6E346E-8251-4928-BAC4-014E2C103433}"/>
              </a:ext>
            </a:extLst>
          </p:cNvPr>
          <p:cNvSpPr txBox="1"/>
          <p:nvPr/>
        </p:nvSpPr>
        <p:spPr>
          <a:xfrm>
            <a:off x="0" y="4701461"/>
            <a:ext cx="12192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800" b="1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Забороняється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скидати з поверхів i покрівель конструкції (предметів) без попереднього застереження осіб, що працюють біля будівлі. У разі скидання конструкцій (предметів) необхідно слідкувати, щоб вони не попадали на проводи, балкони, покрівлі сусідніх будівель, а також на людей, пожежну техніку i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т.п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У місцях скидання конструкцій i матеріалів виставляється постовий, який не повинен пропускати будь-кого в цю зону до повного чи тимчасового припинення робіт. У нічний час ці місця мають освітлюватися.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Розібрані конструкції, евакуйоване обладнання, матеріали i </a:t>
            </a:r>
            <a:r>
              <a:rPr lang="uk-UA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т.п</a:t>
            </a:r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слід складати гострими (колючими) сторонами донизу, не завалювати проходи i підходи до місця роботи.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7A38602-A24E-484B-8072-EB92A44AFB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588" y="1585948"/>
            <a:ext cx="4388824" cy="2924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44067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C203756-DFFC-4321-BA21-F553F0C8C4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0"/>
            <a:ext cx="12192000" cy="873760"/>
          </a:xfrm>
        </p:spPr>
        <p:txBody>
          <a:bodyPr/>
          <a:lstStyle/>
          <a:p>
            <a:pPr algn="l"/>
            <a:r>
              <a:rPr lang="uk-UA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До роботи з ланцюговими бензомоторними пилками, відбійними молотками i пожежними димососами допускаються особи, які пройшли спеціальне навчання i мають право працювати з ним. Під час роботи слід дотримуватись таких основних вимог:</a:t>
            </a:r>
            <a:endParaRPr lang="uk-UA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uk-UA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5DF0F5F-B2D0-4417-9A00-7576D59B84C0}"/>
              </a:ext>
            </a:extLst>
          </p:cNvPr>
          <p:cNvSpPr txBox="1"/>
          <p:nvPr/>
        </p:nvSpPr>
        <p:spPr>
          <a:xfrm>
            <a:off x="297180" y="750649"/>
            <a:ext cx="5191760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не працювати з несправним інструментом, не запускати двигун без приставки;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перед запуском двигуна перевірити надійність кріплення рами, приставок, шини, відрізного круга, натягу ланцюга пилки;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під час запуску двигуна ланцюг пилки i відрізний круг не повинні доторкатися до будь-яких предметів;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під час запуску двигуна не намотувати трос стартера на руку;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на холостому ходу, щоб уникнути розносу, двигун має працювати при відпущеному важелі управління газом;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на холостих обертах двигуна не повинно вмикатися зчеплення;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забороняється без навантаження виводити двигун на номінальні оберти;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додаткова заправка пальним інструменту допускається тільки на холостих обертах двигуна;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початок i кінець різання (виведення робочого інструменту) із пропилу мають виконуватись повільно, без ривків;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переносити інструмент під час роботи двигуна допускається тільки при холостих обертах двигуна;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099D566-ADBB-494E-8701-4490CC5AB1AF}"/>
              </a:ext>
            </a:extLst>
          </p:cNvPr>
          <p:cNvSpPr txBox="1"/>
          <p:nvPr/>
        </p:nvSpPr>
        <p:spPr>
          <a:xfrm>
            <a:off x="6096000" y="750649"/>
            <a:ext cx="5798820" cy="57554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у разі розриву або збігу ланцюга пилки, послаблення кріплення приставок, шини, відрізного круга, захисного кожуха та інших </a:t>
            </a:r>
            <a:r>
              <a:rPr lang="uk-UA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несправностей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які виявлено в процесі виконання роботи, необхідно негайно зменшити газ i зупинити двигун;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забороняється під час роботи двигуна виконувати операції з регулювання на приставках i ліквідовувати несправності;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забороняється зупиняти двигун шляхом зняття контакту проводу високої напруги зі свічки;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забороняється працювати без захисних окулярів чи захисних лицьових масок, пожежних касок під час роботи з відбійним молотком або з абразивним кругом;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при розкритті дерев'яних конструкцій пиляння слід починати тільки після того, як рама чи ручка бензопили упруться в конструкцію, </a:t>
            </a:r>
            <a:r>
              <a:rPr lang="uk-UA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iнакше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можливі небезпечні удари i ривки інструменту; не допускається затискання в пропилі верхньої частини ланцюга, внаслідок чого інструмент може відкидатися на оператора;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роботу відрізним кругом допускається проводити тільки на закріпленій конструкції i так, щоб під час різання не відбувалося заклинювання відрізного круга у </a:t>
            </a:r>
            <a:r>
              <a:rPr lang="uk-UA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пропилi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в результаті деформації чи перекосу фраґмента, що розрізується;</a:t>
            </a:r>
            <a:endParaRPr lang="uk-UA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- при роботі з відбійним молотком режимом праці </a:t>
            </a:r>
            <a:r>
              <a:rPr lang="uk-UA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мотоприводу</a:t>
            </a:r>
            <a:r>
              <a:rPr lang="uk-UA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має керувати помічник оператора.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394177219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DB8ADE0A-DE28-4141-BE57-CAB04BE0D9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167958"/>
            <a:ext cx="12192000" cy="1655762"/>
          </a:xfrm>
        </p:spPr>
        <p:txBody>
          <a:bodyPr/>
          <a:lstStyle/>
          <a:p>
            <a:pPr algn="l"/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Під час рятування людей на пожежі (аварії, стихійному лиху) керівник зобов'язаний визначити порядок i способи рятування людей залежно від обставин i стану людей, яким необхідно надати допомогу.</a:t>
            </a:r>
            <a:endParaRPr lang="uk-UA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організації рятування людей з висоти використовуються стаціонарні та переносні 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ручні пожежні драбини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автодрабини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і автопідйомники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uk-UA" sz="20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рятувальні мотузки</a:t>
            </a:r>
            <a:r>
              <a:rPr lang="uk-UA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рятувальні рукава та інші пристрої.</a:t>
            </a:r>
            <a:endParaRPr lang="uk-UA" sz="20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/>
            <a:endParaRPr lang="uk-UA" dirty="0"/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05FC3408-380A-46DE-8AD4-18878FC0A6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3415" y="3689667"/>
            <a:ext cx="3600450" cy="3000375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B2971F8B-1FBF-44FD-9C27-B771A53FE024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56" y="3924678"/>
            <a:ext cx="3657606" cy="27562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C9D86FB-2EDB-4091-977E-4CF6EFB2CB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2001" y="1808586"/>
            <a:ext cx="2636520" cy="263652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D8E966E6-69D4-48E6-98CF-6F4E06C9706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999" y="1733058"/>
            <a:ext cx="3515360" cy="2636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962198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B50BAE32-D2A4-4D3F-A3CF-4EA7111E703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0" y="208598"/>
            <a:ext cx="12192000" cy="1655762"/>
          </a:xfrm>
        </p:spPr>
        <p:txBody>
          <a:bodyPr/>
          <a:lstStyle/>
          <a:p>
            <a:pPr algn="l"/>
            <a:r>
              <a:rPr lang="ru-RU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 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роботи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проводяться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швидко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але з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дотриманням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запобіжних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заходів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заподіяти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шкоди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людям,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яких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рятують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Заходи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безпеки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цьому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регламентуються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вимогами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Правилами</a:t>
            </a:r>
            <a:r>
              <a:rPr lang="uk-UA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5B30007-8CB2-4AF7-9440-8CFDAFFB725F}"/>
              </a:ext>
            </a:extLst>
          </p:cNvPr>
          <p:cNvSpPr txBox="1"/>
          <p:nvPr/>
        </p:nvSpPr>
        <p:spPr>
          <a:xfrm>
            <a:off x="0" y="1208838"/>
            <a:ext cx="1211072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Tx/>
              <a:buChar char="-"/>
            </a:pP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Забороняється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користуватися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саморятування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мокрими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вологими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рятувальними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мотузками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також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тими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не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знаходяться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бойовому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розрахунку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саморятування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можна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починати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тільки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переконавшись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довжина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мотузки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забезпечує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повний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спуск на землю (балкон i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т.ін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.),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петля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надійно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закріплена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яку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рятують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(при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саморятуванні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- за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конструкцію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споруди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), 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рятувальна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мотузка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правильно намотана на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карабін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342900" indent="-342900">
              <a:buFontTx/>
              <a:buChar char="-"/>
            </a:pP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Саморятування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рятування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проводиться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особовим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складом у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рукавицях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щоб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0" i="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запобігти</a:t>
            </a:r>
            <a:r>
              <a:rPr lang="ru-RU" b="0" i="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травм рук.</a:t>
            </a:r>
            <a:endParaRPr lang="uk-UA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Tx/>
              <a:buChar char="-"/>
            </a:pPr>
            <a:endParaRPr lang="uk-UA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59160F7-B8DE-48BC-A3E2-D0A7BB86AC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890" y="3049694"/>
            <a:ext cx="2746482" cy="3661975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A9818CCC-2EE5-486B-BBB5-3787FD88279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3963" y="3049694"/>
            <a:ext cx="4384197" cy="3661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1821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773</Words>
  <Application>Microsoft Office PowerPoint</Application>
  <PresentationFormat>Широкий екран</PresentationFormat>
  <Paragraphs>33</Paragraphs>
  <Slides>6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1" baseType="lpstr">
      <vt:lpstr>Arial</vt:lpstr>
      <vt:lpstr>Calibri</vt:lpstr>
      <vt:lpstr>Calibri Light</vt:lpstr>
      <vt:lpstr>Times New Roman</vt:lpstr>
      <vt:lpstr>Тема Office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Влад Фурман</dc:creator>
  <cp:lastModifiedBy>Arc</cp:lastModifiedBy>
  <cp:revision>6</cp:revision>
  <dcterms:created xsi:type="dcterms:W3CDTF">2023-01-31T08:55:45Z</dcterms:created>
  <dcterms:modified xsi:type="dcterms:W3CDTF">2024-02-18T11:27:30Z</dcterms:modified>
</cp:coreProperties>
</file>