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82" r:id="rId4"/>
    <p:sldId id="283" r:id="rId5"/>
    <p:sldId id="284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кола Золотоніг" userId="5909f5995d42102a" providerId="LiveId" clId="{5E449B27-A1CE-493D-8497-9AC752B7C32B}"/>
    <pc:docChg chg="custSel addSld delSld modSld">
      <pc:chgData name="Микола Золотоніг" userId="5909f5995d42102a" providerId="LiveId" clId="{5E449B27-A1CE-493D-8497-9AC752B7C32B}" dt="2024-02-09T12:12:44.169" v="159" actId="14100"/>
      <pc:docMkLst>
        <pc:docMk/>
      </pc:docMkLst>
      <pc:sldChg chg="addSp modSp mod">
        <pc:chgData name="Микола Золотоніг" userId="5909f5995d42102a" providerId="LiveId" clId="{5E449B27-A1CE-493D-8497-9AC752B7C32B}" dt="2024-02-09T12:12:44.169" v="159" actId="14100"/>
        <pc:sldMkLst>
          <pc:docMk/>
          <pc:sldMk cId="3204424659" sldId="257"/>
        </pc:sldMkLst>
        <pc:spChg chg="mod">
          <ac:chgData name="Микола Золотоніг" userId="5909f5995d42102a" providerId="LiveId" clId="{5E449B27-A1CE-493D-8497-9AC752B7C32B}" dt="2024-02-09T12:12:44.169" v="159" actId="14100"/>
          <ac:spMkLst>
            <pc:docMk/>
            <pc:sldMk cId="3204424659" sldId="257"/>
            <ac:spMk id="2" creationId="{B59DE136-8482-4766-8041-EBA2280A4040}"/>
          </ac:spMkLst>
        </pc:spChg>
        <pc:spChg chg="add mod">
          <ac:chgData name="Микола Золотоніг" userId="5909f5995d42102a" providerId="LiveId" clId="{5E449B27-A1CE-493D-8497-9AC752B7C32B}" dt="2024-02-09T12:12:37.531" v="158"/>
          <ac:spMkLst>
            <pc:docMk/>
            <pc:sldMk cId="3204424659" sldId="257"/>
            <ac:spMk id="4" creationId="{83D4225A-F3BA-4A75-B84B-E6E4B4433226}"/>
          </ac:spMkLst>
        </pc:spChg>
      </pc:sldChg>
      <pc:sldChg chg="del">
        <pc:chgData name="Микола Золотоніг" userId="5909f5995d42102a" providerId="LiveId" clId="{5E449B27-A1CE-493D-8497-9AC752B7C32B}" dt="2024-02-09T08:15:13.600" v="54" actId="47"/>
        <pc:sldMkLst>
          <pc:docMk/>
          <pc:sldMk cId="2250651775" sldId="279"/>
        </pc:sldMkLst>
      </pc:sldChg>
      <pc:sldChg chg="del">
        <pc:chgData name="Микола Золотоніг" userId="5909f5995d42102a" providerId="LiveId" clId="{5E449B27-A1CE-493D-8497-9AC752B7C32B}" dt="2024-02-09T08:15:14.216" v="55" actId="47"/>
        <pc:sldMkLst>
          <pc:docMk/>
          <pc:sldMk cId="2957420448" sldId="280"/>
        </pc:sldMkLst>
      </pc:sldChg>
      <pc:sldChg chg="del">
        <pc:chgData name="Микола Золотоніг" userId="5909f5995d42102a" providerId="LiveId" clId="{5E449B27-A1CE-493D-8497-9AC752B7C32B}" dt="2024-02-09T08:15:14.957" v="56" actId="47"/>
        <pc:sldMkLst>
          <pc:docMk/>
          <pc:sldMk cId="2536267060" sldId="281"/>
        </pc:sldMkLst>
      </pc:sldChg>
      <pc:sldChg chg="addSp delSp modSp mod">
        <pc:chgData name="Микола Золотоніг" userId="5909f5995d42102a" providerId="LiveId" clId="{5E449B27-A1CE-493D-8497-9AC752B7C32B}" dt="2024-02-09T08:19:27.806" v="157" actId="2711"/>
        <pc:sldMkLst>
          <pc:docMk/>
          <pc:sldMk cId="3469116570" sldId="282"/>
        </pc:sldMkLst>
        <pc:spChg chg="mod">
          <ac:chgData name="Микола Золотоніг" userId="5909f5995d42102a" providerId="LiveId" clId="{5E449B27-A1CE-493D-8497-9AC752B7C32B}" dt="2024-02-09T08:11:00.374" v="4" actId="20577"/>
          <ac:spMkLst>
            <pc:docMk/>
            <pc:sldMk cId="3469116570" sldId="282"/>
            <ac:spMk id="2" creationId="{06DB6CB0-3F23-46CC-98E6-C105F7B29710}"/>
          </ac:spMkLst>
        </pc:spChg>
        <pc:spChg chg="del mod">
          <ac:chgData name="Микола Золотоніг" userId="5909f5995d42102a" providerId="LiveId" clId="{5E449B27-A1CE-493D-8497-9AC752B7C32B}" dt="2024-02-09T08:11:31.489" v="12" actId="478"/>
          <ac:spMkLst>
            <pc:docMk/>
            <pc:sldMk cId="3469116570" sldId="282"/>
            <ac:spMk id="3" creationId="{80810EA1-5815-4DD6-BC04-3F72C4070364}"/>
          </ac:spMkLst>
        </pc:spChg>
        <pc:spChg chg="add mod">
          <ac:chgData name="Микола Золотоніг" userId="5909f5995d42102a" providerId="LiveId" clId="{5E449B27-A1CE-493D-8497-9AC752B7C32B}" dt="2024-02-09T08:19:27.806" v="157" actId="2711"/>
          <ac:spMkLst>
            <pc:docMk/>
            <pc:sldMk cId="3469116570" sldId="282"/>
            <ac:spMk id="5" creationId="{FA6E0A7E-4F55-41DE-B171-15AABADDDE12}"/>
          </ac:spMkLst>
        </pc:spChg>
        <pc:picChg chg="add mod">
          <ac:chgData name="Микола Золотоніг" userId="5909f5995d42102a" providerId="LiveId" clId="{5E449B27-A1CE-493D-8497-9AC752B7C32B}" dt="2024-02-09T08:11:50.652" v="32"/>
          <ac:picMkLst>
            <pc:docMk/>
            <pc:sldMk cId="3469116570" sldId="282"/>
            <ac:picMk id="6" creationId="{5515420B-B8B1-42ED-8991-A37E5CE7330C}"/>
          </ac:picMkLst>
        </pc:picChg>
        <pc:picChg chg="add del mod">
          <ac:chgData name="Микола Золотоніг" userId="5909f5995d42102a" providerId="LiveId" clId="{5E449B27-A1CE-493D-8497-9AC752B7C32B}" dt="2024-02-09T08:13:08.192" v="34" actId="478"/>
          <ac:picMkLst>
            <pc:docMk/>
            <pc:sldMk cId="3469116570" sldId="282"/>
            <ac:picMk id="7" creationId="{E5E6D6E3-E2A5-49BD-B74C-AD51167B4CF0}"/>
          </ac:picMkLst>
        </pc:picChg>
        <pc:picChg chg="add mod">
          <ac:chgData name="Микола Золотоніг" userId="5909f5995d42102a" providerId="LiveId" clId="{5E449B27-A1CE-493D-8497-9AC752B7C32B}" dt="2024-02-09T08:13:20.293" v="38" actId="1076"/>
          <ac:picMkLst>
            <pc:docMk/>
            <pc:sldMk cId="3469116570" sldId="282"/>
            <ac:picMk id="9" creationId="{95E75CD5-3622-41D2-8DEA-D4558D7CDCD1}"/>
          </ac:picMkLst>
        </pc:picChg>
      </pc:sldChg>
      <pc:sldChg chg="addSp modSp new mod">
        <pc:chgData name="Микола Золотоніг" userId="5909f5995d42102a" providerId="LiveId" clId="{5E449B27-A1CE-493D-8497-9AC752B7C32B}" dt="2024-02-09T08:19:22.867" v="156" actId="113"/>
        <pc:sldMkLst>
          <pc:docMk/>
          <pc:sldMk cId="125018095" sldId="283"/>
        </pc:sldMkLst>
        <pc:spChg chg="mod">
          <ac:chgData name="Микола Золотоніг" userId="5909f5995d42102a" providerId="LiveId" clId="{5E449B27-A1CE-493D-8497-9AC752B7C32B}" dt="2024-02-09T08:19:22.867" v="156" actId="113"/>
          <ac:spMkLst>
            <pc:docMk/>
            <pc:sldMk cId="125018095" sldId="283"/>
            <ac:spMk id="2" creationId="{A5884527-3789-4725-802D-B5AF7986071F}"/>
          </ac:spMkLst>
        </pc:spChg>
        <pc:spChg chg="mod">
          <ac:chgData name="Микола Золотоніг" userId="5909f5995d42102a" providerId="LiveId" clId="{5E449B27-A1CE-493D-8497-9AC752B7C32B}" dt="2024-02-09T08:16:38.147" v="113" actId="20577"/>
          <ac:spMkLst>
            <pc:docMk/>
            <pc:sldMk cId="125018095" sldId="283"/>
            <ac:spMk id="3" creationId="{FEB33C4D-1401-4FB4-BF1F-8FA7C4A96928}"/>
          </ac:spMkLst>
        </pc:spChg>
        <pc:picChg chg="add mod">
          <ac:chgData name="Микола Золотоніг" userId="5909f5995d42102a" providerId="LiveId" clId="{5E449B27-A1CE-493D-8497-9AC752B7C32B}" dt="2024-02-09T08:16:42.641" v="114"/>
          <ac:picMkLst>
            <pc:docMk/>
            <pc:sldMk cId="125018095" sldId="283"/>
            <ac:picMk id="4" creationId="{92F72101-D66F-421C-BF40-C6194B45998E}"/>
          </ac:picMkLst>
        </pc:picChg>
      </pc:sldChg>
      <pc:sldChg chg="del">
        <pc:chgData name="Микола Золотоніг" userId="5909f5995d42102a" providerId="LiveId" clId="{5E449B27-A1CE-493D-8497-9AC752B7C32B}" dt="2024-02-09T08:15:15.778" v="57" actId="47"/>
        <pc:sldMkLst>
          <pc:docMk/>
          <pc:sldMk cId="2617622618" sldId="283"/>
        </pc:sldMkLst>
      </pc:sldChg>
      <pc:sldChg chg="add del">
        <pc:chgData name="Микола Золотоніг" userId="5909f5995d42102a" providerId="LiveId" clId="{5E449B27-A1CE-493D-8497-9AC752B7C32B}" dt="2024-02-09T08:15:12.950" v="53" actId="47"/>
        <pc:sldMkLst>
          <pc:docMk/>
          <pc:sldMk cId="1112695326" sldId="284"/>
        </pc:sldMkLst>
      </pc:sldChg>
      <pc:sldChg chg="addSp modSp new mod">
        <pc:chgData name="Микола Золотоніг" userId="5909f5995d42102a" providerId="LiveId" clId="{5E449B27-A1CE-493D-8497-9AC752B7C32B}" dt="2024-02-09T08:19:14.100" v="155" actId="14100"/>
        <pc:sldMkLst>
          <pc:docMk/>
          <pc:sldMk cId="4109113890" sldId="284"/>
        </pc:sldMkLst>
        <pc:spChg chg="mod">
          <ac:chgData name="Микола Золотоніг" userId="5909f5995d42102a" providerId="LiveId" clId="{5E449B27-A1CE-493D-8497-9AC752B7C32B}" dt="2024-02-09T08:17:48.823" v="129" actId="113"/>
          <ac:spMkLst>
            <pc:docMk/>
            <pc:sldMk cId="4109113890" sldId="284"/>
            <ac:spMk id="2" creationId="{FB80C31D-3897-4373-AE67-5DA83B1B102D}"/>
          </ac:spMkLst>
        </pc:spChg>
        <pc:spChg chg="mod">
          <ac:chgData name="Микола Золотоніг" userId="5909f5995d42102a" providerId="LiveId" clId="{5E449B27-A1CE-493D-8497-9AC752B7C32B}" dt="2024-02-09T08:19:14.100" v="155" actId="14100"/>
          <ac:spMkLst>
            <pc:docMk/>
            <pc:sldMk cId="4109113890" sldId="284"/>
            <ac:spMk id="3" creationId="{908CBA69-237F-48E3-A77E-DDB3250EBBEE}"/>
          </ac:spMkLst>
        </pc:spChg>
        <pc:picChg chg="add mod">
          <ac:chgData name="Микола Золотоніг" userId="5909f5995d42102a" providerId="LiveId" clId="{5E449B27-A1CE-493D-8497-9AC752B7C32B}" dt="2024-02-09T08:19:00.537" v="154"/>
          <ac:picMkLst>
            <pc:docMk/>
            <pc:sldMk cId="4109113890" sldId="284"/>
            <ac:picMk id="4" creationId="{35C0845B-369F-4451-BB78-3605E496081D}"/>
          </ac:picMkLst>
        </pc:picChg>
      </pc:sldChg>
      <pc:sldChg chg="addSp delSp modSp add del mod">
        <pc:chgData name="Микола Золотоніг" userId="5909f5995d42102a" providerId="LiveId" clId="{5E449B27-A1CE-493D-8497-9AC752B7C32B}" dt="2024-02-09T08:15:12.104" v="52" actId="47"/>
        <pc:sldMkLst>
          <pc:docMk/>
          <pc:sldMk cId="1524359542" sldId="285"/>
        </pc:sldMkLst>
        <pc:spChg chg="mod">
          <ac:chgData name="Микола Золотоніг" userId="5909f5995d42102a" providerId="LiveId" clId="{5E449B27-A1CE-493D-8497-9AC752B7C32B}" dt="2024-02-09T08:15:05.568" v="51" actId="14100"/>
          <ac:spMkLst>
            <pc:docMk/>
            <pc:sldMk cId="1524359542" sldId="285"/>
            <ac:spMk id="2" creationId="{06DB6CB0-3F23-46CC-98E6-C105F7B29710}"/>
          </ac:spMkLst>
        </pc:spChg>
        <pc:spChg chg="mod">
          <ac:chgData name="Микола Золотоніг" userId="5909f5995d42102a" providerId="LiveId" clId="{5E449B27-A1CE-493D-8497-9AC752B7C32B}" dt="2024-02-09T08:14:41.208" v="46" actId="14100"/>
          <ac:spMkLst>
            <pc:docMk/>
            <pc:sldMk cId="1524359542" sldId="285"/>
            <ac:spMk id="5" creationId="{FA6E0A7E-4F55-41DE-B171-15AABADDDE12}"/>
          </ac:spMkLst>
        </pc:spChg>
        <pc:spChg chg="add mod">
          <ac:chgData name="Микола Золотоніг" userId="5909f5995d42102a" providerId="LiveId" clId="{5E449B27-A1CE-493D-8497-9AC752B7C32B}" dt="2024-02-09T08:14:57.289" v="49" actId="20577"/>
          <ac:spMkLst>
            <pc:docMk/>
            <pc:sldMk cId="1524359542" sldId="285"/>
            <ac:spMk id="7" creationId="{9400B13E-F3AF-48C2-8ECB-2C3C78176FA1}"/>
          </ac:spMkLst>
        </pc:spChg>
        <pc:picChg chg="del">
          <ac:chgData name="Микола Золотоніг" userId="5909f5995d42102a" providerId="LiveId" clId="{5E449B27-A1CE-493D-8497-9AC752B7C32B}" dt="2024-02-09T08:13:29.378" v="40" actId="478"/>
          <ac:picMkLst>
            <pc:docMk/>
            <pc:sldMk cId="1524359542" sldId="285"/>
            <ac:picMk id="9" creationId="{95E75CD5-3622-41D2-8DEA-D4558D7CDCD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BD413-5460-4384-A987-25D36ED43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524DF37-E06A-4BC4-8813-173DF395F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59D5B40-B588-4FDE-BDEF-05FCDD472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F843D34-1EDC-4C88-9DA9-D7CCD9D67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378E6C-EDD6-483C-9460-CAC8B5C72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45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5B16A-A37D-41B5-AB66-60E090B2C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9E6B298-F55F-48BF-B87E-5CAEFA86E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33353D8-B635-492E-B2A6-F44BF338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C6F45B-B241-4464-B38E-8C4199E0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7E1FD37-1BE6-4A04-B619-4A2760D8F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66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B17DE47-1A13-483F-8A9D-9FACA343C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8591B06-5D76-4C5D-B842-8EB14008B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CF94A1A-A162-4389-96B8-80EC557C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DAAEF1B-48AE-4B55-93C1-19D9C7E2F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AE8421F-3D87-4398-8734-1CE00B29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644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AC05B-DED5-4630-B22A-212CDBA4A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6195EF-1E2D-47B9-8610-C5D1AE1D8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5C97A31-BFFA-477A-BA40-8B7A5C9B2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5328A03-75AF-4D5F-9E83-778C88CC8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1767B30-21A5-48A0-A160-4ABCF8E6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81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64850-B65D-41BC-A9CE-90916EE00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5E69626-7928-49E9-A5A0-756F0F9E9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2C65CF8-0449-4094-AE26-95586A5E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730971F-B365-4F72-A30C-501E7696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E8D7DB-2190-405B-B2FF-DD0B1B424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289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825E5-846F-4FE5-BE84-BF0DA2F0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53F3E6-C45D-45FA-98DF-451327192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8EF9AA0-20BB-4D27-BDE6-FC95E31AC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38A1AD5-5DD5-4B35-8335-1EAB5C637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BAF775F-9E48-4454-80E5-C83BC55DA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B49DEA5-B784-4B06-A3B7-6310A0252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218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08619-50F8-42CF-8A32-46725619C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A01CD56-CA72-45F1-87B2-487F706E6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A4F303B-278E-45D7-9A87-19E062998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1504B43-C0DC-4C20-BA7A-57EDF5273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BC74351-82BA-4943-868B-D48B02FD6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8640585C-E3B1-4B20-8200-0B341901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ADD7456B-E9F0-482B-BAFB-BB37B2E79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B695EB2-A4FC-4F72-94D7-73CFE008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22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A04D95-4248-4D06-A7C7-C4B409A91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D575E8C-88DE-4DBC-9DF2-7A60F135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A151452-943E-4198-B09D-B7FE5460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2A526D7-622A-4EEC-AE7B-D6823B61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796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648234E-534F-4DB7-A53C-1A5022C34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016B930-6C6E-4BEC-ADA7-33301130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458108-291F-49F4-8B4D-F609ED14C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307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196338-E2BF-417D-B510-4543E13D9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9E8925-08FA-4314-9896-E8734328B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8AD87D6-A08E-46B9-9664-6CCC5B068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4921063-ED5F-4424-A0DD-008EA4550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4689B41-79C9-4432-A935-74D299249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BF001DB-65A5-4F1F-8267-EE2C82C46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63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CF924-D7B7-4BBB-9C14-7E2A2E86A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8428142-589E-4D0B-AD0B-55E982529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28709A2-E061-4534-B849-136C654BE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B1FB69A-3205-4FA5-8693-65D2E9AF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A15F4E7-EC27-4234-8A32-58F0765A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90E473C-140C-4EDE-87B9-7E5C04BB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647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6532611-E387-4ADF-893D-CA8350267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FE3B339-B502-41E0-AD14-7223F4D7C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B290E2-E7E2-49D3-B970-738D79AFC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D93F06B-0C7B-4B3E-B25F-AC4657F12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ED68A7-A6CB-4295-9834-3A45CCA73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34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0DA8898-C9E9-4E85-8F6B-C7989E633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BC2298D-AB6F-47C4-9FC6-585038F4E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884362"/>
          </a:xfrm>
        </p:spPr>
        <p:txBody>
          <a:bodyPr>
            <a:normAutofit/>
          </a:bodyPr>
          <a:lstStyle/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ЛІКВІДАЦІЇ НАСЛІДКІВ НАДЗВИЧАЙНИХ СИТУАЦІЙ</a:t>
            </a:r>
          </a:p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12</a:t>
            </a:r>
          </a:p>
          <a:p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AC1787-29BC-4C84-AA4F-987611A313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>
                <a:solidFill>
                  <a:schemeClr val="lt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МОБІЛЬНИЙ РЯТУВАЛЬНИЙ ЦЕНТР ШВИДКОГО РЕАГУВАННЯ ДЕРЖАВНОЇ СЛУЖБИ УКРІЇНИ З НАДЗВИЧАЙНИХ СИТУАЦІЙ</a:t>
            </a:r>
            <a:endParaRPr lang="uk-UA" sz="2800" b="1" i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6BC4D1-352D-43CD-A3C3-E97B395EC9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381" y="121707"/>
            <a:ext cx="1909238" cy="190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0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9DE136-8482-4766-8041-EBA2280A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896" y="1873044"/>
            <a:ext cx="10409903" cy="3215149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проведення евакуаційних заходів. Види евакуації.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3D4225A-F3BA-4A75-B84B-E6E4B4433226}"/>
              </a:ext>
            </a:extLst>
          </p:cNvPr>
          <p:cNvSpPr txBox="1"/>
          <p:nvPr/>
        </p:nvSpPr>
        <p:spPr>
          <a:xfrm>
            <a:off x="2557220" y="480446"/>
            <a:ext cx="75166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ПІДГОТОВКА: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04424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DB6CB0-3F23-46CC-98E6-C105F7B29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FA6E0A7E-4F55-41DE-B171-15AABADD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903"/>
            <a:ext cx="10515600" cy="5292060"/>
          </a:xfrm>
        </p:spPr>
        <p:txBody>
          <a:bodyPr/>
          <a:lstStyle/>
          <a:p>
            <a:pPr marL="0" indent="0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Евакуація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організоване виведення чи вивезення із зони надзвичайної ситуації або зони можливого ураження населення, якщо виникає загроза його життю або здоров’ю, а також матеріальних і культурних цінностей, якщо виникає загроза їх пошкодження або знищення;</a:t>
            </a:r>
          </a:p>
        </p:txBody>
      </p:sp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5515420B-B8B1-42ED-8991-A37E5CE73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5E75CD5-3622-41D2-8DEA-D4558D7CDC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522" y="3079139"/>
            <a:ext cx="4984955" cy="332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116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884527-3789-4725-802D-B5AF79860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402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проведення евакуації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EB33C4D-1401-4FB4-BF1F-8FA7C4A96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4619"/>
            <a:ext cx="10515600" cy="498234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Евакуації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пунктах,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районах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катастрофічного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затоплення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радіоактивного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катастроф.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Евакуаційні заходи передбачають завчасну розробку планів евакуації, підготовку зон і районів розміщення для нормальної життєдіяльності евакуйованого населення; підготовку всіх видів транспорту; створення необхідних структур і органів управління на період евакуації; проведення комплексу заходів для охорони громадського порядку і підтримання організованості серед населення.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2F72101-D66F-421C-BF40-C6194B459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01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80C31D-3897-4373-AE67-5DA83B1B1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 такі види евакуації: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08CBA69-237F-48E3-A77E-DDB3250EB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2387"/>
            <a:ext cx="10515600" cy="514457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загальна евакуація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будівля або населений пункт звільняються повністю;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часткова евакуація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звільняється частина приміщення, населеного пункту чи адміністративного району; при частковій евакуації необхідно обмежити господарсько-виробничу діяльність і збільшити шанси на врятування; така евакуація в будь-яку мить може перерости в загальну евакуацію;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негайна евакуація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є терміновим заходом, якщо надзвичайна подія (пожежа, вибух, аварія та ін.) уже виникла або може виникнути в обмежений відрізок часу; кожний з названих видів евакуації під впливом обстановки, що змінюється, може перерости в негайну евакуацію;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тимчасова евакуація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проводиться при порівняно невеликій, тимчасовій загрозі (підняття рівня води, хімічна аварія на віддаленні та ін.). </a:t>
            </a:r>
          </a:p>
        </p:txBody>
      </p:sp>
      <p:pic>
        <p:nvPicPr>
          <p:cNvPr id="4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35C0845B-369F-4451-BB78-3605E4960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91138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298</Words>
  <Application>Microsoft Office PowerPoint</Application>
  <PresentationFormat>Широкий екран</PresentationFormat>
  <Paragraphs>16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Тема Office</vt:lpstr>
      <vt:lpstr>МОБІЛЬНИЙ РЯТУВАЛЬНИЙ ЦЕНТР ШВИДКОГО РЕАГУВАННЯ ДЕРЖАВНОЇ СЛУЖБИ УКРІЇНИ З НАДЗВИЧАЙНИХ СИТУАЦІЙ</vt:lpstr>
      <vt:lpstr>Тема: Організація проведення евакуаційних заходів. Види евакуації.</vt:lpstr>
      <vt:lpstr> </vt:lpstr>
      <vt:lpstr>Організація проведення евакуації</vt:lpstr>
      <vt:lpstr>Розрізняють такі види евакуації: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ДЕРЖАВНОЇ СЛУЖБИ УКРІЇНИ З НАДЗВИЧАЙНИХ СИТУАЦІЙ</dc:title>
  <dc:creator>Микола Золотоніг</dc:creator>
  <cp:lastModifiedBy>Микола Золотоніг</cp:lastModifiedBy>
  <cp:revision>23</cp:revision>
  <dcterms:created xsi:type="dcterms:W3CDTF">2023-11-16T07:19:52Z</dcterms:created>
  <dcterms:modified xsi:type="dcterms:W3CDTF">2024-02-09T12:12:47Z</dcterms:modified>
</cp:coreProperties>
</file>