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sldIdLst>
    <p:sldId id="256" r:id="rId2"/>
    <p:sldId id="257" r:id="rId3"/>
    <p:sldId id="266" r:id="rId4"/>
    <p:sldId id="267" r:id="rId5"/>
    <p:sldId id="268" r:id="rId6"/>
    <p:sldId id="269" r:id="rId7"/>
    <p:sldId id="270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икола Золотоніг" initials="МЗ" lastIdx="1" clrIdx="0">
    <p:extLst>
      <p:ext uri="{19B8F6BF-5375-455C-9EA6-DF929625EA0E}">
        <p15:presenceInfo xmlns:p15="http://schemas.microsoft.com/office/powerpoint/2012/main" userId="5909f5995d42102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Микола Золотоніг" userId="5909f5995d42102a" providerId="LiveId" clId="{0EEA417A-2D24-49EF-B68C-EBD18F80AA82}"/>
    <pc:docChg chg="custSel addSld modSld">
      <pc:chgData name="Микола Золотоніг" userId="5909f5995d42102a" providerId="LiveId" clId="{0EEA417A-2D24-49EF-B68C-EBD18F80AA82}" dt="2024-02-09T12:14:57.023" v="28" actId="14100"/>
      <pc:docMkLst>
        <pc:docMk/>
      </pc:docMkLst>
      <pc:sldChg chg="addSp modSp mod">
        <pc:chgData name="Микола Золотоніг" userId="5909f5995d42102a" providerId="LiveId" clId="{0EEA417A-2D24-49EF-B68C-EBD18F80AA82}" dt="2024-02-09T12:14:57.023" v="28" actId="14100"/>
        <pc:sldMkLst>
          <pc:docMk/>
          <pc:sldMk cId="3204424659" sldId="257"/>
        </pc:sldMkLst>
        <pc:spChg chg="mod">
          <ac:chgData name="Микола Золотоніг" userId="5909f5995d42102a" providerId="LiveId" clId="{0EEA417A-2D24-49EF-B68C-EBD18F80AA82}" dt="2024-02-09T12:14:57.023" v="28" actId="14100"/>
          <ac:spMkLst>
            <pc:docMk/>
            <pc:sldMk cId="3204424659" sldId="257"/>
            <ac:spMk id="2" creationId="{B59DE136-8482-4766-8041-EBA2280A4040}"/>
          </ac:spMkLst>
        </pc:spChg>
        <pc:spChg chg="add mod">
          <ac:chgData name="Микола Золотоніг" userId="5909f5995d42102a" providerId="LiveId" clId="{0EEA417A-2D24-49EF-B68C-EBD18F80AA82}" dt="2024-02-09T12:14:47.660" v="25"/>
          <ac:spMkLst>
            <pc:docMk/>
            <pc:sldMk cId="3204424659" sldId="257"/>
            <ac:spMk id="5" creationId="{1323C889-8A9D-434E-88A7-4989F57A33DE}"/>
          </ac:spMkLst>
        </pc:spChg>
        <pc:picChg chg="mod">
          <ac:chgData name="Микола Золотоніг" userId="5909f5995d42102a" providerId="LiveId" clId="{0EEA417A-2D24-49EF-B68C-EBD18F80AA82}" dt="2024-02-09T12:14:53.328" v="27" actId="1076"/>
          <ac:picMkLst>
            <pc:docMk/>
            <pc:sldMk cId="3204424659" sldId="257"/>
            <ac:picMk id="13" creationId="{6AF36731-B8CD-4B3C-8F02-7C0EDC6E4998}"/>
          </ac:picMkLst>
        </pc:picChg>
      </pc:sldChg>
      <pc:sldChg chg="modSp mod">
        <pc:chgData name="Микола Золотоніг" userId="5909f5995d42102a" providerId="LiveId" clId="{0EEA417A-2D24-49EF-B68C-EBD18F80AA82}" dt="2024-02-08T11:43:12.954" v="12" actId="255"/>
        <pc:sldMkLst>
          <pc:docMk/>
          <pc:sldMk cId="1015402992" sldId="266"/>
        </pc:sldMkLst>
        <pc:spChg chg="mod">
          <ac:chgData name="Микола Золотоніг" userId="5909f5995d42102a" providerId="LiveId" clId="{0EEA417A-2D24-49EF-B68C-EBD18F80AA82}" dt="2024-02-08T11:43:12.954" v="12" actId="255"/>
          <ac:spMkLst>
            <pc:docMk/>
            <pc:sldMk cId="1015402992" sldId="266"/>
            <ac:spMk id="5" creationId="{6267445B-BBEC-4120-819D-5CFC1DBAAD94}"/>
          </ac:spMkLst>
        </pc:spChg>
      </pc:sldChg>
      <pc:sldChg chg="modSp mod">
        <pc:chgData name="Микола Золотоніг" userId="5909f5995d42102a" providerId="LiveId" clId="{0EEA417A-2D24-49EF-B68C-EBD18F80AA82}" dt="2024-02-08T11:43:36.640" v="23" actId="5793"/>
        <pc:sldMkLst>
          <pc:docMk/>
          <pc:sldMk cId="2462661519" sldId="269"/>
        </pc:sldMkLst>
        <pc:spChg chg="mod">
          <ac:chgData name="Микола Золотоніг" userId="5909f5995d42102a" providerId="LiveId" clId="{0EEA417A-2D24-49EF-B68C-EBD18F80AA82}" dt="2024-02-08T11:43:36.640" v="23" actId="5793"/>
          <ac:spMkLst>
            <pc:docMk/>
            <pc:sldMk cId="2462661519" sldId="269"/>
            <ac:spMk id="3" creationId="{7FA71629-330C-46DE-974E-B5A1F5E465E6}"/>
          </ac:spMkLst>
        </pc:spChg>
      </pc:sldChg>
      <pc:sldChg chg="addSp delSp modSp new mod">
        <pc:chgData name="Микола Золотоніг" userId="5909f5995d42102a" providerId="LiveId" clId="{0EEA417A-2D24-49EF-B68C-EBD18F80AA82}" dt="2024-02-08T11:43:39.719" v="24" actId="5793"/>
        <pc:sldMkLst>
          <pc:docMk/>
          <pc:sldMk cId="1777890036" sldId="270"/>
        </pc:sldMkLst>
        <pc:spChg chg="del">
          <ac:chgData name="Микола Золотоніг" userId="5909f5995d42102a" providerId="LiveId" clId="{0EEA417A-2D24-49EF-B68C-EBD18F80AA82}" dt="2024-02-08T11:42:33.383" v="1" actId="478"/>
          <ac:spMkLst>
            <pc:docMk/>
            <pc:sldMk cId="1777890036" sldId="270"/>
            <ac:spMk id="2" creationId="{8F31DAEE-EDE7-41EA-8F35-A8539382E6A6}"/>
          </ac:spMkLst>
        </pc:spChg>
        <pc:spChg chg="mod">
          <ac:chgData name="Микола Золотоніг" userId="5909f5995d42102a" providerId="LiveId" clId="{0EEA417A-2D24-49EF-B68C-EBD18F80AA82}" dt="2024-02-08T11:43:39.719" v="24" actId="5793"/>
          <ac:spMkLst>
            <pc:docMk/>
            <pc:sldMk cId="1777890036" sldId="270"/>
            <ac:spMk id="3" creationId="{D0F0BA09-73C2-4701-9EE0-7668E39E9949}"/>
          </ac:spMkLst>
        </pc:spChg>
        <pc:picChg chg="add mod">
          <ac:chgData name="Микола Золотоніг" userId="5909f5995d42102a" providerId="LiveId" clId="{0EEA417A-2D24-49EF-B68C-EBD18F80AA82}" dt="2024-02-08T11:42:58.289" v="11"/>
          <ac:picMkLst>
            <pc:docMk/>
            <pc:sldMk cId="1777890036" sldId="270"/>
            <ac:picMk id="4" creationId="{BF78A234-CE15-4DA6-9566-F431F6EA6DE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6BD413-5460-4384-A987-25D36ED432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B524DF37-E06A-4BC4-8813-173DF395F0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59D5B40-B588-4FDE-BDEF-05FCDD472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F843D34-1EDC-4C88-9DA9-D7CCD9D67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B378E6C-EDD6-483C-9460-CAC8B5C72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845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45B16A-A37D-41B5-AB66-60E090B2C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79E6B298-F55F-48BF-B87E-5CAEFA86E9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33353D8-B635-492E-B2A6-F44BF3388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FC6F45B-B241-4464-B38E-8C4199E09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7E1FD37-1BE6-4A04-B619-4A2760D8F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0669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3B17DE47-1A13-483F-8A9D-9FACA343C4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D8591B06-5D76-4C5D-B842-8EB14008B8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CF94A1A-A162-4389-96B8-80EC557C5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DAAEF1B-48AE-4B55-93C1-19D9C7E2F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AE8421F-3D87-4398-8734-1CE00B29C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6444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CAC05B-DED5-4630-B22A-212CDBA4A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F6195EF-1E2D-47B9-8610-C5D1AE1D8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5C97A31-BFFA-477A-BA40-8B7A5C9B2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5328A03-75AF-4D5F-9E83-778C88CC8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1767B30-21A5-48A0-A160-4ABCF8E69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8148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F64850-B65D-41BC-A9CE-90916EE00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5E69626-7928-49E9-A5A0-756F0F9E90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2C65CF8-0449-4094-AE26-95586A5ED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730971F-B365-4F72-A30C-501E7696E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7E8D7DB-2190-405B-B2FF-DD0B1B424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2897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8825E5-846F-4FE5-BE84-BF0DA2F0B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B53F3E6-C45D-45FA-98DF-451327192C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8EF9AA0-20BB-4D27-BDE6-FC95E31AC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38A1AD5-5DD5-4B35-8335-1EAB5C637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BAF775F-9E48-4454-80E5-C83BC55DA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B49DEA5-B784-4B06-A3B7-6310A0252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218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908619-50F8-42CF-8A32-46725619C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A01CD56-CA72-45F1-87B2-487F706E6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A4F303B-278E-45D7-9A87-19E0629986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E1504B43-C0DC-4C20-BA7A-57EDF52738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2BC74351-82BA-4943-868B-D48B02FD61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8640585C-E3B1-4B20-8200-0B3419019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ADD7456B-E9F0-482B-BAFB-BB37B2E79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0B695EB2-A4FC-4F72-94D7-73CFE0083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226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A04D95-4248-4D06-A7C7-C4B409A91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9D575E8C-88DE-4DBC-9DF2-7A60F1353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DA151452-943E-4198-B09D-B7FE5460E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E2A526D7-622A-4EEC-AE7B-D6823B613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7965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0648234E-534F-4DB7-A53C-1A5022C34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7016B930-6C6E-4BEC-ADA7-333011306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458108-291F-49F4-8B4D-F609ED14C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3079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196338-E2BF-417D-B510-4543E13D9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09E8925-08FA-4314-9896-E8734328B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8AD87D6-A08E-46B9-9664-6CCC5B068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4921063-ED5F-4424-A0DD-008EA4550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94689B41-79C9-4432-A935-74D299249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BF001DB-65A5-4F1F-8267-EE2C82C46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5631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BCF924-D7B7-4BBB-9C14-7E2A2E86A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B8428142-589E-4D0B-AD0B-55E9825295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028709A2-E061-4534-B849-136C654BE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B1FB69A-3205-4FA5-8693-65D2E9AF2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A15F4E7-EC27-4234-8A32-58F0765A3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90E473C-140C-4EDE-87B9-7E5C04BB1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6471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96532611-E387-4ADF-893D-CA8350267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FE3B339-B502-41E0-AD14-7223F4D7C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EB290E2-E7E2-49D3-B970-738D79AFC4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F525C-7889-49EC-AF4B-F1FF18CA70D0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D93F06B-0C7B-4B3E-B25F-AC4657F12B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ED68A7-A6CB-4295-9834-3A45CCA737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753BF-2D13-4272-806B-DA246356D93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3342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0DA8898-C9E9-4E85-8F6B-C7989E633C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3BC2298D-AB6F-47C4-9FC6-585038F4E0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884362"/>
          </a:xfrm>
        </p:spPr>
        <p:txBody>
          <a:bodyPr>
            <a:normAutofit/>
          </a:bodyPr>
          <a:lstStyle/>
          <a:p>
            <a:r>
              <a:rPr lang="uk-UA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ГРУПА ЛІКВІДАЦІЇ НАСЛІДКІВ НАДЗВИЧАЙНИХ СИТУАЦІЙ</a:t>
            </a:r>
          </a:p>
          <a:p>
            <a:r>
              <a:rPr lang="uk-UA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АВАРІЙНО-РЯТУВАЛЬНОЇ ЧАСТИНИ З ЛІКВІДАЦІЇ НАСЛІДКІВ НАДЗВИЧАЙНИХ СИТУАЦІЙ</a:t>
            </a:r>
          </a:p>
          <a:p>
            <a:r>
              <a:rPr lang="uk-UA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НАВЧАЛЬНА ГРУППА № 12</a:t>
            </a:r>
          </a:p>
          <a:p>
            <a:endParaRPr lang="uk-UA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AC1787-29BC-4C84-AA4F-987611A313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2800" b="1" i="1" dirty="0">
                <a:solidFill>
                  <a:schemeClr val="lt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МОБІЛЬНИЙ РЯТУВАЛЬНИЙ ЦЕНТР ШВИДКОГО РЕАГУВАННЯ ДЕРЖАВНОЇ СЛУЖБИ УКРІЇНИ З НАДЗВИЧАЙНИХ СИТУАЦІЙ</a:t>
            </a:r>
            <a:endParaRPr lang="uk-UA" sz="2800" b="1" i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16BC4D1-352D-43CD-A3C3-E97B395EC9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1381" y="121707"/>
            <a:ext cx="1909238" cy="190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900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9DE136-8482-4766-8041-EBA2280A4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652" y="1651819"/>
            <a:ext cx="10722076" cy="2138516"/>
          </a:xfrm>
        </p:spPr>
        <p:txBody>
          <a:bodyPr>
            <a:normAutofit fontScale="90000"/>
          </a:bodyPr>
          <a:lstStyle/>
          <a:p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uk-UA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uk-UA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 планування роботи в органах та підрозділах цивільного захисту.</a:t>
            </a:r>
            <a:br>
              <a:rPr lang="uk-UA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C:\Users\Администратор\Desktop\Емблема_ДСНС_(2016).png">
            <a:extLst>
              <a:ext uri="{FF2B5EF4-FFF2-40B4-BE49-F238E27FC236}">
                <a16:creationId xmlns:a16="http://schemas.microsoft.com/office/drawing/2014/main" id="{9B4CA452-2802-4BCA-ACC8-A737297711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6AF36731-B8CD-4B3C-8F02-7C0EDC6E49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168" y="3429000"/>
            <a:ext cx="5353664" cy="300098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323C889-8A9D-434E-88A7-4989F57A33DE}"/>
              </a:ext>
            </a:extLst>
          </p:cNvPr>
          <p:cNvSpPr txBox="1"/>
          <p:nvPr/>
        </p:nvSpPr>
        <p:spPr>
          <a:xfrm>
            <a:off x="2557220" y="480446"/>
            <a:ext cx="751667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ПРОФІЛЬНА ПІДГОТОВКА: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204424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3EE5D0-7E85-426E-8DC6-8AD677571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види планів та періодичність їх складання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67445B-BBEC-4120-819D-5CFC1DBAAD94}"/>
              </a:ext>
            </a:extLst>
          </p:cNvPr>
          <p:cNvSpPr txBox="1"/>
          <p:nvPr/>
        </p:nvSpPr>
        <p:spPr>
          <a:xfrm>
            <a:off x="958645" y="2138514"/>
            <a:ext cx="10176387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документ, що включає перелік заходів чи робіт, запланованих на певний період, їх послідовність, обсяг та конкретних виконавців.</a:t>
            </a:r>
          </a:p>
          <a:p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 передбачає чітке визначення всієї сукупності практичних засобів, необхідних для здійснення намічених пріоритетних планом цілей, конкретизованих щодо визначеного планового періоду. </a:t>
            </a:r>
          </a:p>
        </p:txBody>
      </p:sp>
      <p:pic>
        <p:nvPicPr>
          <p:cNvPr id="6" name="Picture 2" descr="C:\Users\Администратор\Desktop\Емблема_ДСНС_(2016).png">
            <a:extLst>
              <a:ext uri="{FF2B5EF4-FFF2-40B4-BE49-F238E27FC236}">
                <a16:creationId xmlns:a16="http://schemas.microsoft.com/office/drawing/2014/main" id="{2BDD619D-6896-4452-8810-C255504F4C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15402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1C6EDF-3C56-453C-876D-A0E3C241B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ДСНС, органах та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з: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1C6C186-5EB5-4924-AACA-F0C7FC71C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нормативно-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актами;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нормативно-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C:\Users\Администратор\Desktop\Емблема_ДСНС_(2016).png">
            <a:extLst>
              <a:ext uri="{FF2B5EF4-FFF2-40B4-BE49-F238E27FC236}">
                <a16:creationId xmlns:a16="http://schemas.microsoft.com/office/drawing/2014/main" id="{328ACFDD-466E-4E0F-B881-22CA5A8F69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80162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938FEC-B25D-4703-8505-201B566BE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розробляються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ДСНС, органах та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ДСНС: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FA71629-330C-46DE-974E-B5A1F5E46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закладах ДСНС: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науково-дослідних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органах ДСНС: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центрального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підпорядкування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  <a:p>
            <a:endParaRPr lang="uk-UA" dirty="0"/>
          </a:p>
          <a:p>
            <a:endParaRPr lang="uk-UA" dirty="0"/>
          </a:p>
        </p:txBody>
      </p:sp>
      <p:pic>
        <p:nvPicPr>
          <p:cNvPr id="4" name="Picture 2" descr="C:\Users\Администратор\Desktop\Емблема_ДСНС_(2016).png">
            <a:extLst>
              <a:ext uri="{FF2B5EF4-FFF2-40B4-BE49-F238E27FC236}">
                <a16:creationId xmlns:a16="http://schemas.microsoft.com/office/drawing/2014/main" id="{78E19D77-6B3B-47B4-AEE8-C259D1F8AB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85929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FA71629-330C-46DE-974E-B5A1F5E46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1665" y="604684"/>
            <a:ext cx="10572135" cy="5572279"/>
          </a:xfrm>
        </p:spPr>
        <p:txBody>
          <a:bodyPr>
            <a:normAutofit/>
          </a:bodyPr>
          <a:lstStyle/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 планів 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ДСНС, органах і підрозділах ДСНС здійснюють структурні підрозділи, посадові особи або працівники, визначені їх керівництвом відповідно до компетенції. 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 оформляються у вигляді таблиці, що включає такі графи: порядковий номер заходу, зміст заходу, відповідальних за виконання, термін виконання та стан виконання. У разі необхідності можуть бути визначені додаткові графи. </a:t>
            </a:r>
            <a:endParaRPr lang="uk-UA" dirty="0"/>
          </a:p>
          <a:p>
            <a:endParaRPr lang="uk-UA" dirty="0"/>
          </a:p>
        </p:txBody>
      </p:sp>
      <p:pic>
        <p:nvPicPr>
          <p:cNvPr id="4" name="Picture 2" descr="C:\Users\Администратор\Desktop\Емблема_ДСНС_(2016).png">
            <a:extLst>
              <a:ext uri="{FF2B5EF4-FFF2-40B4-BE49-F238E27FC236}">
                <a16:creationId xmlns:a16="http://schemas.microsoft.com/office/drawing/2014/main" id="{956E9E95-2D87-415B-B8A3-8B22B1474C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62661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0F0BA09-73C2-4701-9EE0-7668E39E9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8206"/>
            <a:ext cx="10515600" cy="5778757"/>
          </a:xfrm>
        </p:spPr>
        <p:txBody>
          <a:bodyPr/>
          <a:lstStyle/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 час розроблення плану, що визначає заходи в певній сфері діяльності, необхідно обов’язково враховувати завдання в цій сфері, передбачені планами органу вищого рівня. 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планів та їх розділи за окремим рішенням керівництва ДСНС щороку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уточнюються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урахуванням визначених пріоритетних напрямків діяльності ДСНС.</a:t>
            </a:r>
          </a:p>
          <a:p>
            <a:endParaRPr lang="uk-UA" dirty="0"/>
          </a:p>
        </p:txBody>
      </p:sp>
      <p:pic>
        <p:nvPicPr>
          <p:cNvPr id="4" name="Picture 2" descr="C:\Users\Администратор\Desktop\Емблема_ДСНС_(2016).png">
            <a:extLst>
              <a:ext uri="{FF2B5EF4-FFF2-40B4-BE49-F238E27FC236}">
                <a16:creationId xmlns:a16="http://schemas.microsoft.com/office/drawing/2014/main" id="{BF78A234-CE15-4DA6-9566-F431F6EA6D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778900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Words>347</Words>
  <Application>Microsoft Office PowerPoint</Application>
  <PresentationFormat>Широкий екран</PresentationFormat>
  <Paragraphs>33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Тема Office</vt:lpstr>
      <vt:lpstr>МОБІЛЬНИЙ РЯТУВАЛЬНИЙ ЦЕНТР ШВИДКОГО РЕАГУВАННЯ ДЕРЖАВНОЇ СЛУЖБИ УКРІЇНИ З НАДЗВИЧАЙНИХ СИТУАЦІЙ</vt:lpstr>
      <vt:lpstr>     Тема: : Організація планування роботи в органах та підрозділах цивільного захисту.         </vt:lpstr>
      <vt:lpstr>Основні види планів та періодичність їх складання </vt:lpstr>
      <vt:lpstr>Система планування в апараті ДСНС, органах та підрозділах ДСНС складається з:</vt:lpstr>
      <vt:lpstr>Види планів, що розробляються у ДСНС, органах та підрозділах ДСНС: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МОБІЛЬНИЙ РЯТУВАЛЬНИЙ ЦЕНТР ШВИДКОГО РЕАГУВАННЯ ДЕРЖАВНОЇ СЛУЖБИ УКРІЇНИ З НАДЗВИЧАЙНИХ СИТУАЦІЙ</dc:title>
  <dc:creator>Микола Золотоніг</dc:creator>
  <cp:lastModifiedBy>Микола Золотоніг</cp:lastModifiedBy>
  <cp:revision>15</cp:revision>
  <dcterms:created xsi:type="dcterms:W3CDTF">2023-11-16T07:19:52Z</dcterms:created>
  <dcterms:modified xsi:type="dcterms:W3CDTF">2024-02-09T12:15:02Z</dcterms:modified>
</cp:coreProperties>
</file>