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70" r:id="rId4"/>
    <p:sldId id="261" r:id="rId5"/>
    <p:sldId id="265" r:id="rId6"/>
    <p:sldId id="266" r:id="rId7"/>
    <p:sldId id="260" r:id="rId8"/>
    <p:sldId id="267" r:id="rId9"/>
    <p:sldId id="268" r:id="rId10"/>
    <p:sldId id="269" r:id="rId11"/>
    <p:sldId id="262" r:id="rId12"/>
    <p:sldId id="258" r:id="rId13"/>
    <p:sldId id="259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кола Золотоніг" userId="5909f5995d42102a" providerId="LiveId" clId="{192FF660-3300-4894-AEE1-418ACF671A2E}"/>
    <pc:docChg chg="addSld modSld sldOrd">
      <pc:chgData name="Микола Золотоніг" userId="5909f5995d42102a" providerId="LiveId" clId="{192FF660-3300-4894-AEE1-418ACF671A2E}" dt="2024-02-09T12:18:29.841" v="44" actId="20577"/>
      <pc:docMkLst>
        <pc:docMk/>
      </pc:docMkLst>
      <pc:sldChg chg="addSp modSp mod">
        <pc:chgData name="Микола Золотоніг" userId="5909f5995d42102a" providerId="LiveId" clId="{192FF660-3300-4894-AEE1-418ACF671A2E}" dt="2024-02-09T12:18:29.841" v="44" actId="20577"/>
        <pc:sldMkLst>
          <pc:docMk/>
          <pc:sldMk cId="3204424659" sldId="257"/>
        </pc:sldMkLst>
        <pc:spChg chg="mod">
          <ac:chgData name="Микола Золотоніг" userId="5909f5995d42102a" providerId="LiveId" clId="{192FF660-3300-4894-AEE1-418ACF671A2E}" dt="2024-02-09T12:17:11.188" v="35" actId="14100"/>
          <ac:spMkLst>
            <pc:docMk/>
            <pc:sldMk cId="3204424659" sldId="257"/>
            <ac:spMk id="2" creationId="{B59DE136-8482-4766-8041-EBA2280A4040}"/>
          </ac:spMkLst>
        </pc:spChg>
        <pc:spChg chg="add mod">
          <ac:chgData name="Микола Золотоніг" userId="5909f5995d42102a" providerId="LiveId" clId="{192FF660-3300-4894-AEE1-418ACF671A2E}" dt="2024-02-09T12:18:29.841" v="44" actId="20577"/>
          <ac:spMkLst>
            <pc:docMk/>
            <pc:sldMk cId="3204424659" sldId="257"/>
            <ac:spMk id="8" creationId="{F73BA061-D171-44DA-AA70-97AE439852B7}"/>
          </ac:spMkLst>
        </pc:spChg>
        <pc:picChg chg="mod">
          <ac:chgData name="Микола Золотоніг" userId="5909f5995d42102a" providerId="LiveId" clId="{192FF660-3300-4894-AEE1-418ACF671A2E}" dt="2024-02-09T12:17:01.508" v="33" actId="1076"/>
          <ac:picMkLst>
            <pc:docMk/>
            <pc:sldMk cId="3204424659" sldId="257"/>
            <ac:picMk id="5" creationId="{116BBA14-4FAE-4704-B728-D9EC13AC0FC2}"/>
          </ac:picMkLst>
        </pc:picChg>
        <pc:picChg chg="add mod">
          <ac:chgData name="Микола Золотоніг" userId="5909f5995d42102a" providerId="LiveId" clId="{192FF660-3300-4894-AEE1-418ACF671A2E}" dt="2024-02-07T13:53:30.364" v="21" actId="1076"/>
          <ac:picMkLst>
            <pc:docMk/>
            <pc:sldMk cId="3204424659" sldId="257"/>
            <ac:picMk id="6" creationId="{9B4CA452-2802-4BCA-ACC8-A7372977110E}"/>
          </ac:picMkLst>
        </pc:picChg>
        <pc:picChg chg="mod">
          <ac:chgData name="Микола Золотоніг" userId="5909f5995d42102a" providerId="LiveId" clId="{192FF660-3300-4894-AEE1-418ACF671A2E}" dt="2024-02-09T12:16:55.770" v="29" actId="1076"/>
          <ac:picMkLst>
            <pc:docMk/>
            <pc:sldMk cId="3204424659" sldId="257"/>
            <ac:picMk id="7" creationId="{1213BEBD-FECB-4892-A9DC-3DB01201FCC8}"/>
          </ac:picMkLst>
        </pc:picChg>
        <pc:picChg chg="mod">
          <ac:chgData name="Микола Золотоніг" userId="5909f5995d42102a" providerId="LiveId" clId="{192FF660-3300-4894-AEE1-418ACF671A2E}" dt="2024-02-09T12:17:00.250" v="32" actId="1076"/>
          <ac:picMkLst>
            <pc:docMk/>
            <pc:sldMk cId="3204424659" sldId="257"/>
            <ac:picMk id="9" creationId="{2E96F480-D67E-4AD3-B49D-16E2D8E51EE9}"/>
          </ac:picMkLst>
        </pc:picChg>
      </pc:sldChg>
      <pc:sldChg chg="addSp modSp mod">
        <pc:chgData name="Микола Золотоніг" userId="5909f5995d42102a" providerId="LiveId" clId="{192FF660-3300-4894-AEE1-418ACF671A2E}" dt="2024-02-07T13:53:23.393" v="19" actId="1076"/>
        <pc:sldMkLst>
          <pc:docMk/>
          <pc:sldMk cId="3642069933" sldId="258"/>
        </pc:sldMkLst>
        <pc:picChg chg="add mod">
          <ac:chgData name="Микола Золотоніг" userId="5909f5995d42102a" providerId="LiveId" clId="{192FF660-3300-4894-AEE1-418ACF671A2E}" dt="2024-02-07T13:53:23.393" v="19" actId="1076"/>
          <ac:picMkLst>
            <pc:docMk/>
            <pc:sldMk cId="3642069933" sldId="258"/>
            <ac:picMk id="7" creationId="{C08A5D82-DB75-4E9A-AE91-E3074C7B388D}"/>
          </ac:picMkLst>
        </pc:picChg>
      </pc:sldChg>
      <pc:sldChg chg="addSp modSp mod">
        <pc:chgData name="Микола Золотоніг" userId="5909f5995d42102a" providerId="LiveId" clId="{192FF660-3300-4894-AEE1-418ACF671A2E}" dt="2024-02-07T13:53:05.812" v="14" actId="1076"/>
        <pc:sldMkLst>
          <pc:docMk/>
          <pc:sldMk cId="397485224" sldId="261"/>
        </pc:sldMkLst>
        <pc:picChg chg="add mod">
          <ac:chgData name="Микола Золотоніг" userId="5909f5995d42102a" providerId="LiveId" clId="{192FF660-3300-4894-AEE1-418ACF671A2E}" dt="2024-02-07T13:53:05.812" v="14" actId="1076"/>
          <ac:picMkLst>
            <pc:docMk/>
            <pc:sldMk cId="397485224" sldId="261"/>
            <ac:picMk id="6" creationId="{CC0837C8-B8A5-4978-A608-E09E0721CAE6}"/>
          </ac:picMkLst>
        </pc:picChg>
      </pc:sldChg>
      <pc:sldChg chg="addSp modSp mod">
        <pc:chgData name="Микола Золотоніг" userId="5909f5995d42102a" providerId="LiveId" clId="{192FF660-3300-4894-AEE1-418ACF671A2E}" dt="2024-02-07T13:53:19.714" v="17" actId="1076"/>
        <pc:sldMkLst>
          <pc:docMk/>
          <pc:sldMk cId="2866638639" sldId="262"/>
        </pc:sldMkLst>
        <pc:picChg chg="add mod">
          <ac:chgData name="Микола Золотоніг" userId="5909f5995d42102a" providerId="LiveId" clId="{192FF660-3300-4894-AEE1-418ACF671A2E}" dt="2024-02-07T13:53:19.714" v="17" actId="1076"/>
          <ac:picMkLst>
            <pc:docMk/>
            <pc:sldMk cId="2866638639" sldId="262"/>
            <ac:picMk id="6" creationId="{53553E6C-1A40-4A84-8FA5-9DC96D1BB230}"/>
          </ac:picMkLst>
        </pc:picChg>
      </pc:sldChg>
      <pc:sldChg chg="modSp mod">
        <pc:chgData name="Микола Золотоніг" userId="5909f5995d42102a" providerId="LiveId" clId="{192FF660-3300-4894-AEE1-418ACF671A2E}" dt="2024-02-07T13:53:10.252" v="15" actId="1076"/>
        <pc:sldMkLst>
          <pc:docMk/>
          <pc:sldMk cId="0" sldId="265"/>
        </pc:sldMkLst>
        <pc:picChg chg="mod">
          <ac:chgData name="Микола Золотоніг" userId="5909f5995d42102a" providerId="LiveId" clId="{192FF660-3300-4894-AEE1-418ACF671A2E}" dt="2024-02-07T13:53:10.252" v="15" actId="1076"/>
          <ac:picMkLst>
            <pc:docMk/>
            <pc:sldMk cId="0" sldId="265"/>
            <ac:picMk id="4" creationId="{00000000-0000-0000-0000-000000000000}"/>
          </ac:picMkLst>
        </pc:picChg>
      </pc:sldChg>
      <pc:sldChg chg="addSp modSp new mod ord">
        <pc:chgData name="Микола Золотоніг" userId="5909f5995d42102a" providerId="LiveId" clId="{192FF660-3300-4894-AEE1-418ACF671A2E}" dt="2024-02-07T13:53:01.154" v="12" actId="1076"/>
        <pc:sldMkLst>
          <pc:docMk/>
          <pc:sldMk cId="3777297025" sldId="270"/>
        </pc:sldMkLst>
        <pc:spChg chg="mod">
          <ac:chgData name="Микола Золотоніг" userId="5909f5995d42102a" providerId="LiveId" clId="{192FF660-3300-4894-AEE1-418ACF671A2E}" dt="2024-02-07T13:50:19.562" v="6" actId="20577"/>
          <ac:spMkLst>
            <pc:docMk/>
            <pc:sldMk cId="3777297025" sldId="270"/>
            <ac:spMk id="2" creationId="{B0A7B9B2-6453-4998-A82A-8A99D66D878D}"/>
          </ac:spMkLst>
        </pc:spChg>
        <pc:spChg chg="mod">
          <ac:chgData name="Микола Золотоніг" userId="5909f5995d42102a" providerId="LiveId" clId="{192FF660-3300-4894-AEE1-418ACF671A2E}" dt="2024-02-07T13:50:01.078" v="3"/>
          <ac:spMkLst>
            <pc:docMk/>
            <pc:sldMk cId="3777297025" sldId="270"/>
            <ac:spMk id="3" creationId="{A76608BA-0DF2-4217-B7B4-3E8564B9C17A}"/>
          </ac:spMkLst>
        </pc:spChg>
        <pc:picChg chg="add mod">
          <ac:chgData name="Микола Золотоніг" userId="5909f5995d42102a" providerId="LiveId" clId="{192FF660-3300-4894-AEE1-418ACF671A2E}" dt="2024-02-07T13:52:54.734" v="10" actId="1076"/>
          <ac:picMkLst>
            <pc:docMk/>
            <pc:sldMk cId="3777297025" sldId="270"/>
            <ac:picMk id="5" creationId="{A91CFD01-B748-4F7C-9726-7CE059D986A9}"/>
          </ac:picMkLst>
        </pc:picChg>
        <pc:picChg chg="add mod">
          <ac:chgData name="Микола Золотоніг" userId="5909f5995d42102a" providerId="LiveId" clId="{192FF660-3300-4894-AEE1-418ACF671A2E}" dt="2024-02-07T13:53:01.154" v="12" actId="1076"/>
          <ac:picMkLst>
            <pc:docMk/>
            <pc:sldMk cId="3777297025" sldId="270"/>
            <ac:picMk id="6" creationId="{16663C8C-600A-4A6F-BF2B-77A04B54ED7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BD413-5460-4384-A987-25D36ED43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524DF37-E06A-4BC4-8813-173DF395F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9D5B40-B588-4FDE-BDEF-05FCDD472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843D34-1EDC-4C88-9DA9-D7CCD9D6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78E6C-EDD6-483C-9460-CAC8B5C7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4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5B16A-A37D-41B5-AB66-60E090B2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9E6B298-F55F-48BF-B87E-5CAEFA86E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3353D8-B635-492E-B2A6-F44BF338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FC6F45B-B241-4464-B38E-8C4199E0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E1FD37-1BE6-4A04-B619-4A2760D8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066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B17DE47-1A13-483F-8A9D-9FACA343C4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591B06-5D76-4C5D-B842-8EB14008B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CF94A1A-A162-4389-96B8-80EC557C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AAEF1B-48AE-4B55-93C1-19D9C7E2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AE8421F-3D87-4398-8734-1CE00B29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644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AC05B-DED5-4630-B22A-212CDBA4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6195EF-1E2D-47B9-8610-C5D1AE1D8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C97A31-BFFA-477A-BA40-8B7A5C9B2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328A03-75AF-4D5F-9E83-778C88CC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767B30-21A5-48A0-A160-4ABCF8E6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814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64850-B65D-41BC-A9CE-90916EE0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5E69626-7928-49E9-A5A0-756F0F9E9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C65CF8-0449-4094-AE26-95586A5E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30971F-B365-4F72-A30C-501E7696E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E8D7DB-2190-405B-B2FF-DD0B1B42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289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825E5-846F-4FE5-BE84-BF0DA2F0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B53F3E6-C45D-45FA-98DF-451327192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8EF9AA0-20BB-4D27-BDE6-FC95E31A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38A1AD5-5DD5-4B35-8335-1EAB5C637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AF775F-9E48-4454-80E5-C83BC55D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B49DEA5-B784-4B06-A3B7-6310A0252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218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08619-50F8-42CF-8A32-46725619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A01CD56-CA72-45F1-87B2-487F706E6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A4F303B-278E-45D7-9A87-19E062998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1504B43-C0DC-4C20-BA7A-57EDF5273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BC74351-82BA-4943-868B-D48B02FD6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640585C-E3B1-4B20-8200-0B341901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DD7456B-E9F0-482B-BAFB-BB37B2E7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B695EB2-A4FC-4F72-94D7-73CFE008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22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04D95-4248-4D06-A7C7-C4B409A9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D575E8C-88DE-4DBC-9DF2-7A60F135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A151452-943E-4198-B09D-B7FE5460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2A526D7-622A-4EEC-AE7B-D6823B61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96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648234E-534F-4DB7-A53C-1A5022C34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016B930-6C6E-4BEC-ADA7-333011306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F458108-291F-49F4-8B4D-F609ED14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307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96338-E2BF-417D-B510-4543E13D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9E8925-08FA-4314-9896-E8734328B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8AD87D6-A08E-46B9-9664-6CCC5B068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4921063-ED5F-4424-A0DD-008EA455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689B41-79C9-4432-A935-74D29924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BF001DB-65A5-4F1F-8267-EE2C82C4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63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CF924-D7B7-4BBB-9C14-7E2A2E86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8428142-589E-4D0B-AD0B-55E982529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28709A2-E061-4534-B849-136C654BE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B1FB69A-3205-4FA5-8693-65D2E9AF2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15F4E7-EC27-4234-8A32-58F0765A3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0E473C-140C-4EDE-87B9-7E5C04BB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647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6532611-E387-4ADF-893D-CA8350267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FE3B339-B502-41E0-AD14-7223F4D7C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B290E2-E7E2-49D3-B970-738D79AFC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525C-7889-49EC-AF4B-F1FF18CA70D0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93F06B-0C7B-4B3E-B25F-AC4657F12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ED68A7-A6CB-4295-9834-3A45CCA73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334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DA8898-C9E9-4E85-8F6B-C7989E633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BC2298D-AB6F-47C4-9FC6-585038F4E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84362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ЛІКВІДАЦІЇ НАСЛІДКІВ НАДЗВИЧАЙНИХ СИТУАЦІЙ</a:t>
            </a:r>
          </a:p>
          <a:p>
            <a:r>
              <a:rPr lang="uk-UA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АВАРІЙНО-РЯТУВАЛЬНОЇ ЧАСТИНИ З ЛІКВІДАЦІЇ НАСЛІДКІВ НАДЗВИЧАЙНИХ СИТУАЦІЙ</a:t>
            </a:r>
          </a:p>
          <a:p>
            <a:r>
              <a:rPr lang="uk-UA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12</a:t>
            </a:r>
          </a:p>
          <a:p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C1787-29BC-4C84-AA4F-987611A313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2800" b="1" i="1" dirty="0">
                <a:solidFill>
                  <a:schemeClr val="lt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МОБІЛЬНИЙ РЯТУВАЛЬНИЙ ЦЕНТР ШВИДКОГО РЕАГУВАННЯ ДЕРЖАВНОЇ СЛУЖБИ УКРІЇНИ З НАДЗВИЧАЙНИХ СИТУАЦІЙ</a:t>
            </a:r>
            <a:endParaRPr lang="uk-UA" sz="2800" b="1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6BC4D1-352D-43CD-A3C3-E97B395EC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81" y="121707"/>
            <a:ext cx="1909238" cy="190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00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Генератор газ/бензин KS 9000E G</a:t>
            </a:r>
          </a:p>
        </p:txBody>
      </p:sp>
      <p:pic>
        <p:nvPicPr>
          <p:cNvPr id="5" name="Содержимое 4" descr="3001075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4283" y="1643049"/>
            <a:ext cx="4960092" cy="392673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Напруга - 230В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</a:p>
          <a:p>
            <a:pPr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Максимальна потужність - 6.5кВт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  <a:p>
            <a:pPr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Номінальна потужність - 6.0кВт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Ємність паливного баку - 25л </a:t>
            </a:r>
          </a:p>
          <a:p>
            <a:pPr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єм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двигуна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- 420см</a:t>
            </a:r>
            <a:r>
              <a:rPr lang="ru-RU" sz="72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Тип двигуна -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газ/бензин  4-тактний</a:t>
            </a:r>
          </a:p>
          <a:p>
            <a:pPr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Потужність двигуна – 16кс</a:t>
            </a:r>
          </a:p>
          <a:p>
            <a:pPr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Запуск – ручний/</a:t>
            </a:r>
            <a:r>
              <a:rPr lang="uk-UA" sz="7200" dirty="0" err="1">
                <a:latin typeface="Times New Roman" pitchFamily="18" charset="0"/>
                <a:cs typeface="Times New Roman" pitchFamily="18" charset="0"/>
              </a:rPr>
              <a:t>електро</a:t>
            </a:r>
            <a:endParaRPr lang="uk-UA" sz="7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Клас захисту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– IP23M</a:t>
            </a:r>
          </a:p>
          <a:p>
            <a:pPr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Рівень шуму – 96дБ</a:t>
            </a:r>
          </a:p>
          <a:p>
            <a:pPr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Частота – 50гц</a:t>
            </a:r>
          </a:p>
          <a:p>
            <a:pPr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Регулятор напруги 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- AVR</a:t>
            </a:r>
            <a:endParaRPr lang="uk-UA" sz="7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uk-UA" sz="1800" dirty="0"/>
          </a:p>
          <a:p>
            <a:pPr>
              <a:buNone/>
            </a:pPr>
            <a:r>
              <a:rPr lang="uk-UA" sz="1800" dirty="0"/>
              <a:t>                                                                                  </a:t>
            </a:r>
            <a:endParaRPr lang="ru-RU" sz="1800" dirty="0"/>
          </a:p>
          <a:p>
            <a:pPr>
              <a:buNone/>
            </a:pPr>
            <a:r>
              <a:rPr lang="uk-UA" sz="1800" dirty="0"/>
              <a:t>                                                                        </a:t>
            </a:r>
            <a:endParaRPr lang="ru-RU" sz="1800" dirty="0"/>
          </a:p>
          <a:p>
            <a:pPr>
              <a:buNone/>
            </a:pPr>
            <a:r>
              <a:rPr lang="ru-RU" sz="1800" dirty="0"/>
              <a:t>                                                               </a:t>
            </a:r>
          </a:p>
          <a:p>
            <a:endParaRPr lang="ru-RU" sz="1800" dirty="0"/>
          </a:p>
        </p:txBody>
      </p:sp>
      <p:pic>
        <p:nvPicPr>
          <p:cNvPr id="6" name="Picture 2" descr="C:\Users\Администратор\Desktop\Емблема_ДСНС_(2016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3114" y="5241345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6C1A63-877C-4081-A343-2B29DCB38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244" y="647700"/>
            <a:ext cx="3844749" cy="1600200"/>
          </a:xfrm>
        </p:spPr>
        <p:txBody>
          <a:bodyPr>
            <a:no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 електростанцій по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мотогодинах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63096EB-A798-4A8D-A237-83FA9F4C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ТО-1 100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ТО-2 500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ТО-3 1000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ТО-4 1500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ТО-5 2000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(може змінюватись залежно від рекомендацій виробника в паспорті електростанції)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E4C2CF-1C8D-4432-A3A5-0C94D247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2" y="2392375"/>
            <a:ext cx="4630313" cy="3711485"/>
          </a:xfrm>
          <a:prstGeom prst="rect">
            <a:avLst/>
          </a:prstGeom>
        </p:spPr>
      </p:pic>
      <p:pic>
        <p:nvPicPr>
          <p:cNvPr id="6" name="Picture 2" descr="C:\Users\Администратор\Desktop\Емблема_ДСНС_(2016).png">
            <a:extLst>
              <a:ext uri="{FF2B5EF4-FFF2-40B4-BE49-F238E27FC236}">
                <a16:creationId xmlns:a16="http://schemas.microsoft.com/office/drawing/2014/main" id="{53553E6C-1A40-4A84-8FA5-9DC96D1BB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6013" y="5568075"/>
            <a:ext cx="1071570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663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FD697-25E8-4423-9BAF-476993DD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47" y="878401"/>
            <a:ext cx="4145733" cy="1600200"/>
          </a:xfrm>
        </p:spPr>
        <p:txBody>
          <a:bodyPr>
            <a:no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обслуговування слід звертати увагу на такі фактори:</a:t>
            </a: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58778B-08DE-47CB-98EC-355685FF3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92187"/>
            <a:ext cx="6172200" cy="4873625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 повітряного і паливного фільтрів.</a:t>
            </a:r>
          </a:p>
          <a:p>
            <a:pPr algn="l">
              <a:buFont typeface="+mj-lt"/>
              <a:buAutoNum type="arabicPeriod"/>
            </a:pP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івень масла і охолоджуючої рідини.</a:t>
            </a:r>
          </a:p>
          <a:p>
            <a:pPr algn="l">
              <a:buFont typeface="+mj-lt"/>
              <a:buAutoNum type="arabicPeriod"/>
            </a:pP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ілісність опор генератора, надійність затягування болтів та рівень вібрації.</a:t>
            </a:r>
          </a:p>
          <a:p>
            <a:pPr algn="l">
              <a:buFont typeface="+mj-lt"/>
              <a:buAutoNum type="arabicPeriod"/>
            </a:pP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аряд акумуляторних </a:t>
            </a:r>
            <a:r>
              <a:rPr lang="uk-UA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батарей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електростанції.</a:t>
            </a:r>
          </a:p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BF1CC59-C2A3-4C35-9168-A0FBC55D1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2241" y="2719414"/>
            <a:ext cx="3542942" cy="3542941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B61DA4-1CD3-4213-AB85-6A9E4F141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69" y="2719414"/>
            <a:ext cx="3542942" cy="3542942"/>
          </a:xfrm>
          <a:prstGeom prst="rect">
            <a:avLst/>
          </a:prstGeom>
        </p:spPr>
      </p:pic>
      <p:pic>
        <p:nvPicPr>
          <p:cNvPr id="7" name="Picture 2" descr="C:\Users\Администратор\Desktop\Емблема_ДСНС_(2016).png">
            <a:extLst>
              <a:ext uri="{FF2B5EF4-FFF2-40B4-BE49-F238E27FC236}">
                <a16:creationId xmlns:a16="http://schemas.microsoft.com/office/drawing/2014/main" id="{C08A5D82-DB75-4E9A-AE91-E3074C7B3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1821" y="5493676"/>
            <a:ext cx="1071570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2069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38109-52E8-49AE-9ACC-ACD951FE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ряд загальних робіт для всіх агрегатів, які потрібно виконувати щоквартально, і тим більше після закінчення року, незалежно від марки і характеристик обладнання. До таких перевірок відноситься:</a:t>
            </a:r>
            <a:br>
              <a:rPr lang="uk-UA" sz="2400" dirty="0"/>
            </a:br>
            <a:endParaRPr lang="uk-UA" sz="24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5670CF0-85E9-49E4-8382-9C9C2C025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стану електричних компонентів: цілісність кабелів, робота електроніки, систем безпеки та автоматики, працездатність стартера, а також системи охолодження і акумуляторів;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підтяжка ременів і болтових з'єднань, інших кріплень;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заміна масляного і паливного фільтрів,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опціональна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дозаправка або заміна моторного масла;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 антифризу;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щільності електроліту в акумуляторній батареї електростанції;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заміна свічок запалювання (для бензинових силових агрегатів);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кута випередження впорскування паливного насоса (для дизельних силових агрегатів);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програмних налаштувань автоматичного введення резерву (АВР) з коригуванням головних показників електростанції.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222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DE136-8482-4766-8041-EBA2280A4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06" y="1932038"/>
            <a:ext cx="10498394" cy="1496961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Призначення та основні ТТХ, електростанцій, які знаходяться на оснащенні групи. Правила експлуатації, порядок проведення випробувань та обслуговування.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16BBA14-4FAE-4704-B728-D9EC13AC0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2" y="3526381"/>
            <a:ext cx="3320523" cy="170176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13BEBD-FECB-4892-A9DC-3DB01201F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18" y="4580512"/>
            <a:ext cx="2762190" cy="19162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96F480-D67E-4AD3-B49D-16E2D8E51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41" y="3429000"/>
            <a:ext cx="3459372" cy="1778333"/>
          </a:xfrm>
          <a:prstGeom prst="rect">
            <a:avLst/>
          </a:prstGeom>
        </p:spPr>
      </p:pic>
      <p:pic>
        <p:nvPicPr>
          <p:cNvPr id="6" name="Picture 2" descr="C:\Users\Администратор\Desktop\Емблема_ДСНС_(2016).png">
            <a:extLst>
              <a:ext uri="{FF2B5EF4-FFF2-40B4-BE49-F238E27FC236}">
                <a16:creationId xmlns:a16="http://schemas.microsoft.com/office/drawing/2014/main" id="{9B4CA452-2802-4BCA-ACC8-A73729771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37613" y="5538647"/>
            <a:ext cx="1071570" cy="107157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3BA061-D171-44DA-AA70-97AE439852B7}"/>
              </a:ext>
            </a:extLst>
          </p:cNvPr>
          <p:cNvSpPr txBox="1"/>
          <p:nvPr/>
        </p:nvSpPr>
        <p:spPr>
          <a:xfrm>
            <a:off x="2557220" y="480446"/>
            <a:ext cx="75166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ТАКТИЧНА ПІДГОТОВКА: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20442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7B9B2-6453-4998-A82A-8A99D66D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Призначення електростанцій.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6608BA-0DF2-4217-B7B4-3E8564B9C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0" i="0" dirty="0">
                <a:solidFill>
                  <a:srgbClr val="202124"/>
                </a:solidFill>
                <a:effectLst/>
                <a:latin typeface="Google Sans"/>
              </a:rPr>
              <a:t>Дизель-генератор — це автономна електростанція, що </a:t>
            </a:r>
            <a:r>
              <a:rPr lang="uk-UA" b="0" i="0" dirty="0">
                <a:solidFill>
                  <a:srgbClr val="040C28"/>
                </a:solidFill>
                <a:effectLst/>
                <a:latin typeface="Google Sans"/>
              </a:rPr>
              <a:t>забезпечує безперебійну подачу електрики на земельну ділянку або об'єкт нерухомості</a:t>
            </a:r>
            <a:r>
              <a:rPr lang="uk-UA" b="0" i="0" dirty="0">
                <a:solidFill>
                  <a:srgbClr val="202124"/>
                </a:solidFill>
                <a:effectLst/>
                <a:latin typeface="Google Sans"/>
              </a:rPr>
              <a:t>. Використовується не тільки як запасне джерело живлення під час збоїв мережі, але і як основне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1CFD01-B748-4F7C-9726-7CE059D9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719" y="3737005"/>
            <a:ext cx="4822773" cy="2755870"/>
          </a:xfrm>
          <a:prstGeom prst="rect">
            <a:avLst/>
          </a:prstGeom>
        </p:spPr>
      </p:pic>
      <p:pic>
        <p:nvPicPr>
          <p:cNvPr id="6" name="Picture 2" descr="C:\Users\Администратор\Desktop\Емблема_ДСНС_(2016).png">
            <a:extLst>
              <a:ext uri="{FF2B5EF4-FFF2-40B4-BE49-F238E27FC236}">
                <a16:creationId xmlns:a16="http://schemas.microsoft.com/office/drawing/2014/main" id="{16663C8C-600A-4A6F-BF2B-77A04B54E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2226" y="5421305"/>
            <a:ext cx="1071570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7297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AA109-A936-4FC1-9F34-09331DE4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озброєнні знаходяться три основні типи генераторів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FEB028B-DA43-4179-B91A-8DB0D4DA2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1.Дизельні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2.Газ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бензин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3.Бензинові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D25B96-28FA-4900-A223-D2129A3C5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78" y="1852660"/>
            <a:ext cx="6660241" cy="4459240"/>
          </a:xfrm>
          <a:prstGeom prst="rect">
            <a:avLst/>
          </a:prstGeom>
        </p:spPr>
      </p:pic>
      <p:pic>
        <p:nvPicPr>
          <p:cNvPr id="6" name="Picture 2" descr="C:\Users\Администратор\Desktop\Емблема_ДСНС_(2016).png">
            <a:extLst>
              <a:ext uri="{FF2B5EF4-FFF2-40B4-BE49-F238E27FC236}">
                <a16:creationId xmlns:a16="http://schemas.microsoft.com/office/drawing/2014/main" id="{CC0837C8-B8A5-4978-A608-E09E0721C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4156" y="5421305"/>
            <a:ext cx="1071570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8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лектростанцій, які знаходяться на оснащенні групи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98425"/>
            <a:ext cx="10515600" cy="3778537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Дизель-генератор 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AVS DW 660MT 15 S14HH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(1-од)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Дизель-генератор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Caterpillar C15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(2-од)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3. Дизель-генератор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SDMO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Geko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-од)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Дизель-генератор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SDMO J88K ( 1-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Генератор газ/бензин KS 9000E G (1-од)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4" name="Picture 2" descr="C:\Users\Администратор\Desktop\Емблема_ДСНС_(201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015" y="5641177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Дизель-генератор 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AVS</a:t>
            </a:r>
            <a:r>
              <a:rPr lang="en-US" dirty="0"/>
              <a:t> DW 660MT 15 S14HH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172199" y="1304144"/>
            <a:ext cx="5580089" cy="5411004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Марка -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HMW-665 T5 INS 50 HZ – 400</a:t>
            </a: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230V AS20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Модель  - 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DW 660 MT 15 S14HH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Рік випуску - 27.10. 202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р.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Модель двигуна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- 2801437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Тип двигуна -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12V1600G20F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Двигун марки - 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Rolls-Royce MTU</a:t>
            </a: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Кількість циліндрів  - 12       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Потужність двигуна - 772 </a:t>
            </a:r>
            <a:r>
              <a:rPr lang="uk-UA" sz="7200" dirty="0" err="1">
                <a:latin typeface="Times New Roman" pitchFamily="18" charset="0"/>
                <a:cs typeface="Times New Roman" pitchFamily="18" charset="0"/>
              </a:rPr>
              <a:t>к.с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Тип палива  -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Дизель</a:t>
            </a:r>
          </a:p>
          <a:p>
            <a:pPr lvl="0"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 Марка генератора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STAMFORD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Модель генератора - 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HC.I544F1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Кількість фаз  - 3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Номінальна потужність - 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65 кВА,   5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,1 кВт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Тип охолодження - рідинний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Вага дизеля-генератора -  8566 кг</a:t>
            </a:r>
          </a:p>
          <a:p>
            <a:pPr lvl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Вміст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паливного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бака - 950 л.</a:t>
            </a:r>
          </a:p>
          <a:p>
            <a:pPr lvl="0">
              <a:buNone/>
            </a:pP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>Автономність повного паливного баку - 24 го</a:t>
            </a:r>
            <a:r>
              <a:rPr lang="uk-UA" sz="7200" dirty="0"/>
              <a:t>д.</a:t>
            </a:r>
            <a:endParaRPr lang="ru-RU" sz="7200" dirty="0"/>
          </a:p>
          <a:p>
            <a:pPr>
              <a:buNone/>
            </a:pPr>
            <a:r>
              <a:rPr lang="uk-UA" sz="2900" dirty="0"/>
              <a:t> </a:t>
            </a:r>
            <a:endParaRPr lang="ru-RU" sz="2900" dirty="0"/>
          </a:p>
          <a:p>
            <a:endParaRPr lang="ru-RU" dirty="0"/>
          </a:p>
        </p:txBody>
      </p:sp>
      <p:pic>
        <p:nvPicPr>
          <p:cNvPr id="6" name="Picture 2" descr="C:\Users\Администратор\Desktop\Емблема_ДСНС_(201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7897" y="5421305"/>
            <a:ext cx="1071570" cy="1071570"/>
          </a:xfrm>
          <a:prstGeom prst="rect">
            <a:avLst/>
          </a:prstGeom>
          <a:noFill/>
        </p:spPr>
      </p:pic>
      <p:pic>
        <p:nvPicPr>
          <p:cNvPr id="11" name="Содержимое 10" descr="IMG_2687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928802"/>
            <a:ext cx="5224434" cy="409186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Дизель-генератор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Caterpillar C15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aterpillar-de500e0-c15-500-kv,0c4b973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3667" y="2218066"/>
            <a:ext cx="5582333" cy="2863599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310314" y="1571613"/>
            <a:ext cx="445262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Максимальна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потужність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-500кВА / 400 кВт</a:t>
            </a:r>
          </a:p>
          <a:p>
            <a:pPr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Номінальна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потужність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- 455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/ 364 кВт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Тип генератора -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Caterpillar LC6114D 50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Гц</a:t>
            </a:r>
          </a:p>
          <a:p>
            <a:pPr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Напруга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- 380В, 3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фази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двигуна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Caterpillar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C15 ATAAC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охолодження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рідинне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Оберти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двигуна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- 1500 об/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Тип палива - дизель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Розхід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- 77,90 л/год </a:t>
            </a: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запуска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- електростартер</a:t>
            </a: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Виконання - закритий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Администратор\Desktop\Емблема_ДСНС_(2016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6799" y="5286387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Дизель-генератор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SDMO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Geko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ED-S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DEDA SS100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кВт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544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714487"/>
            <a:ext cx="5329206" cy="414496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Номінальна потужність – 100 кВт</a:t>
            </a: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Кількість фаз – 3</a:t>
            </a: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Напруга – 220/380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</a:t>
            </a: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єм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паливного бака – 360л</a:t>
            </a: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Розхід пального – 24.2 л/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год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Ступінь захисту –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IP23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Рівень шуму – 70дБ</a:t>
            </a: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Маса – 2670кг</a:t>
            </a: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Ширина – 1350мм</a:t>
            </a: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Висота – 1950мм</a:t>
            </a: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Довжина – 3600мм</a:t>
            </a:r>
          </a:p>
          <a:p>
            <a:pPr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дминистратор\Desktop\Емблема_ДСНС_(2016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3586" y="5643578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Дизель-генератор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SDMO J88K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Ном.потужність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- 80 кВА (64кВт)</a:t>
            </a:r>
          </a:p>
          <a:p>
            <a:pPr>
              <a:buNone/>
            </a:pP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Мак.потужність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– 88 кВА (70кВт)</a:t>
            </a: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Кількість обертів – 1500об/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хв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запуска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– стартер</a:t>
            </a: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Розхід палива -13.1 л/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год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Місткість бака – 180л</a:t>
            </a: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Вага – 1508кг</a:t>
            </a: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Рівень шуму – 68дБ</a:t>
            </a: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Висота – 1680мм</a:t>
            </a: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Ширина – 1060мм</a:t>
            </a: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Довжина – 2300мм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7" name="Содержимое 6" descr="4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1886" y="1857364"/>
            <a:ext cx="4939310" cy="4033770"/>
          </a:xfrm>
          <a:solidFill>
            <a:schemeClr val="bg2">
              <a:lumMod val="60000"/>
              <a:lumOff val="40000"/>
            </a:schemeClr>
          </a:solidFill>
        </p:spPr>
      </p:pic>
      <p:pic>
        <p:nvPicPr>
          <p:cNvPr id="5" name="Picture 2" descr="C:\Users\Администратор\Desktop\Емблема_ДСНС_(2016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3586" y="5643578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715</Words>
  <Application>Microsoft Office PowerPoint</Application>
  <PresentationFormat>Широкий екран</PresentationFormat>
  <Paragraphs>112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Google Sans</vt:lpstr>
      <vt:lpstr>Times New Roman</vt:lpstr>
      <vt:lpstr>Тема Office</vt:lpstr>
      <vt:lpstr>МОБІЛЬНИЙ РЯТУВАЛЬНИЙ ЦЕНТР ШВИДКОГО РЕАГУВАННЯ ДЕРЖАВНОЇ СЛУЖБИ УКРІЇНИ З НАДЗВИЧАЙНИХ СИТУАЦІЙ</vt:lpstr>
      <vt:lpstr>Тема: Призначення та основні ТТХ, електростанцій, які знаходяться на оснащенні групи. Правила експлуатації, порядок проведення випробувань та обслуговування.</vt:lpstr>
      <vt:lpstr>Призначення електростанцій.</vt:lpstr>
      <vt:lpstr>На озброєнні знаходяться три основні типи генераторів</vt:lpstr>
      <vt:lpstr>Електростанцій, які знаходяться на оснащенні групи</vt:lpstr>
      <vt:lpstr>Дизель-генератор - AVS DW 660MT 15 S14HH</vt:lpstr>
      <vt:lpstr>Дизель-генератор Caterpillar C15</vt:lpstr>
      <vt:lpstr>Дизель-генератор SDMO Geko ED-S/DEDA SS100кВт</vt:lpstr>
      <vt:lpstr>Дизель-генератор SDMO J88K</vt:lpstr>
      <vt:lpstr>Генератор газ/бензин KS 9000E G</vt:lpstr>
      <vt:lpstr>Обслуговування електростанцій по мотогодинах</vt:lpstr>
      <vt:lpstr>При обслуговування слід звертати увагу на такі фактори:</vt:lpstr>
      <vt:lpstr>Є ряд загальних робіт для всіх агрегатів, які потрібно виконувати щоквартально, і тим більше після закінчення року, незалежно від марки і характеристик обладнання. До таких перевірок відноситься: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ДЕРЖАВНОЇ СЛУЖБИ УКРІЇНИ З НАДЗВИЧАЙНИХ СИТУАЦІЙ</dc:title>
  <dc:creator>Микола Золотоніг</dc:creator>
  <cp:lastModifiedBy>Микола Золотоніг</cp:lastModifiedBy>
  <cp:revision>8</cp:revision>
  <dcterms:created xsi:type="dcterms:W3CDTF">2023-11-16T07:19:52Z</dcterms:created>
  <dcterms:modified xsi:type="dcterms:W3CDTF">2024-02-09T12:18:33Z</dcterms:modified>
</cp:coreProperties>
</file>