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54279393-A621-49B8-9EDC-8C71EE0E8B6D}"/>
    <pc:docChg chg="custSel addSld delSld modSld modMainMaster">
      <pc:chgData name="Микола Золотоніг" userId="5909f5995d42102a" providerId="LiveId" clId="{54279393-A621-49B8-9EDC-8C71EE0E8B6D}" dt="2024-02-09T12:18:48.369" v="182" actId="6549"/>
      <pc:docMkLst>
        <pc:docMk/>
      </pc:docMkLst>
      <pc:sldChg chg="addSp modSp setBg">
        <pc:chgData name="Микола Золотоніг" userId="5909f5995d42102a" providerId="LiveId" clId="{54279393-A621-49B8-9EDC-8C71EE0E8B6D}" dt="2024-02-07T12:41:59.728" v="6"/>
        <pc:sldMkLst>
          <pc:docMk/>
          <pc:sldMk cId="3077163264" sldId="256"/>
        </pc:sldMkLst>
        <pc:picChg chg="add mod">
          <ac:chgData name="Микола Золотоніг" userId="5909f5995d42102a" providerId="LiveId" clId="{54279393-A621-49B8-9EDC-8C71EE0E8B6D}" dt="2024-02-07T12:41:14.741" v="0"/>
          <ac:picMkLst>
            <pc:docMk/>
            <pc:sldMk cId="3077163264" sldId="256"/>
            <ac:picMk id="5" creationId="{FEEF2B1C-2395-4A54-A972-0AF75FB91A6A}"/>
          </ac:picMkLst>
        </pc:picChg>
      </pc:sldChg>
      <pc:sldChg chg="add del setBg">
        <pc:chgData name="Микола Золотоніг" userId="5909f5995d42102a" providerId="LiveId" clId="{54279393-A621-49B8-9EDC-8C71EE0E8B6D}" dt="2024-02-07T12:41:47.721" v="4" actId="47"/>
        <pc:sldMkLst>
          <pc:docMk/>
          <pc:sldMk cId="845734587" sldId="257"/>
        </pc:sldMkLst>
      </pc:sldChg>
      <pc:sldChg chg="del">
        <pc:chgData name="Микола Золотоніг" userId="5909f5995d42102a" providerId="LiveId" clId="{54279393-A621-49B8-9EDC-8C71EE0E8B6D}" dt="2024-02-07T12:41:31.592" v="2" actId="47"/>
        <pc:sldMkLst>
          <pc:docMk/>
          <pc:sldMk cId="3705378877" sldId="257"/>
        </pc:sldMkLst>
      </pc:sldChg>
      <pc:sldChg chg="modSp mod">
        <pc:chgData name="Микола Золотоніг" userId="5909f5995d42102a" providerId="LiveId" clId="{54279393-A621-49B8-9EDC-8C71EE0E8B6D}" dt="2024-02-07T12:47:06.578" v="149" actId="14100"/>
        <pc:sldMkLst>
          <pc:docMk/>
          <pc:sldMk cId="2234001106" sldId="258"/>
        </pc:sldMkLst>
        <pc:spChg chg="mod">
          <ac:chgData name="Микола Золотоніг" userId="5909f5995d42102a" providerId="LiveId" clId="{54279393-A621-49B8-9EDC-8C71EE0E8B6D}" dt="2024-02-07T12:46:58.228" v="147" actId="2711"/>
          <ac:spMkLst>
            <pc:docMk/>
            <pc:sldMk cId="2234001106" sldId="258"/>
            <ac:spMk id="2" creationId="{ABB32CA3-DE78-4A34-AC11-1C246EDE6C5F}"/>
          </ac:spMkLst>
        </pc:spChg>
        <pc:spChg chg="mod">
          <ac:chgData name="Микола Золотоніг" userId="5909f5995d42102a" providerId="LiveId" clId="{54279393-A621-49B8-9EDC-8C71EE0E8B6D}" dt="2024-02-07T12:47:06.578" v="149" actId="14100"/>
          <ac:spMkLst>
            <pc:docMk/>
            <pc:sldMk cId="2234001106" sldId="258"/>
            <ac:spMk id="3" creationId="{F74DCA7A-4C42-448C-836A-6FE0F645FEEF}"/>
          </ac:spMkLst>
        </pc:spChg>
      </pc:sldChg>
      <pc:sldChg chg="modSp mod">
        <pc:chgData name="Микола Золотоніг" userId="5909f5995d42102a" providerId="LiveId" clId="{54279393-A621-49B8-9EDC-8C71EE0E8B6D}" dt="2024-02-07T12:47:21.214" v="151" actId="2711"/>
        <pc:sldMkLst>
          <pc:docMk/>
          <pc:sldMk cId="1099493097" sldId="259"/>
        </pc:sldMkLst>
        <pc:spChg chg="mod">
          <ac:chgData name="Микола Золотоніг" userId="5909f5995d42102a" providerId="LiveId" clId="{54279393-A621-49B8-9EDC-8C71EE0E8B6D}" dt="2024-02-07T12:47:15.116" v="150" actId="2711"/>
          <ac:spMkLst>
            <pc:docMk/>
            <pc:sldMk cId="1099493097" sldId="259"/>
            <ac:spMk id="2" creationId="{03E4159A-32F7-4355-8574-4318EAE8D7C4}"/>
          </ac:spMkLst>
        </pc:spChg>
        <pc:spChg chg="mod">
          <ac:chgData name="Микола Золотоніг" userId="5909f5995d42102a" providerId="LiveId" clId="{54279393-A621-49B8-9EDC-8C71EE0E8B6D}" dt="2024-02-07T12:47:21.214" v="151" actId="2711"/>
          <ac:spMkLst>
            <pc:docMk/>
            <pc:sldMk cId="1099493097" sldId="259"/>
            <ac:spMk id="3" creationId="{CB65FE95-363F-433B-B49F-386C0374C6EA}"/>
          </ac:spMkLst>
        </pc:spChg>
      </pc:sldChg>
      <pc:sldChg chg="modSp mod">
        <pc:chgData name="Микола Золотоніг" userId="5909f5995d42102a" providerId="LiveId" clId="{54279393-A621-49B8-9EDC-8C71EE0E8B6D}" dt="2024-02-07T12:47:37.771" v="154" actId="120"/>
        <pc:sldMkLst>
          <pc:docMk/>
          <pc:sldMk cId="503932931" sldId="260"/>
        </pc:sldMkLst>
        <pc:spChg chg="mod">
          <ac:chgData name="Микола Золотоніг" userId="5909f5995d42102a" providerId="LiveId" clId="{54279393-A621-49B8-9EDC-8C71EE0E8B6D}" dt="2024-02-07T12:47:28.301" v="152" actId="2711"/>
          <ac:spMkLst>
            <pc:docMk/>
            <pc:sldMk cId="503932931" sldId="260"/>
            <ac:spMk id="2" creationId="{B417D278-6DEA-499F-BF17-C7448B3137A4}"/>
          </ac:spMkLst>
        </pc:spChg>
        <pc:spChg chg="mod">
          <ac:chgData name="Микола Золотоніг" userId="5909f5995d42102a" providerId="LiveId" clId="{54279393-A621-49B8-9EDC-8C71EE0E8B6D}" dt="2024-02-07T12:47:37.771" v="154" actId="120"/>
          <ac:spMkLst>
            <pc:docMk/>
            <pc:sldMk cId="503932931" sldId="260"/>
            <ac:spMk id="3" creationId="{70E8406D-DC0E-4C22-866F-A98211AD73F5}"/>
          </ac:spMkLst>
        </pc:spChg>
      </pc:sldChg>
      <pc:sldChg chg="modSp mod">
        <pc:chgData name="Микола Золотоніг" userId="5909f5995d42102a" providerId="LiveId" clId="{54279393-A621-49B8-9EDC-8C71EE0E8B6D}" dt="2024-02-07T12:48:14.765" v="162" actId="2711"/>
        <pc:sldMkLst>
          <pc:docMk/>
          <pc:sldMk cId="4186978061" sldId="261"/>
        </pc:sldMkLst>
        <pc:spChg chg="mod">
          <ac:chgData name="Микола Золотоніг" userId="5909f5995d42102a" providerId="LiveId" clId="{54279393-A621-49B8-9EDC-8C71EE0E8B6D}" dt="2024-02-07T12:48:14.765" v="162" actId="2711"/>
          <ac:spMkLst>
            <pc:docMk/>
            <pc:sldMk cId="4186978061" sldId="261"/>
            <ac:spMk id="2" creationId="{3A6607C1-660E-4DDC-BA55-2730B22F117C}"/>
          </ac:spMkLst>
        </pc:spChg>
        <pc:spChg chg="mod">
          <ac:chgData name="Микола Золотоніг" userId="5909f5995d42102a" providerId="LiveId" clId="{54279393-A621-49B8-9EDC-8C71EE0E8B6D}" dt="2024-02-07T12:47:59.976" v="159" actId="14100"/>
          <ac:spMkLst>
            <pc:docMk/>
            <pc:sldMk cId="4186978061" sldId="261"/>
            <ac:spMk id="3" creationId="{E3858BA9-35C3-412A-9965-360944566527}"/>
          </ac:spMkLst>
        </pc:spChg>
        <pc:picChg chg="mod">
          <ac:chgData name="Микола Золотоніг" userId="5909f5995d42102a" providerId="LiveId" clId="{54279393-A621-49B8-9EDC-8C71EE0E8B6D}" dt="2024-02-07T12:48:02.514" v="160" actId="14100"/>
          <ac:picMkLst>
            <pc:docMk/>
            <pc:sldMk cId="4186978061" sldId="261"/>
            <ac:picMk id="5" creationId="{E7515A60-0BDB-46AD-96D6-AF3DEE91DD43}"/>
          </ac:picMkLst>
        </pc:picChg>
      </pc:sldChg>
      <pc:sldChg chg="addSp delSp modSp add mod setBg">
        <pc:chgData name="Микола Золотоніг" userId="5909f5995d42102a" providerId="LiveId" clId="{54279393-A621-49B8-9EDC-8C71EE0E8B6D}" dt="2024-02-09T12:18:48.369" v="182" actId="6549"/>
        <pc:sldMkLst>
          <pc:docMk/>
          <pc:sldMk cId="244644596" sldId="262"/>
        </pc:sldMkLst>
        <pc:spChg chg="del">
          <ac:chgData name="Микола Золотоніг" userId="5909f5995d42102a" providerId="LiveId" clId="{54279393-A621-49B8-9EDC-8C71EE0E8B6D}" dt="2024-02-09T12:16:17.431" v="163" actId="478"/>
          <ac:spMkLst>
            <pc:docMk/>
            <pc:sldMk cId="244644596" sldId="262"/>
            <ac:spMk id="2" creationId="{F34D6CB2-797F-4842-A39B-E810E49C19FF}"/>
          </ac:spMkLst>
        </pc:spChg>
        <pc:spChg chg="mod">
          <ac:chgData name="Микола Золотоніг" userId="5909f5995d42102a" providerId="LiveId" clId="{54279393-A621-49B8-9EDC-8C71EE0E8B6D}" dt="2024-02-07T12:46:31.711" v="145" actId="14100"/>
          <ac:spMkLst>
            <pc:docMk/>
            <pc:sldMk cId="244644596" sldId="262"/>
            <ac:spMk id="3" creationId="{E3292C09-B4C2-4779-9B6A-C913B39E92DA}"/>
          </ac:spMkLst>
        </pc:spChg>
        <pc:spChg chg="add del mod">
          <ac:chgData name="Микола Золотоніг" userId="5909f5995d42102a" providerId="LiveId" clId="{54279393-A621-49B8-9EDC-8C71EE0E8B6D}" dt="2024-02-09T12:16:22.734" v="165" actId="478"/>
          <ac:spMkLst>
            <pc:docMk/>
            <pc:sldMk cId="244644596" sldId="262"/>
            <ac:spMk id="5" creationId="{B90F0B0C-6551-49A4-9F25-04D08AF617AE}"/>
          </ac:spMkLst>
        </pc:spChg>
        <pc:spChg chg="add mod">
          <ac:chgData name="Микола Золотоніг" userId="5909f5995d42102a" providerId="LiveId" clId="{54279393-A621-49B8-9EDC-8C71EE0E8B6D}" dt="2024-02-09T12:18:48.369" v="182" actId="6549"/>
          <ac:spMkLst>
            <pc:docMk/>
            <pc:sldMk cId="244644596" sldId="262"/>
            <ac:spMk id="6" creationId="{27D3C169-58A4-4CFC-8958-10A497EC5D25}"/>
          </ac:spMkLst>
        </pc:spChg>
      </pc:sldChg>
      <pc:sldMasterChg chg="setBg modSldLayout">
        <pc:chgData name="Микола Золотоніг" userId="5909f5995d42102a" providerId="LiveId" clId="{54279393-A621-49B8-9EDC-8C71EE0E8B6D}" dt="2024-02-07T12:41:59.728" v="6"/>
        <pc:sldMasterMkLst>
          <pc:docMk/>
          <pc:sldMasterMk cId="1161891154" sldId="2147483648"/>
        </pc:sldMasterMkLst>
        <pc:sldLayoutChg chg="setBg">
          <pc:chgData name="Микола Золотоніг" userId="5909f5995d42102a" providerId="LiveId" clId="{54279393-A621-49B8-9EDC-8C71EE0E8B6D}" dt="2024-02-07T12:41:59.728" v="6"/>
          <pc:sldLayoutMkLst>
            <pc:docMk/>
            <pc:sldMasterMk cId="1161891154" sldId="2147483648"/>
            <pc:sldLayoutMk cId="1555179620" sldId="2147483649"/>
          </pc:sldLayoutMkLst>
        </pc:sldLayoutChg>
      </pc:sldMasterChg>
    </pc:docChg>
  </pc:docChgLst>
  <pc:docChgLst>
    <pc:chgData name="Микола Золотоніг" userId="5909f5995d42102a" providerId="LiveId" clId="{A96584F5-D2AB-4334-ADD7-B5D2E69DD138}"/>
    <pc:docChg chg="addSld modSld">
      <pc:chgData name="Микола Золотоніг" userId="5909f5995d42102a" providerId="LiveId" clId="{A96584F5-D2AB-4334-ADD7-B5D2E69DD138}" dt="2023-05-31T11:59:22.349" v="252" actId="20577"/>
      <pc:docMkLst>
        <pc:docMk/>
      </pc:docMkLst>
      <pc:sldChg chg="addSp modSp new mod">
        <pc:chgData name="Микола Золотоніг" userId="5909f5995d42102a" providerId="LiveId" clId="{A96584F5-D2AB-4334-ADD7-B5D2E69DD138}" dt="2023-05-31T11:44:32.362" v="194" actId="207"/>
        <pc:sldMkLst>
          <pc:docMk/>
          <pc:sldMk cId="3077163264" sldId="256"/>
        </pc:sldMkLst>
        <pc:spChg chg="mod">
          <ac:chgData name="Микола Золотоніг" userId="5909f5995d42102a" providerId="LiveId" clId="{A96584F5-D2AB-4334-ADD7-B5D2E69DD138}" dt="2023-05-31T11:44:32.362" v="194" actId="207"/>
          <ac:spMkLst>
            <pc:docMk/>
            <pc:sldMk cId="3077163264" sldId="256"/>
            <ac:spMk id="2" creationId="{1C94F728-CA52-4D18-AE35-973EB01A3418}"/>
          </ac:spMkLst>
        </pc:spChg>
        <pc:spChg chg="mod">
          <ac:chgData name="Микола Золотоніг" userId="5909f5995d42102a" providerId="LiveId" clId="{A96584F5-D2AB-4334-ADD7-B5D2E69DD138}" dt="2023-05-31T11:39:17.387" v="191" actId="255"/>
          <ac:spMkLst>
            <pc:docMk/>
            <pc:sldMk cId="3077163264" sldId="256"/>
            <ac:spMk id="3" creationId="{FB4E8C05-AC3C-46DB-A344-645A6E570FB1}"/>
          </ac:spMkLst>
        </pc:spChg>
        <pc:picChg chg="add mod">
          <ac:chgData name="Микола Золотоніг" userId="5909f5995d42102a" providerId="LiveId" clId="{A96584F5-D2AB-4334-ADD7-B5D2E69DD138}" dt="2023-05-31T11:37:37.334" v="7" actId="1076"/>
          <ac:picMkLst>
            <pc:docMk/>
            <pc:sldMk cId="3077163264" sldId="256"/>
            <ac:picMk id="4" creationId="{8ADB11E1-1B22-4AEF-946C-764D6E05FDBE}"/>
          </ac:picMkLst>
        </pc:picChg>
      </pc:sldChg>
      <pc:sldChg chg="modSp new mod">
        <pc:chgData name="Микола Золотоніг" userId="5909f5995d42102a" providerId="LiveId" clId="{A96584F5-D2AB-4334-ADD7-B5D2E69DD138}" dt="2023-05-31T11:39:07.529" v="189" actId="20577"/>
        <pc:sldMkLst>
          <pc:docMk/>
          <pc:sldMk cId="3705378877" sldId="257"/>
        </pc:sldMkLst>
        <pc:spChg chg="mod">
          <ac:chgData name="Микола Золотоніг" userId="5909f5995d42102a" providerId="LiveId" clId="{A96584F5-D2AB-4334-ADD7-B5D2E69DD138}" dt="2023-05-31T11:38:04.650" v="29" actId="20577"/>
          <ac:spMkLst>
            <pc:docMk/>
            <pc:sldMk cId="3705378877" sldId="257"/>
            <ac:spMk id="2" creationId="{70159D0F-8FCB-4094-AFAE-EFB95538BD73}"/>
          </ac:spMkLst>
        </pc:spChg>
        <pc:spChg chg="mod">
          <ac:chgData name="Микола Золотоніг" userId="5909f5995d42102a" providerId="LiveId" clId="{A96584F5-D2AB-4334-ADD7-B5D2E69DD138}" dt="2023-05-31T11:39:07.529" v="189" actId="20577"/>
          <ac:spMkLst>
            <pc:docMk/>
            <pc:sldMk cId="3705378877" sldId="257"/>
            <ac:spMk id="3" creationId="{0D8D6BB8-F7E2-4474-95B0-9A22556FDFE9}"/>
          </ac:spMkLst>
        </pc:spChg>
      </pc:sldChg>
      <pc:sldChg chg="modSp new mod">
        <pc:chgData name="Микола Золотоніг" userId="5909f5995d42102a" providerId="LiveId" clId="{A96584F5-D2AB-4334-ADD7-B5D2E69DD138}" dt="2023-05-31T11:59:22.349" v="252" actId="20577"/>
        <pc:sldMkLst>
          <pc:docMk/>
          <pc:sldMk cId="2234001106" sldId="258"/>
        </pc:sldMkLst>
        <pc:spChg chg="mod">
          <ac:chgData name="Микола Золотоніг" userId="5909f5995d42102a" providerId="LiveId" clId="{A96584F5-D2AB-4334-ADD7-B5D2E69DD138}" dt="2023-05-31T11:47:31.468" v="205" actId="1076"/>
          <ac:spMkLst>
            <pc:docMk/>
            <pc:sldMk cId="2234001106" sldId="258"/>
            <ac:spMk id="2" creationId="{ABB32CA3-DE78-4A34-AC11-1C246EDE6C5F}"/>
          </ac:spMkLst>
        </pc:spChg>
        <pc:spChg chg="mod">
          <ac:chgData name="Микола Золотоніг" userId="5909f5995d42102a" providerId="LiveId" clId="{A96584F5-D2AB-4334-ADD7-B5D2E69DD138}" dt="2023-05-31T11:59:22.349" v="252" actId="20577"/>
          <ac:spMkLst>
            <pc:docMk/>
            <pc:sldMk cId="2234001106" sldId="258"/>
            <ac:spMk id="3" creationId="{F74DCA7A-4C42-448C-836A-6FE0F645FEEF}"/>
          </ac:spMkLst>
        </pc:spChg>
      </pc:sldChg>
      <pc:sldChg chg="modSp new mod">
        <pc:chgData name="Микола Золотоніг" userId="5909f5995d42102a" providerId="LiveId" clId="{A96584F5-D2AB-4334-ADD7-B5D2E69DD138}" dt="2023-05-31T11:49:08.408" v="214" actId="1076"/>
        <pc:sldMkLst>
          <pc:docMk/>
          <pc:sldMk cId="1099493097" sldId="259"/>
        </pc:sldMkLst>
        <pc:spChg chg="mod">
          <ac:chgData name="Микола Золотоніг" userId="5909f5995d42102a" providerId="LiveId" clId="{A96584F5-D2AB-4334-ADD7-B5D2E69DD138}" dt="2023-05-31T11:48:58.811" v="212" actId="1076"/>
          <ac:spMkLst>
            <pc:docMk/>
            <pc:sldMk cId="1099493097" sldId="259"/>
            <ac:spMk id="2" creationId="{03E4159A-32F7-4355-8574-4318EAE8D7C4}"/>
          </ac:spMkLst>
        </pc:spChg>
        <pc:spChg chg="mod">
          <ac:chgData name="Микола Золотоніг" userId="5909f5995d42102a" providerId="LiveId" clId="{A96584F5-D2AB-4334-ADD7-B5D2E69DD138}" dt="2023-05-31T11:49:08.408" v="214" actId="1076"/>
          <ac:spMkLst>
            <pc:docMk/>
            <pc:sldMk cId="1099493097" sldId="259"/>
            <ac:spMk id="3" creationId="{CB65FE95-363F-433B-B49F-386C0374C6EA}"/>
          </ac:spMkLst>
        </pc:spChg>
      </pc:sldChg>
      <pc:sldChg chg="modSp new mod">
        <pc:chgData name="Микола Золотоніг" userId="5909f5995d42102a" providerId="LiveId" clId="{A96584F5-D2AB-4334-ADD7-B5D2E69DD138}" dt="2023-05-31T11:54:21.755" v="226" actId="20577"/>
        <pc:sldMkLst>
          <pc:docMk/>
          <pc:sldMk cId="503932931" sldId="260"/>
        </pc:sldMkLst>
        <pc:spChg chg="mod">
          <ac:chgData name="Микола Золотоніг" userId="5909f5995d42102a" providerId="LiveId" clId="{A96584F5-D2AB-4334-ADD7-B5D2E69DD138}" dt="2023-05-31T11:52:16.455" v="219" actId="1076"/>
          <ac:spMkLst>
            <pc:docMk/>
            <pc:sldMk cId="503932931" sldId="260"/>
            <ac:spMk id="2" creationId="{B417D278-6DEA-499F-BF17-C7448B3137A4}"/>
          </ac:spMkLst>
        </pc:spChg>
        <pc:spChg chg="mod">
          <ac:chgData name="Микола Золотоніг" userId="5909f5995d42102a" providerId="LiveId" clId="{A96584F5-D2AB-4334-ADD7-B5D2E69DD138}" dt="2023-05-31T11:54:21.755" v="226" actId="20577"/>
          <ac:spMkLst>
            <pc:docMk/>
            <pc:sldMk cId="503932931" sldId="260"/>
            <ac:spMk id="3" creationId="{70E8406D-DC0E-4C22-866F-A98211AD73F5}"/>
          </ac:spMkLst>
        </pc:spChg>
      </pc:sldChg>
      <pc:sldChg chg="new">
        <pc:chgData name="Микола Золотоніг" userId="5909f5995d42102a" providerId="LiveId" clId="{A96584F5-D2AB-4334-ADD7-B5D2E69DD138}" dt="2023-05-31T11:54:23.122" v="227" actId="680"/>
        <pc:sldMkLst>
          <pc:docMk/>
          <pc:sldMk cId="4186978061" sldId="261"/>
        </pc:sldMkLst>
      </pc:sldChg>
      <pc:sldChg chg="new">
        <pc:chgData name="Микола Золотоніг" userId="5909f5995d42102a" providerId="LiveId" clId="{A96584F5-D2AB-4334-ADD7-B5D2E69DD138}" dt="2023-05-31T11:54:23.470" v="228" actId="680"/>
        <pc:sldMkLst>
          <pc:docMk/>
          <pc:sldMk cId="890648611" sldId="262"/>
        </pc:sldMkLst>
      </pc:sldChg>
      <pc:sldMasterChg chg="addSldLayout">
        <pc:chgData name="Микола Золотоніг" userId="5909f5995d42102a" providerId="LiveId" clId="{A96584F5-D2AB-4334-ADD7-B5D2E69DD138}" dt="2023-05-31T11:37:07.883" v="0" actId="680"/>
        <pc:sldMasterMkLst>
          <pc:docMk/>
          <pc:sldMasterMk cId="1161891154" sldId="2147483648"/>
        </pc:sldMasterMkLst>
        <pc:sldLayoutChg chg="add">
          <pc:chgData name="Микола Золотоніг" userId="5909f5995d42102a" providerId="LiveId" clId="{A96584F5-D2AB-4334-ADD7-B5D2E69DD138}" dt="2023-05-31T11:37:07.883" v="0" actId="680"/>
          <pc:sldLayoutMkLst>
            <pc:docMk/>
            <pc:sldMasterMk cId="1161891154" sldId="2147483648"/>
            <pc:sldLayoutMk cId="1555179620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7C81D-79AB-49A8-B7BD-CA13ED897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C14163A-17FC-4DD0-AB62-88A4727CE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517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9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4F728-CA52-4D18-AE35-973EB01A3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0955"/>
            <a:ext cx="9144000" cy="2387600"/>
          </a:xfrm>
        </p:spPr>
        <p:txBody>
          <a:bodyPr/>
          <a:lstStyle/>
          <a:p>
            <a:r>
              <a:rPr lang="uk-UA" sz="3200" b="1" dirty="0">
                <a:solidFill>
                  <a:schemeClr val="bg1"/>
                </a:solidFill>
              </a:rPr>
              <a:t>МОБІЛЬНИЙ РЯТУВАЛЬНИЙ ЦЕНТР ШВИДКОГО РЕАГУВАННЯ 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ДЕРЖАВНОЇ СЛУЖБИ УКРАЇНИ З НАДЗВИЧАЙНИХ СИТУАЦІЙ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4E8C05-AC3C-46DB-A344-645A6E570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9500"/>
            <a:ext cx="9144000" cy="1655762"/>
          </a:xfrm>
        </p:spPr>
        <p:txBody>
          <a:bodyPr/>
          <a:lstStyle/>
          <a:p>
            <a:r>
              <a:rPr lang="uk-UA" sz="2800" b="1" dirty="0">
                <a:solidFill>
                  <a:schemeClr val="bg1"/>
                </a:solidFill>
              </a:rPr>
              <a:t>АВАРІЙНО-РЯТУВАЛЬНА ЧАСТИНА З ЛІКВІДАЦІЇ НАСЛІДКІВ НАДЗВИЧАЙНИХ СИТУАЦІЙ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DB11E1-1B22-4AEF-946C-764D6E05F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205915"/>
            <a:ext cx="2566301" cy="23876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EF2B1C-2395-4A54-A972-0AF75FB9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292C09-B4C2-4779-9B6A-C913B39E9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07172"/>
            <a:ext cx="12192000" cy="241562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проведення аварійно-рятувальних та інших невідкладних робіт під час ліквідації наслідків надзвичайної ситуації на залізничному транспорті. Особливості проведення аварійно-рятувальних та інших невідкладних робіт на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потязі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електричною або дизельною тягою. Особливості рятувальних робіт з евакуацією пасажирів, екіпажу та вантажу.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3C169-58A4-4CFC-8958-10A497EC5D25}"/>
              </a:ext>
            </a:extLst>
          </p:cNvPr>
          <p:cNvSpPr txBox="1"/>
          <p:nvPr/>
        </p:nvSpPr>
        <p:spPr>
          <a:xfrm>
            <a:off x="2557220" y="480446"/>
            <a:ext cx="7516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ПІДГОТОВКА: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44644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2CA3-DE78-4A34-AC11-1C246EDE6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545" y="223728"/>
            <a:ext cx="11892455" cy="2387600"/>
          </a:xfrm>
        </p:spPr>
        <p:txBody>
          <a:bodyPr/>
          <a:lstStyle/>
          <a:p>
            <a:r>
              <a:rPr lang="uk-UA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зіткненнях, різкій зупинці потяги та перекиданні вагонів пасажирського поїзда типовими травмами пасажирів є забиті місця, переломи, струсу мозку, здавлювання.</a:t>
            </a:r>
            <a:br>
              <a:rPr lang="uk-UA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4DCA7A-4C42-448C-836A-6FE0F645F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544" y="1962802"/>
            <a:ext cx="6392917" cy="811929"/>
          </a:xfrm>
        </p:spPr>
        <p:txBody>
          <a:bodyPr/>
          <a:lstStyle/>
          <a:p>
            <a:pPr algn="l"/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аварійно-рятувальні роботи включають:</a:t>
            </a:r>
            <a:b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насичення киснем вагону через вхідні двері, віконні отвори і спеціально пророблені люки;</a:t>
            </a:r>
            <a:b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пошук постраждалих, їх деблокування і евакуацію;</a:t>
            </a:r>
            <a:b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першої медичної допомоги.</a:t>
            </a:r>
            <a:b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99F2C-DA74-4589-B98F-EB9212A9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74" y="3129456"/>
            <a:ext cx="5423420" cy="30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0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159A-32F7-4355-8574-4318EAE8D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87400"/>
            <a:ext cx="9144000" cy="2387600"/>
          </a:xfrm>
        </p:spPr>
        <p:txBody>
          <a:bodyPr/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B65FE95-363F-433B-B49F-386C0374C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03" y="1789004"/>
            <a:ext cx="5538952" cy="993610"/>
          </a:xfrm>
        </p:spPr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розвідування й оцінка обстановки, визначення кордону небезпечної зони і її огородження;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локалізація і ліквідація наслідків вражаючих чинників;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пошук постраждалих, забезпечення їх тими коштами індивідуальної захисту та евакуацію із небезпечної зони;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надання постраждалим першої медичної допомоги;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змісту небезпечних речовин, у повітрі, води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тапочве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417855-D1FF-49EB-A665-1C9A60C87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76" y="2025870"/>
            <a:ext cx="6085490" cy="39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7D278-6DEA-499F-BF17-C7448B313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959" y="-1226700"/>
            <a:ext cx="9990082" cy="3244685"/>
          </a:xfrm>
        </p:spPr>
        <p:txBody>
          <a:bodyPr/>
          <a:lstStyle/>
          <a:p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залізничному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uk-UA" sz="32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0E8406D-DC0E-4C22-866F-A98211AD7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59" y="1552521"/>
            <a:ext cx="6847489" cy="1379865"/>
          </a:xfrm>
        </p:spPr>
        <p:txBody>
          <a:bodyPr/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причини подій на залізничному транспорті: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природний фізично застаріло технічних засобів,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порушення правил експлуатації,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ускладнення технологій,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збільшення кількості, потужності і швидкості транспортних засобів,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тероризм,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зростання густоти населення поблизу залізничних об'єктів,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 недотримання населенням правил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особистоїбезопасности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EB72B-1D64-46BD-ACF4-0C1AD4BE4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7" y="1702676"/>
            <a:ext cx="3625309" cy="49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607C1-660E-4DDC-BA55-2730B22F1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87400"/>
            <a:ext cx="9144000" cy="2387600"/>
          </a:xfrm>
        </p:spPr>
        <p:txBody>
          <a:bodyPr/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дії при аварійно- рятувальних роботах на залізниці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858BA9-35C3-412A-9965-360944566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06" y="1939160"/>
            <a:ext cx="6505903" cy="1024758"/>
          </a:xfrm>
        </p:spPr>
        <p:txBody>
          <a:bodyPr/>
          <a:lstStyle/>
          <a:p>
            <a:pPr algn="l"/>
            <a:r>
              <a:rPr lang="uk-UA" b="0" i="0" dirty="0">
                <a:solidFill>
                  <a:srgbClr val="374151"/>
                </a:solidFill>
                <a:effectLst/>
                <a:latin typeface="Söhne"/>
              </a:rPr>
              <a:t>-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Евакуація та охорона людей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блокпостів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зон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наслідків аварії</a:t>
            </a:r>
          </a:p>
          <a:p>
            <a:pPr algn="l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небезпечними речовинами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Інформування громадськості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515A60-0BDB-46AD-96D6-AF3DEE91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33765"/>
            <a:ext cx="5885793" cy="35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78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293</Words>
  <Application>Microsoft Office PowerPoint</Application>
  <PresentationFormat>Широкий екран</PresentationFormat>
  <Paragraphs>27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Söhne</vt:lpstr>
      <vt:lpstr>Times New Roman</vt:lpstr>
      <vt:lpstr>Тема Office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При зіткненнях, різкій зупинці потяги та перекиданні вагонів пасажирського поїзда типовими травмами пасажирів є забиті місця, переломи, струсу мозку, здавлювання. </vt:lpstr>
      <vt:lpstr>При порятунок потерпілих у аварії під час перевезення небезпечних вантажів проводяться:</vt:lpstr>
      <vt:lpstr>Основні причини виникнення аварійних ситуацій на залізничному транспорті </vt:lpstr>
      <vt:lpstr>Основні дії при аварійно- рятувальних роботах на залізниці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Микола Золотоніг</cp:lastModifiedBy>
  <cp:revision>4</cp:revision>
  <dcterms:created xsi:type="dcterms:W3CDTF">2023-05-31T11:37:05Z</dcterms:created>
  <dcterms:modified xsi:type="dcterms:W3CDTF">2024-02-09T12:18:53Z</dcterms:modified>
</cp:coreProperties>
</file>