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икола Золотоніг" initials="МЗ" lastIdx="1" clrIdx="0">
    <p:extLst>
      <p:ext uri="{19B8F6BF-5375-455C-9EA6-DF929625EA0E}">
        <p15:presenceInfo xmlns:p15="http://schemas.microsoft.com/office/powerpoint/2012/main" userId="5909f5995d42102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икола Золотоніг" userId="5909f5995d42102a" providerId="LiveId" clId="{F1005499-5638-4331-AE2F-C6A84C04B6E1}"/>
    <pc:docChg chg="modSld">
      <pc:chgData name="Микола Золотоніг" userId="5909f5995d42102a" providerId="LiveId" clId="{F1005499-5638-4331-AE2F-C6A84C04B6E1}" dt="2024-02-14T08:10:14.544" v="37" actId="20577"/>
      <pc:docMkLst>
        <pc:docMk/>
      </pc:docMkLst>
      <pc:sldChg chg="modSp mod">
        <pc:chgData name="Микола Золотоніг" userId="5909f5995d42102a" providerId="LiveId" clId="{F1005499-5638-4331-AE2F-C6A84C04B6E1}" dt="2024-02-14T08:08:40.231" v="32" actId="20577"/>
        <pc:sldMkLst>
          <pc:docMk/>
          <pc:sldMk cId="3204424659" sldId="257"/>
        </pc:sldMkLst>
        <pc:spChg chg="mod">
          <ac:chgData name="Микола Золотоніг" userId="5909f5995d42102a" providerId="LiveId" clId="{F1005499-5638-4331-AE2F-C6A84C04B6E1}" dt="2024-02-14T08:08:40.231" v="32" actId="20577"/>
          <ac:spMkLst>
            <pc:docMk/>
            <pc:sldMk cId="3204424659" sldId="257"/>
            <ac:spMk id="2" creationId="{B59DE136-8482-4766-8041-EBA2280A4040}"/>
          </ac:spMkLst>
        </pc:spChg>
      </pc:sldChg>
      <pc:sldChg chg="modSp mod">
        <pc:chgData name="Микола Золотоніг" userId="5909f5995d42102a" providerId="LiveId" clId="{F1005499-5638-4331-AE2F-C6A84C04B6E1}" dt="2024-02-14T08:09:02.090" v="33" actId="20577"/>
        <pc:sldMkLst>
          <pc:docMk/>
          <pc:sldMk cId="741646571" sldId="258"/>
        </pc:sldMkLst>
        <pc:spChg chg="mod">
          <ac:chgData name="Микола Золотоніг" userId="5909f5995d42102a" providerId="LiveId" clId="{F1005499-5638-4331-AE2F-C6A84C04B6E1}" dt="2024-02-14T08:09:02.090" v="33" actId="20577"/>
          <ac:spMkLst>
            <pc:docMk/>
            <pc:sldMk cId="741646571" sldId="258"/>
            <ac:spMk id="2" creationId="{E615CFA0-3E34-46C6-88F6-33736F936421}"/>
          </ac:spMkLst>
        </pc:spChg>
      </pc:sldChg>
      <pc:sldChg chg="modSp mod">
        <pc:chgData name="Микола Золотоніг" userId="5909f5995d42102a" providerId="LiveId" clId="{F1005499-5638-4331-AE2F-C6A84C04B6E1}" dt="2024-02-14T08:10:14.544" v="37" actId="20577"/>
        <pc:sldMkLst>
          <pc:docMk/>
          <pc:sldMk cId="441701684" sldId="262"/>
        </pc:sldMkLst>
        <pc:spChg chg="mod">
          <ac:chgData name="Микола Золотоніг" userId="5909f5995d42102a" providerId="LiveId" clId="{F1005499-5638-4331-AE2F-C6A84C04B6E1}" dt="2024-02-14T08:10:14.544" v="37" actId="20577"/>
          <ac:spMkLst>
            <pc:docMk/>
            <pc:sldMk cId="441701684" sldId="262"/>
            <ac:spMk id="2" creationId="{394BC09F-E137-4EA0-A7B5-56D7D3BA55B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6BD413-5460-4384-A987-25D36ED432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524DF37-E06A-4BC4-8813-173DF395F0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59D5B40-B588-4FDE-BDEF-05FCDD472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14.02.2024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F843D34-1EDC-4C88-9DA9-D7CCD9D67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B378E6C-EDD6-483C-9460-CAC8B5C72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45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5B16A-A37D-41B5-AB66-60E090B2C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9E6B298-F55F-48BF-B87E-5CAEFA86E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33353D8-B635-492E-B2A6-F44BF3388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14.02.2024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FC6F45B-B241-4464-B38E-8C4199E09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7E1FD37-1BE6-4A04-B619-4A2760D8F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0669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B17DE47-1A13-483F-8A9D-9FACA343C4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8591B06-5D76-4C5D-B842-8EB14008B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CF94A1A-A162-4389-96B8-80EC557C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14.02.2024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DAAEF1B-48AE-4B55-93C1-19D9C7E2F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AE8421F-3D87-4398-8734-1CE00B29C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6444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CAC05B-DED5-4630-B22A-212CDBA4A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6195EF-1E2D-47B9-8610-C5D1AE1D8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5C97A31-BFFA-477A-BA40-8B7A5C9B2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14.02.2024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5328A03-75AF-4D5F-9E83-778C88CC8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1767B30-21A5-48A0-A160-4ABCF8E69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814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64850-B65D-41BC-A9CE-90916EE00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5E69626-7928-49E9-A5A0-756F0F9E9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2C65CF8-0449-4094-AE26-95586A5ED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14.02.2024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730971F-B365-4F72-A30C-501E7696E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7E8D7DB-2190-405B-B2FF-DD0B1B424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2897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825E5-846F-4FE5-BE84-BF0DA2F0B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B53F3E6-C45D-45FA-98DF-451327192C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8EF9AA0-20BB-4D27-BDE6-FC95E31AC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38A1AD5-5DD5-4B35-8335-1EAB5C637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14.02.2024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BAF775F-9E48-4454-80E5-C83BC55DA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B49DEA5-B784-4B06-A3B7-6310A0252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218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08619-50F8-42CF-8A32-46725619C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A01CD56-CA72-45F1-87B2-487F706E6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A4F303B-278E-45D7-9A87-19E0629986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1504B43-C0DC-4C20-BA7A-57EDF52738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BC74351-82BA-4943-868B-D48B02FD61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8640585C-E3B1-4B20-8200-0B3419019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14.02.2024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ADD7456B-E9F0-482B-BAFB-BB37B2E79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B695EB2-A4FC-4F72-94D7-73CFE008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22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A04D95-4248-4D06-A7C7-C4B409A91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9D575E8C-88DE-4DBC-9DF2-7A60F1353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14.02.2024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DA151452-943E-4198-B09D-B7FE5460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2A526D7-622A-4EEC-AE7B-D6823B61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796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0648234E-534F-4DB7-A53C-1A5022C34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14.02.2024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016B930-6C6E-4BEC-ADA7-333011306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458108-291F-49F4-8B4D-F609ED14C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307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196338-E2BF-417D-B510-4543E13D9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9E8925-08FA-4314-9896-E8734328B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8AD87D6-A08E-46B9-9664-6CCC5B068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4921063-ED5F-4424-A0DD-008EA4550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14.02.2024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4689B41-79C9-4432-A935-74D299249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BF001DB-65A5-4F1F-8267-EE2C82C46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63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BCF924-D7B7-4BBB-9C14-7E2A2E86A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B8428142-589E-4D0B-AD0B-55E9825295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28709A2-E061-4534-B849-136C654BE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B1FB69A-3205-4FA5-8693-65D2E9AF2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14.02.2024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A15F4E7-EC27-4234-8A32-58F0765A3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90E473C-140C-4EDE-87B9-7E5C04BB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6471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96532611-E387-4ADF-893D-CA8350267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FE3B339-B502-41E0-AD14-7223F4D7C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B290E2-E7E2-49D3-B970-738D79AFC4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F525C-7889-49EC-AF4B-F1FF18CA70D0}" type="datetimeFigureOut">
              <a:rPr lang="uk-UA" smtClean="0"/>
              <a:t>14.02.2024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D93F06B-0C7B-4B3E-B25F-AC4657F12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ED68A7-A6CB-4295-9834-3A45CCA73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34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0DA8898-C9E9-4E85-8F6B-C7989E633C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3BC2298D-AB6F-47C4-9FC6-585038F4E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884362"/>
          </a:xfrm>
        </p:spPr>
        <p:txBody>
          <a:bodyPr>
            <a:normAutofit/>
          </a:bodyPr>
          <a:lstStyle/>
          <a:p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ГРУПА ЛІКВІДАЦІЇ НАСЛІДКІВ НАДЗВИЧАЙНИХ СИТУАЦІЙ</a:t>
            </a:r>
          </a:p>
          <a:p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АВАРІЙНО-РЯТУВАЛЬНОЇ ЧАСТИНИ З ЛІКВІДАЦІЇ НАСЛІДКІВ НАДЗВИЧАЙНИХ СИТУАЦІЙ</a:t>
            </a:r>
          </a:p>
          <a:p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НАВЧАЛЬНА ГРУППА № 12</a:t>
            </a:r>
          </a:p>
          <a:p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AC1787-29BC-4C84-AA4F-987611A313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>
                <a:solidFill>
                  <a:schemeClr val="lt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МОБІЛЬНИЙ РЯТУВАЛЬНИЙ ЦЕНТР ШВИДКОГО РЕАГУВАННЯ ДЕРЖАВНОЇ СЛУЖБИ УКРІЇНИ З НАДЗВИЧАЙНИХ СИТУАЦІЙ</a:t>
            </a:r>
            <a:endParaRPr lang="uk-UA" sz="2800" b="1" i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6BC4D1-352D-43CD-A3C3-E97B395EC9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381" y="121707"/>
            <a:ext cx="1909238" cy="190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00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9DE136-8482-4766-8041-EBA2280A4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401097"/>
            <a:ext cx="10783529" cy="3288890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 ПІДГОТОВКА:</a:t>
            </a: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Норми витрати паливно-мастильних матеріалів, способи їх економії, ведення технічної документації транспортних засобів і спец агрегатів, які знаходяться на оснащенні групи.</a:t>
            </a:r>
            <a:b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9B4CA452-2802-4BCA-ACC8-A73729771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04424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15CFA0-3E34-46C6-88F6-33736F93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44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паливно-мастильних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(ПММ) для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пожежних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автомобілів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варіюватись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типу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двигуна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режиму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палива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E1D29C4-6C08-4042-801F-E1294CF2F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0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Основними вимогами для економії палива є наступні пункти:</a:t>
            </a:r>
          </a:p>
          <a:p>
            <a:endParaRPr lang="uk-UA" dirty="0"/>
          </a:p>
        </p:txBody>
      </p:sp>
      <p:pic>
        <p:nvPicPr>
          <p:cNvPr id="4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22AF6ED2-3701-4144-A8AE-85AE6775E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4164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3F5C7B4-DCD7-49B9-B31C-4DB44C0A1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Здійснюйте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двигуна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оптимальної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Місце для вмісту 6">
            <a:extLst>
              <a:ext uri="{FF2B5EF4-FFF2-40B4-BE49-F238E27FC236}">
                <a16:creationId xmlns:a16="http://schemas.microsoft.com/office/drawing/2014/main" id="{8B72BB74-1FCD-485B-9AA5-CF808A1D01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684" y="2017354"/>
            <a:ext cx="7732632" cy="4351338"/>
          </a:xfrm>
        </p:spPr>
      </p:pic>
      <p:pic>
        <p:nvPicPr>
          <p:cNvPr id="5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F474FEC6-F432-4CE5-95BA-74EBDAA9F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10696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C9763D-F667-4018-B2CD-4BB150897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584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Контролюйте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шинах,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недостатній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палива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рекомендований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авто.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Місце для вмісту 12">
            <a:extLst>
              <a:ext uri="{FF2B5EF4-FFF2-40B4-BE49-F238E27FC236}">
                <a16:creationId xmlns:a16="http://schemas.microsoft.com/office/drawing/2014/main" id="{AADD830C-DDB7-4C5B-A243-67DFE1FA42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546" y="2888687"/>
            <a:ext cx="5126908" cy="3019959"/>
          </a:xfrm>
        </p:spPr>
      </p:pic>
      <p:pic>
        <p:nvPicPr>
          <p:cNvPr id="4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B10484F5-8087-40EE-9040-84779A8F8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33480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A14AE3-F428-4C55-BCCC-6737602C1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енергоефективності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новіших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моделях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пожежних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автомобілів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F55A136E-EE5E-4836-9192-A5F193E801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235" y="1934522"/>
            <a:ext cx="6837529" cy="4558353"/>
          </a:xfrm>
        </p:spPr>
      </p:pic>
      <p:pic>
        <p:nvPicPr>
          <p:cNvPr id="7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A7D1280B-04D7-4BBD-BA78-24A1B9C8F0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1690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4BC09F-E137-4EA0-A7B5-56D7D3BA5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 документація на транспортні засоби </a:t>
            </a:r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та спец агрегати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60FE7F0-46E2-4CBC-8EA3-72C6B57CF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80" y="1914115"/>
            <a:ext cx="10515600" cy="4351338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Підтримуйте актуальну документацію про технічний стан автомобіля, включаючи журнали обслуговування, ремонту та заправки паливом.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системи електронної документації та моніторингу, що дозволяють зберігати та оновлювати дані в онлайн-режимі.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системи моніторингу споживання палива для контролю.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Забезпечуйте регулярний аудит і перевірку документації, щоб впевнитися у її достовірності та відповідності вимогам безпеки.</a:t>
            </a:r>
          </a:p>
          <a:p>
            <a:endParaRPr lang="uk-UA" dirty="0"/>
          </a:p>
        </p:txBody>
      </p:sp>
      <p:pic>
        <p:nvPicPr>
          <p:cNvPr id="4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CE55251F-A8D9-452F-B70F-AFB06EB57E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1701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232</Words>
  <Application>Microsoft Office PowerPoint</Application>
  <PresentationFormat>Широкий екран</PresentationFormat>
  <Paragraphs>15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МОБІЛЬНИЙ РЯТУВАЛЬНИЙ ЦЕНТР ШВИДКОГО РЕАГУВАННЯ ДЕРЖАВНОЇ СЛУЖБИ УКРІЇНИ З НАДЗВИЧАЙНИХ СИТУАЦІЙ</vt:lpstr>
      <vt:lpstr>   ПРОФІЛЬНА ПІДГОТОВКА:  Тема: Норми витрати паливно-мастильних матеріалів, способи їх економії, ведення технічної документації транспортних засобів і спец агрегатів, які знаходяться на оснащенні групи.         </vt:lpstr>
      <vt:lpstr>Норми витрат паливно-мастильних матеріалів (ПММ) для пожежних автомобілів можуть варіюватись в залежності від моделі, типу двигуна, обладнання та режиму роботи. Але, є загальні способи економії палива і ведення технічної документації.</vt:lpstr>
      <vt:lpstr>Здійснюйте регулярне технічне обслуговування двигуна та обладнання для забезпечення його оптимальної роботи.</vt:lpstr>
      <vt:lpstr>Контролюйте тиск у шинах, оскільки недостатній тиск може збільшити споживання палива. Використовуйте рекомендований виробником тиск в авто.</vt:lpstr>
      <vt:lpstr>Використовуйте сучасні технології для енергоефективності, які можуть бути доступні в новіших моделях пожежних автомобілів.</vt:lpstr>
      <vt:lpstr>Технічна документація на транспортні засоби та спец агрегати.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ДЕРЖАВНОЇ СЛУЖБИ УКРІЇНИ З НАДЗВИЧАЙНИХ СИТУАЦІЙ</dc:title>
  <dc:creator>Микола Золотоніг</dc:creator>
  <cp:lastModifiedBy>Микола Золотоніг</cp:lastModifiedBy>
  <cp:revision>14</cp:revision>
  <dcterms:created xsi:type="dcterms:W3CDTF">2023-11-16T07:19:52Z</dcterms:created>
  <dcterms:modified xsi:type="dcterms:W3CDTF">2024-02-14T08:10:22Z</dcterms:modified>
</cp:coreProperties>
</file>