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63" r:id="rId5"/>
    <p:sldId id="266" r:id="rId6"/>
    <p:sldId id="267" r:id="rId7"/>
    <p:sldId id="265"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Золотоніг" userId="5909f5995d42102a" providerId="LiveId" clId="{68043654-7B9D-4295-A02F-08DE5CBFC669}"/>
    <pc:docChg chg="custSel addSld delSld modSld">
      <pc:chgData name="Микола Золотоніг" userId="5909f5995d42102a" providerId="LiveId" clId="{68043654-7B9D-4295-A02F-08DE5CBFC669}" dt="2024-02-14T08:18:51.684" v="139" actId="20577"/>
      <pc:docMkLst>
        <pc:docMk/>
      </pc:docMkLst>
      <pc:sldChg chg="modSp mod">
        <pc:chgData name="Микола Золотоніг" userId="5909f5995d42102a" providerId="LiveId" clId="{68043654-7B9D-4295-A02F-08DE5CBFC669}" dt="2024-02-14T08:18:17.408" v="138" actId="20577"/>
        <pc:sldMkLst>
          <pc:docMk/>
          <pc:sldMk cId="3204424659" sldId="257"/>
        </pc:sldMkLst>
        <pc:spChg chg="mod">
          <ac:chgData name="Микола Золотоніг" userId="5909f5995d42102a" providerId="LiveId" clId="{68043654-7B9D-4295-A02F-08DE5CBFC669}" dt="2024-02-14T08:18:17.408" v="138" actId="20577"/>
          <ac:spMkLst>
            <pc:docMk/>
            <pc:sldMk cId="3204424659" sldId="257"/>
            <ac:spMk id="7" creationId="{F3DB7527-4DC4-4382-9C7D-83A8D6C6D767}"/>
          </ac:spMkLst>
        </pc:spChg>
      </pc:sldChg>
      <pc:sldChg chg="addSp delSp modSp mod">
        <pc:chgData name="Микола Золотоніг" userId="5909f5995d42102a" providerId="LiveId" clId="{68043654-7B9D-4295-A02F-08DE5CBFC669}" dt="2024-02-14T08:18:51.684" v="139" actId="20577"/>
        <pc:sldMkLst>
          <pc:docMk/>
          <pc:sldMk cId="534785569" sldId="258"/>
        </pc:sldMkLst>
        <pc:spChg chg="mod">
          <ac:chgData name="Микола Золотоніг" userId="5909f5995d42102a" providerId="LiveId" clId="{68043654-7B9D-4295-A02F-08DE5CBFC669}" dt="2024-02-09T14:12:47.463" v="8" actId="2711"/>
          <ac:spMkLst>
            <pc:docMk/>
            <pc:sldMk cId="534785569" sldId="258"/>
            <ac:spMk id="5" creationId="{E87EF9A0-1CDE-4A33-A20C-6F56F97AC586}"/>
          </ac:spMkLst>
        </pc:spChg>
        <pc:spChg chg="del">
          <ac:chgData name="Микола Золотоніг" userId="5909f5995d42102a" providerId="LiveId" clId="{68043654-7B9D-4295-A02F-08DE5CBFC669}" dt="2024-02-09T14:14:07.738" v="11" actId="478"/>
          <ac:spMkLst>
            <pc:docMk/>
            <pc:sldMk cId="534785569" sldId="258"/>
            <ac:spMk id="6" creationId="{F5C859DC-315F-42C5-B31D-2F226DE1A7EE}"/>
          </ac:spMkLst>
        </pc:spChg>
        <pc:spChg chg="add mod">
          <ac:chgData name="Микола Золотоніг" userId="5909f5995d42102a" providerId="LiveId" clId="{68043654-7B9D-4295-A02F-08DE5CBFC669}" dt="2024-02-14T08:18:51.684" v="139" actId="20577"/>
          <ac:spMkLst>
            <pc:docMk/>
            <pc:sldMk cId="534785569" sldId="258"/>
            <ac:spMk id="9" creationId="{94F9AE5D-713D-4840-A145-36E228E83FB5}"/>
          </ac:spMkLst>
        </pc:spChg>
        <pc:spChg chg="del mod">
          <ac:chgData name="Микола Золотоніг" userId="5909f5995d42102a" providerId="LiveId" clId="{68043654-7B9D-4295-A02F-08DE5CBFC669}" dt="2024-02-09T14:14:05.622" v="10" actId="478"/>
          <ac:spMkLst>
            <pc:docMk/>
            <pc:sldMk cId="534785569" sldId="258"/>
            <ac:spMk id="11" creationId="{260237C6-1C0E-4666-8FC7-EA42E9BFAD4B}"/>
          </ac:spMkLst>
        </pc:spChg>
        <pc:picChg chg="del">
          <ac:chgData name="Микола Золотоніг" userId="5909f5995d42102a" providerId="LiveId" clId="{68043654-7B9D-4295-A02F-08DE5CBFC669}" dt="2024-02-09T14:14:09.614" v="12" actId="478"/>
          <ac:picMkLst>
            <pc:docMk/>
            <pc:sldMk cId="534785569" sldId="258"/>
            <ac:picMk id="4" creationId="{E5637889-93E9-4AE8-B366-A9CD28D9BDB5}"/>
          </ac:picMkLst>
        </pc:picChg>
      </pc:sldChg>
      <pc:sldChg chg="del">
        <pc:chgData name="Микола Золотоніг" userId="5909f5995d42102a" providerId="LiveId" clId="{68043654-7B9D-4295-A02F-08DE5CBFC669}" dt="2024-02-09T14:20:59.810" v="89" actId="47"/>
        <pc:sldMkLst>
          <pc:docMk/>
          <pc:sldMk cId="1187085641" sldId="259"/>
        </pc:sldMkLst>
      </pc:sldChg>
      <pc:sldChg chg="addSp modSp mod">
        <pc:chgData name="Микола Золотоніг" userId="5909f5995d42102a" providerId="LiveId" clId="{68043654-7B9D-4295-A02F-08DE5CBFC669}" dt="2024-02-09T14:18:49.549" v="71" actId="1076"/>
        <pc:sldMkLst>
          <pc:docMk/>
          <pc:sldMk cId="895232484" sldId="263"/>
        </pc:sldMkLst>
        <pc:spChg chg="mod">
          <ac:chgData name="Микола Золотоніг" userId="5909f5995d42102a" providerId="LiveId" clId="{68043654-7B9D-4295-A02F-08DE5CBFC669}" dt="2024-02-09T14:16:05.893" v="44" actId="255"/>
          <ac:spMkLst>
            <pc:docMk/>
            <pc:sldMk cId="895232484" sldId="263"/>
            <ac:spMk id="3" creationId="{2F58559E-AA0B-4F11-B00A-727A4CAA2D65}"/>
          </ac:spMkLst>
        </pc:spChg>
        <pc:picChg chg="add mod">
          <ac:chgData name="Микола Золотоніг" userId="5909f5995d42102a" providerId="LiveId" clId="{68043654-7B9D-4295-A02F-08DE5CBFC669}" dt="2024-02-09T14:18:29.523" v="63" actId="1076"/>
          <ac:picMkLst>
            <pc:docMk/>
            <pc:sldMk cId="895232484" sldId="263"/>
            <ac:picMk id="5" creationId="{A3674A3C-8D1A-40AC-89E8-62A5A98E4777}"/>
          </ac:picMkLst>
        </pc:picChg>
        <pc:picChg chg="add mod">
          <ac:chgData name="Микола Золотоніг" userId="5909f5995d42102a" providerId="LiveId" clId="{68043654-7B9D-4295-A02F-08DE5CBFC669}" dt="2024-02-09T14:18:49.549" v="71" actId="1076"/>
          <ac:picMkLst>
            <pc:docMk/>
            <pc:sldMk cId="895232484" sldId="263"/>
            <ac:picMk id="7" creationId="{33D5A614-1474-4B3F-93F1-DCAA784793F5}"/>
          </ac:picMkLst>
        </pc:picChg>
      </pc:sldChg>
      <pc:sldChg chg="del">
        <pc:chgData name="Микола Золотоніг" userId="5909f5995d42102a" providerId="LiveId" clId="{68043654-7B9D-4295-A02F-08DE5CBFC669}" dt="2024-02-09T14:21:18.093" v="92" actId="47"/>
        <pc:sldMkLst>
          <pc:docMk/>
          <pc:sldMk cId="2659425542" sldId="264"/>
        </pc:sldMkLst>
      </pc:sldChg>
      <pc:sldChg chg="addSp delSp modSp mod">
        <pc:chgData name="Микола Золотоніг" userId="5909f5995d42102a" providerId="LiveId" clId="{68043654-7B9D-4295-A02F-08DE5CBFC669}" dt="2024-02-09T14:23:34.349" v="130" actId="2711"/>
        <pc:sldMkLst>
          <pc:docMk/>
          <pc:sldMk cId="103763782" sldId="265"/>
        </pc:sldMkLst>
        <pc:spChg chg="del mod">
          <ac:chgData name="Микола Золотоніг" userId="5909f5995d42102a" providerId="LiveId" clId="{68043654-7B9D-4295-A02F-08DE5CBFC669}" dt="2024-02-09T14:21:56.610" v="98"/>
          <ac:spMkLst>
            <pc:docMk/>
            <pc:sldMk cId="103763782" sldId="265"/>
            <ac:spMk id="7" creationId="{3ED29F7F-C73A-46B4-B168-B71CE0F24D5C}"/>
          </ac:spMkLst>
        </pc:spChg>
        <pc:spChg chg="del mod">
          <ac:chgData name="Микола Золотоніг" userId="5909f5995d42102a" providerId="LiveId" clId="{68043654-7B9D-4295-A02F-08DE5CBFC669}" dt="2024-02-09T14:21:56.610" v="96" actId="478"/>
          <ac:spMkLst>
            <pc:docMk/>
            <pc:sldMk cId="103763782" sldId="265"/>
            <ac:spMk id="9" creationId="{D817474B-294D-4C99-BB48-E695AD63C2EB}"/>
          </ac:spMkLst>
        </pc:spChg>
        <pc:spChg chg="add mod">
          <ac:chgData name="Микола Золотоніг" userId="5909f5995d42102a" providerId="LiveId" clId="{68043654-7B9D-4295-A02F-08DE5CBFC669}" dt="2024-02-09T14:23:34.349" v="130" actId="2711"/>
          <ac:spMkLst>
            <pc:docMk/>
            <pc:sldMk cId="103763782" sldId="265"/>
            <ac:spMk id="11" creationId="{AD13A355-E4B9-495E-BD23-D10FF1CF3EC0}"/>
          </ac:spMkLst>
        </pc:spChg>
      </pc:sldChg>
      <pc:sldChg chg="addSp modSp add mod">
        <pc:chgData name="Микола Золотоніг" userId="5909f5995d42102a" providerId="LiveId" clId="{68043654-7B9D-4295-A02F-08DE5CBFC669}" dt="2024-02-09T14:18:13.766" v="59" actId="1076"/>
        <pc:sldMkLst>
          <pc:docMk/>
          <pc:sldMk cId="3423012833" sldId="266"/>
        </pc:sldMkLst>
        <pc:spChg chg="mod">
          <ac:chgData name="Микола Золотоніг" userId="5909f5995d42102a" providerId="LiveId" clId="{68043654-7B9D-4295-A02F-08DE5CBFC669}" dt="2024-02-09T14:16:10.503" v="45" actId="255"/>
          <ac:spMkLst>
            <pc:docMk/>
            <pc:sldMk cId="3423012833" sldId="266"/>
            <ac:spMk id="3" creationId="{2F58559E-AA0B-4F11-B00A-727A4CAA2D65}"/>
          </ac:spMkLst>
        </pc:spChg>
        <pc:picChg chg="add mod">
          <ac:chgData name="Микола Золотоніг" userId="5909f5995d42102a" providerId="LiveId" clId="{68043654-7B9D-4295-A02F-08DE5CBFC669}" dt="2024-02-09T14:18:11.549" v="58" actId="1076"/>
          <ac:picMkLst>
            <pc:docMk/>
            <pc:sldMk cId="3423012833" sldId="266"/>
            <ac:picMk id="5" creationId="{7BFFE2BC-833A-4D4D-82D8-C9F374C8131E}"/>
          </ac:picMkLst>
        </pc:picChg>
        <pc:picChg chg="add mod">
          <ac:chgData name="Микола Золотоніг" userId="5909f5995d42102a" providerId="LiveId" clId="{68043654-7B9D-4295-A02F-08DE5CBFC669}" dt="2024-02-09T14:18:13.766" v="59" actId="1076"/>
          <ac:picMkLst>
            <pc:docMk/>
            <pc:sldMk cId="3423012833" sldId="266"/>
            <ac:picMk id="7" creationId="{2D4179AC-65E7-4AC2-A896-9E065BBFF892}"/>
          </ac:picMkLst>
        </pc:picChg>
      </pc:sldChg>
      <pc:sldChg chg="addSp modSp new mod">
        <pc:chgData name="Микола Золотоніг" userId="5909f5995d42102a" providerId="LiveId" clId="{68043654-7B9D-4295-A02F-08DE5CBFC669}" dt="2024-02-09T14:21:10.536" v="91"/>
        <pc:sldMkLst>
          <pc:docMk/>
          <pc:sldMk cId="1407324096" sldId="267"/>
        </pc:sldMkLst>
        <pc:spChg chg="mod">
          <ac:chgData name="Микола Золотоніг" userId="5909f5995d42102a" providerId="LiveId" clId="{68043654-7B9D-4295-A02F-08DE5CBFC669}" dt="2024-02-09T14:20:41.866" v="88" actId="2711"/>
          <ac:spMkLst>
            <pc:docMk/>
            <pc:sldMk cId="1407324096" sldId="267"/>
            <ac:spMk id="2" creationId="{C6D51EDF-BE4C-4571-BEB3-0317BD7E0C03}"/>
          </ac:spMkLst>
        </pc:spChg>
        <pc:spChg chg="mod">
          <ac:chgData name="Микола Золотоніг" userId="5909f5995d42102a" providerId="LiveId" clId="{68043654-7B9D-4295-A02F-08DE5CBFC669}" dt="2024-02-09T14:20:21.301" v="84" actId="5793"/>
          <ac:spMkLst>
            <pc:docMk/>
            <pc:sldMk cId="1407324096" sldId="267"/>
            <ac:spMk id="3" creationId="{ABEF5EF1-3966-4FE2-82E7-4E1DA459B798}"/>
          </ac:spMkLst>
        </pc:spChg>
        <pc:picChg chg="add mod">
          <ac:chgData name="Микола Золотоніг" userId="5909f5995d42102a" providerId="LiveId" clId="{68043654-7B9D-4295-A02F-08DE5CBFC669}" dt="2024-02-09T14:21:07.208" v="90"/>
          <ac:picMkLst>
            <pc:docMk/>
            <pc:sldMk cId="1407324096" sldId="267"/>
            <ac:picMk id="4" creationId="{220225F4-4C63-4EC5-99C5-743B376EC6F2}"/>
          </ac:picMkLst>
        </pc:picChg>
        <pc:picChg chg="add mod">
          <ac:chgData name="Микола Золотоніг" userId="5909f5995d42102a" providerId="LiveId" clId="{68043654-7B9D-4295-A02F-08DE5CBFC669}" dt="2024-02-09T14:21:10.536" v="91"/>
          <ac:picMkLst>
            <pc:docMk/>
            <pc:sldMk cId="1407324096" sldId="267"/>
            <ac:picMk id="5" creationId="{3BA52792-E706-40FD-9346-7FA54AA6976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6BD413-5460-4384-A987-25D36ED432F4}"/>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B524DF37-E06A-4BC4-8813-173DF395F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259D5B40-B588-4FDE-BDEF-05FCDD472F7E}"/>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5F843D34-1EDC-4C88-9DA9-D7CCD9D677B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B378E6C-EDD6-483C-9460-CAC8B5C72CF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084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5B16A-A37D-41B5-AB66-60E090B2CEF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9E6B298-F55F-48BF-B87E-5CAEFA86E942}"/>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33353D8-B635-492E-B2A6-F44BF3388D06}"/>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CFC6F45B-B241-4464-B38E-8C4199E094B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7E1FD37-1BE6-4A04-B619-4A2760D8F78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3066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3B17DE47-1A13-483F-8A9D-9FACA343C45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D8591B06-5D76-4C5D-B842-8EB14008B83A}"/>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CF94A1A-A162-4389-96B8-80EC557C57E3}"/>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DDAAEF1B-48AE-4B55-93C1-19D9C7E2FB6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AE8421F-3D87-4398-8734-1CE00B29CC8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54644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CAC05B-DED5-4630-B22A-212CDBA4A0C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F6195EF-1E2D-47B9-8610-C5D1AE1D846E}"/>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5C97A31-BFFA-477A-BA40-8B7A5C9B2A97}"/>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B5328A03-75AF-4D5F-9E83-778C88CC80C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1767B30-21A5-48A0-A160-4ABCF8E696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22814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F64850-B65D-41BC-A9CE-90916EE00FFC}"/>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5E69626-7928-49E9-A5A0-756F0F9E9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62C65CF8-0449-4094-AE26-95586A5ED2FE}"/>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B730971F-B365-4F72-A30C-501E7696E1A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7E8D7DB-2190-405B-B2FF-DD0B1B424768}"/>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56289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825E5-846F-4FE5-BE84-BF0DA2F0B03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B53F3E6-C45D-45FA-98DF-451327192C30}"/>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8EF9AA0-20BB-4D27-BDE6-FC95E31AC268}"/>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738A1AD5-5DD5-4B35-8335-1EAB5C6374BF}"/>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6" name="Місце для нижнього колонтитула 5">
            <a:extLst>
              <a:ext uri="{FF2B5EF4-FFF2-40B4-BE49-F238E27FC236}">
                <a16:creationId xmlns:a16="http://schemas.microsoft.com/office/drawing/2014/main" id="{CBAF775F-9E48-4454-80E5-C83BC55DABA6}"/>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B49DEA5-B784-4B06-A3B7-6310A02526A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69218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08619-50F8-42CF-8A32-46725619CA3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A01CD56-CA72-45F1-87B2-487F706E6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A4F303B-278E-45D7-9A87-19E062998633}"/>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E1504B43-C0DC-4C20-BA7A-57EDF5273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BC74351-82BA-4943-868B-D48B02FD61B3}"/>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640585C-E3B1-4B20-8200-0B3419019E09}"/>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8" name="Місце для нижнього колонтитула 7">
            <a:extLst>
              <a:ext uri="{FF2B5EF4-FFF2-40B4-BE49-F238E27FC236}">
                <a16:creationId xmlns:a16="http://schemas.microsoft.com/office/drawing/2014/main" id="{ADD7456B-E9F0-482B-BAFB-BB37B2E79F2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B695EB2-A4FC-4F72-94D7-73CFE00836D2}"/>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6122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A04D95-4248-4D06-A7C7-C4B409A9117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D575E8C-88DE-4DBC-9DF2-7A60F1353040}"/>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4" name="Місце для нижнього колонтитула 3">
            <a:extLst>
              <a:ext uri="{FF2B5EF4-FFF2-40B4-BE49-F238E27FC236}">
                <a16:creationId xmlns:a16="http://schemas.microsoft.com/office/drawing/2014/main" id="{DA151452-943E-4198-B09D-B7FE5460E82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E2A526D7-622A-4EEC-AE7B-D6823B6138DA}"/>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56796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648234E-534F-4DB7-A53C-1A5022C34DE8}"/>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3" name="Місце для нижнього колонтитула 2">
            <a:extLst>
              <a:ext uri="{FF2B5EF4-FFF2-40B4-BE49-F238E27FC236}">
                <a16:creationId xmlns:a16="http://schemas.microsoft.com/office/drawing/2014/main" id="{7016B930-6C6E-4BEC-ADA7-333011306781}"/>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7F458108-291F-49F4-8B4D-F609ED14CB4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71307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96338-E2BF-417D-B510-4543E13D9D9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409E8925-08FA-4314-9896-E8734328B6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48AD87D6-A08E-46B9-9664-6CCC5B068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4921063-ED5F-4424-A0DD-008EA4550CDE}"/>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6" name="Місце для нижнього колонтитула 5">
            <a:extLst>
              <a:ext uri="{FF2B5EF4-FFF2-40B4-BE49-F238E27FC236}">
                <a16:creationId xmlns:a16="http://schemas.microsoft.com/office/drawing/2014/main" id="{94689B41-79C9-4432-A935-74D2992499A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BF001DB-65A5-4F1F-8267-EE2C82C46B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1563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BCF924-D7B7-4BBB-9C14-7E2A2E86A99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8428142-589E-4D0B-AD0B-55E982529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28709A2-E061-4534-B849-136C654BE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B1FB69A-3205-4FA5-8693-65D2E9AF2F20}"/>
              </a:ext>
            </a:extLst>
          </p:cNvPr>
          <p:cNvSpPr>
            <a:spLocks noGrp="1"/>
          </p:cNvSpPr>
          <p:nvPr>
            <p:ph type="dt" sz="half" idx="10"/>
          </p:nvPr>
        </p:nvSpPr>
        <p:spPr/>
        <p:txBody>
          <a:bodyPr/>
          <a:lstStyle/>
          <a:p>
            <a:fld id="{FF8F525C-7889-49EC-AF4B-F1FF18CA70D0}" type="datetimeFigureOut">
              <a:rPr lang="uk-UA" smtClean="0"/>
              <a:t>14.02.2024</a:t>
            </a:fld>
            <a:endParaRPr lang="uk-UA"/>
          </a:p>
        </p:txBody>
      </p:sp>
      <p:sp>
        <p:nvSpPr>
          <p:cNvPr id="6" name="Місце для нижнього колонтитула 5">
            <a:extLst>
              <a:ext uri="{FF2B5EF4-FFF2-40B4-BE49-F238E27FC236}">
                <a16:creationId xmlns:a16="http://schemas.microsoft.com/office/drawing/2014/main" id="{FA15F4E7-EC27-4234-8A32-58F0765A341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90E473C-140C-4EDE-87B9-7E5C04BB13A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91647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6532611-E387-4ADF-893D-CA8350267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FE3B339-B502-41E0-AD14-7223F4D7C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EB290E2-E7E2-49D3-B970-738D79AFC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F525C-7889-49EC-AF4B-F1FF18CA70D0}" type="datetimeFigureOut">
              <a:rPr lang="uk-UA" smtClean="0"/>
              <a:t>14.02.2024</a:t>
            </a:fld>
            <a:endParaRPr lang="uk-UA"/>
          </a:p>
        </p:txBody>
      </p:sp>
      <p:sp>
        <p:nvSpPr>
          <p:cNvPr id="5" name="Місце для нижнього колонтитула 4">
            <a:extLst>
              <a:ext uri="{FF2B5EF4-FFF2-40B4-BE49-F238E27FC236}">
                <a16:creationId xmlns:a16="http://schemas.microsoft.com/office/drawing/2014/main" id="{7D93F06B-0C7B-4B3E-B25F-AC4657F12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5AED68A7-A6CB-4295-9834-3A45CCA73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53BF-2D13-4272-806B-DA246356D93D}" type="slidenum">
              <a:rPr lang="uk-UA" smtClean="0"/>
              <a:t>‹№›</a:t>
            </a:fld>
            <a:endParaRPr lang="uk-UA"/>
          </a:p>
        </p:txBody>
      </p:sp>
    </p:spTree>
    <p:extLst>
      <p:ext uri="{BB962C8B-B14F-4D97-AF65-F5344CB8AC3E}">
        <p14:creationId xmlns:p14="http://schemas.microsoft.com/office/powerpoint/2010/main" val="187334282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0DA8898-C9E9-4E85-8F6B-C7989E633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ідзаголовок 2">
            <a:extLst>
              <a:ext uri="{FF2B5EF4-FFF2-40B4-BE49-F238E27FC236}">
                <a16:creationId xmlns:a16="http://schemas.microsoft.com/office/drawing/2014/main" id="{3BC2298D-AB6F-47C4-9FC6-585038F4E0A8}"/>
              </a:ext>
            </a:extLst>
          </p:cNvPr>
          <p:cNvSpPr>
            <a:spLocks noGrp="1"/>
          </p:cNvSpPr>
          <p:nvPr>
            <p:ph type="subTitle" idx="1"/>
          </p:nvPr>
        </p:nvSpPr>
        <p:spPr>
          <a:xfrm>
            <a:off x="1524000" y="3602038"/>
            <a:ext cx="9144000" cy="1884362"/>
          </a:xfrm>
        </p:spPr>
        <p:txBody>
          <a:bodyPr>
            <a:normAutofit/>
          </a:bodyPr>
          <a:lstStyle/>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ГРУПА ЛІКВІДАЦІЇ НАСЛІДКІВ НАДЗВИЧАЙНИХ СИТУАЦІЙ</a:t>
            </a:r>
          </a:p>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АВАРІЙНО-РЯТУВАЛЬНОЇ ЧАСТИНИ З ЛІКВІДАЦІЇ НАСЛІДКІВ НАДЗВИЧАЙНИХ СИТУАЦІЙ</a:t>
            </a:r>
          </a:p>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НАВЧАЛЬНА ГРУППА № 12</a:t>
            </a:r>
          </a:p>
          <a:p>
            <a:endParaRPr lang="uk-UA" dirty="0"/>
          </a:p>
        </p:txBody>
      </p:sp>
      <p:sp>
        <p:nvSpPr>
          <p:cNvPr id="2" name="Заголовок 1">
            <a:extLst>
              <a:ext uri="{FF2B5EF4-FFF2-40B4-BE49-F238E27FC236}">
                <a16:creationId xmlns:a16="http://schemas.microsoft.com/office/drawing/2014/main" id="{19AC1787-29BC-4C84-AA4F-987611A31378}"/>
              </a:ext>
            </a:extLst>
          </p:cNvPr>
          <p:cNvSpPr>
            <a:spLocks noGrp="1"/>
          </p:cNvSpPr>
          <p:nvPr>
            <p:ph type="ctrTitle"/>
          </p:nvPr>
        </p:nvSpPr>
        <p:spPr/>
        <p:txBody>
          <a:bodyPr>
            <a:normAutofit/>
          </a:bodyPr>
          <a:lstStyle/>
          <a:p>
            <a:r>
              <a:rPr lang="uk-UA" sz="2800" b="1" i="1" dirty="0">
                <a:solidFill>
                  <a:schemeClr val="lt1"/>
                </a:solidFill>
                <a:latin typeface="Times New Roman" pitchFamily="18" charset="0"/>
                <a:ea typeface="Times New Roman"/>
                <a:cs typeface="Times New Roman" pitchFamily="18" charset="0"/>
                <a:sym typeface="Times New Roman"/>
              </a:rPr>
              <a:t>МОБІЛЬНИЙ РЯТУВАЛЬНИЙ ЦЕНТР ШВИДКОГО РЕАГУВАННЯ ДЕРЖАВНОЇ СЛУЖБИ УКРІЇНИ З НАДЗВИЧАЙНИХ СИТУАЦІЙ</a:t>
            </a:r>
            <a:endParaRPr lang="uk-UA" sz="2800" b="1" i="1" dirty="0"/>
          </a:p>
        </p:txBody>
      </p:sp>
      <p:pic>
        <p:nvPicPr>
          <p:cNvPr id="4" name="Рисунок 3">
            <a:extLst>
              <a:ext uri="{FF2B5EF4-FFF2-40B4-BE49-F238E27FC236}">
                <a16:creationId xmlns:a16="http://schemas.microsoft.com/office/drawing/2014/main" id="{A16BC4D1-352D-43CD-A3C3-E97B395EC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381" y="121707"/>
            <a:ext cx="1909238" cy="1909238"/>
          </a:xfrm>
          <a:prstGeom prst="rect">
            <a:avLst/>
          </a:prstGeom>
        </p:spPr>
      </p:pic>
    </p:spTree>
    <p:extLst>
      <p:ext uri="{BB962C8B-B14F-4D97-AF65-F5344CB8AC3E}">
        <p14:creationId xmlns:p14="http://schemas.microsoft.com/office/powerpoint/2010/main" val="285390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DE136-8482-4766-8041-EBA2280A4040}"/>
              </a:ext>
            </a:extLst>
          </p:cNvPr>
          <p:cNvSpPr>
            <a:spLocks noGrp="1"/>
          </p:cNvSpPr>
          <p:nvPr>
            <p:ph type="title"/>
          </p:nvPr>
        </p:nvSpPr>
        <p:spPr>
          <a:xfrm>
            <a:off x="838200" y="1519084"/>
            <a:ext cx="10515600" cy="3569109"/>
          </a:xfrm>
        </p:spPr>
        <p:txBody>
          <a:bodyPr>
            <a:normAutofit/>
          </a:bodyPr>
          <a:lstStyle/>
          <a:p>
            <a:pPr algn="ctr"/>
            <a:r>
              <a:rPr lang="uk-UA" sz="2800" b="1" dirty="0">
                <a:latin typeface="Times New Roman" panose="02020603050405020304" pitchFamily="18" charset="0"/>
                <a:cs typeface="Times New Roman" panose="02020603050405020304" pitchFamily="18" charset="0"/>
              </a:rPr>
              <a:t>Тема: </a:t>
            </a:r>
            <a:r>
              <a:rPr lang="uk-UA" sz="2400" dirty="0">
                <a:effectLst/>
                <a:latin typeface="Times New Roman" panose="02020603050405020304" pitchFamily="18" charset="0"/>
                <a:ea typeface="Times New Roman" panose="02020603050405020304" pitchFamily="18" charset="0"/>
              </a:rPr>
              <a:t>Організація захисту особового складу під час виконання аварійно-рятувальних та інших невідкладних робіт у зонах радіоактивного та хімічного забруднення.</a:t>
            </a:r>
            <a:endParaRPr lang="uk-UA" sz="2400" dirty="0">
              <a:latin typeface="Times New Roman" panose="02020603050405020304" pitchFamily="18" charset="0"/>
              <a:cs typeface="Times New Roman" panose="02020603050405020304" pitchFamily="18" charset="0"/>
            </a:endParaRPr>
          </a:p>
        </p:txBody>
      </p:sp>
      <p:pic>
        <p:nvPicPr>
          <p:cNvPr id="6" name="Picture 2" descr="C:\Users\Администратор\Desktop\Емблема_ДСНС_(2016).png">
            <a:extLst>
              <a:ext uri="{FF2B5EF4-FFF2-40B4-BE49-F238E27FC236}">
                <a16:creationId xmlns:a16="http://schemas.microsoft.com/office/drawing/2014/main" id="{9B4CA452-2802-4BCA-ACC8-A7372977110E}"/>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7" name="TextBox 6">
            <a:extLst>
              <a:ext uri="{FF2B5EF4-FFF2-40B4-BE49-F238E27FC236}">
                <a16:creationId xmlns:a16="http://schemas.microsoft.com/office/drawing/2014/main" id="{F3DB7527-4DC4-4382-9C7D-83A8D6C6D767}"/>
              </a:ext>
            </a:extLst>
          </p:cNvPr>
          <p:cNvSpPr txBox="1"/>
          <p:nvPr/>
        </p:nvSpPr>
        <p:spPr>
          <a:xfrm>
            <a:off x="2094271" y="1068628"/>
            <a:ext cx="7624916" cy="707886"/>
          </a:xfrm>
          <a:prstGeom prst="rect">
            <a:avLst/>
          </a:prstGeom>
          <a:noFill/>
        </p:spPr>
        <p:txBody>
          <a:bodyPr wrap="square">
            <a:spAutoFit/>
          </a:bodyPr>
          <a:lstStyle/>
          <a:p>
            <a:r>
              <a:rPr lang="uk-UA" sz="4000" b="1" dirty="0">
                <a:latin typeface="Times New Roman" panose="02020603050405020304" pitchFamily="18" charset="0"/>
                <a:cs typeface="Times New Roman" panose="02020603050405020304" pitchFamily="18" charset="0"/>
              </a:rPr>
              <a:t>ТАКТИЧНА ПІДГОТОВКА:</a:t>
            </a:r>
            <a:endParaRPr lang="uk-UA" sz="4000" dirty="0"/>
          </a:p>
        </p:txBody>
      </p:sp>
    </p:spTree>
    <p:extLst>
      <p:ext uri="{BB962C8B-B14F-4D97-AF65-F5344CB8AC3E}">
        <p14:creationId xmlns:p14="http://schemas.microsoft.com/office/powerpoint/2010/main" val="320442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7EF9A0-1CDE-4A33-A20C-6F56F97AC586}"/>
              </a:ext>
            </a:extLst>
          </p:cNvPr>
          <p:cNvSpPr txBox="1"/>
          <p:nvPr/>
        </p:nvSpPr>
        <p:spPr>
          <a:xfrm>
            <a:off x="280219" y="-826"/>
            <a:ext cx="11911781" cy="954107"/>
          </a:xfrm>
          <a:prstGeom prst="rect">
            <a:avLst/>
          </a:prstGeom>
          <a:noFill/>
        </p:spPr>
        <p:txBody>
          <a:bodyPr wrap="square">
            <a:spAutoFit/>
          </a:bodyPr>
          <a:lstStyle/>
          <a:p>
            <a:r>
              <a:rPr lang="ru-RU" sz="2800" b="1" dirty="0" err="1">
                <a:latin typeface="Times New Roman" panose="02020603050405020304" pitchFamily="18" charset="0"/>
                <a:cs typeface="Times New Roman" panose="02020603050405020304" pitchFamily="18" charset="0"/>
              </a:rPr>
              <a:t>Організація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захисту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під</a:t>
            </a:r>
            <a:r>
              <a:rPr lang="ru-RU" sz="2800" b="1" dirty="0">
                <a:latin typeface="Times New Roman" panose="02020603050405020304" pitchFamily="18" charset="0"/>
                <a:cs typeface="Times New Roman" panose="02020603050405020304" pitchFamily="18" charset="0"/>
              </a:rPr>
              <a:t> час </a:t>
            </a:r>
            <a:r>
              <a:rPr lang="ru-RU" sz="2800" b="1" dirty="0" err="1">
                <a:latin typeface="Times New Roman" panose="02020603050405020304" pitchFamily="18" charset="0"/>
                <a:cs typeface="Times New Roman" panose="02020603050405020304" pitchFamily="18" charset="0"/>
              </a:rPr>
              <a:t>виконання</a:t>
            </a:r>
            <a:r>
              <a:rPr lang="ru-RU" sz="2800" b="1" dirty="0">
                <a:latin typeface="Times New Roman" panose="02020603050405020304" pitchFamily="18" charset="0"/>
                <a:cs typeface="Times New Roman" panose="02020603050405020304" pitchFamily="18" charset="0"/>
              </a:rPr>
              <a:t> АРР у </a:t>
            </a:r>
            <a:r>
              <a:rPr lang="ru-RU" sz="2800" b="1" dirty="0" err="1">
                <a:latin typeface="Times New Roman" panose="02020603050405020304" pitchFamily="18" charset="0"/>
                <a:cs typeface="Times New Roman" panose="02020603050405020304" pitchFamily="18" charset="0"/>
              </a:rPr>
              <a:t>зоні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радіоактивного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забруднення</a:t>
            </a:r>
            <a:r>
              <a:rPr lang="ru-RU" sz="2800" b="1" dirty="0">
                <a:latin typeface="Times New Roman" panose="02020603050405020304" pitchFamily="18" charset="0"/>
                <a:cs typeface="Times New Roman" panose="02020603050405020304" pitchFamily="18" charset="0"/>
              </a:rPr>
              <a:t>.</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2" descr="C:\Users\Администратор\Desktop\Емблема_ДСНС_(2016).png">
            <a:extLst>
              <a:ext uri="{FF2B5EF4-FFF2-40B4-BE49-F238E27FC236}">
                <a16:creationId xmlns:a16="http://schemas.microsoft.com/office/drawing/2014/main" id="{E0C784A3-EDEC-4B93-B984-32080772F41D}"/>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9" name="TextBox 8">
            <a:extLst>
              <a:ext uri="{FF2B5EF4-FFF2-40B4-BE49-F238E27FC236}">
                <a16:creationId xmlns:a16="http://schemas.microsoft.com/office/drawing/2014/main" id="{94F9AE5D-713D-4840-A145-36E228E83FB5}"/>
              </a:ext>
            </a:extLst>
          </p:cNvPr>
          <p:cNvSpPr txBox="1"/>
          <p:nvPr/>
        </p:nvSpPr>
        <p:spPr>
          <a:xfrm>
            <a:off x="471948" y="1165122"/>
            <a:ext cx="11267768" cy="4401205"/>
          </a:xfrm>
          <a:prstGeom prst="rect">
            <a:avLst/>
          </a:prstGeom>
          <a:noFill/>
        </p:spPr>
        <p:txBody>
          <a:bodyPr wrap="square">
            <a:spAutoFit/>
          </a:bodyPr>
          <a:lstStyle/>
          <a:p>
            <a:r>
              <a:rPr lang="ru-RU" sz="2800" dirty="0" err="1">
                <a:latin typeface="Times New Roman" panose="02020603050405020304" pitchFamily="18" charset="0"/>
                <a:cs typeface="Times New Roman" panose="02020603050405020304" pitchFamily="18" charset="0"/>
              </a:rPr>
              <a:t>Індивідуальний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дозиметричний</a:t>
            </a:r>
            <a:r>
              <a:rPr lang="ru-RU" sz="2800" dirty="0">
                <a:latin typeface="Times New Roman" panose="02020603050405020304" pitchFamily="18" charset="0"/>
                <a:cs typeface="Times New Roman" panose="02020603050405020304" pitchFamily="18" charset="0"/>
              </a:rPr>
              <a:t> контроль </a:t>
            </a:r>
            <a:r>
              <a:rPr lang="ru-RU" sz="2800" dirty="0" err="1">
                <a:latin typeface="Times New Roman" panose="02020603050405020304" pitchFamily="18" charset="0"/>
                <a:cs typeface="Times New Roman" panose="02020603050405020304" pitchFamily="18" charset="0"/>
              </a:rPr>
              <a:t>особового</a:t>
            </a:r>
            <a:r>
              <a:rPr lang="ru-RU" sz="2800" dirty="0">
                <a:latin typeface="Times New Roman" panose="02020603050405020304" pitchFamily="18" charset="0"/>
                <a:cs typeface="Times New Roman" panose="02020603050405020304" pitchFamily="18" charset="0"/>
              </a:rPr>
              <a:t> складу </a:t>
            </a:r>
            <a:r>
              <a:rPr lang="ru-RU" sz="2800" dirty="0" err="1">
                <a:latin typeface="Times New Roman" panose="02020603050405020304" pitchFamily="18" charset="0"/>
                <a:cs typeface="Times New Roman" panose="02020603050405020304" pitchFamily="18" charset="0"/>
              </a:rPr>
              <a:t>підрозділів</a:t>
            </a:r>
            <a:r>
              <a:rPr lang="ru-RU" sz="2800" dirty="0">
                <a:latin typeface="Times New Roman" panose="02020603050405020304" pitchFamily="18" charset="0"/>
                <a:cs typeface="Times New Roman" panose="02020603050405020304" pitchFamily="18" charset="0"/>
              </a:rPr>
              <a:t> ОРС ЦЗ проводиться з метою </a:t>
            </a:r>
            <a:r>
              <a:rPr lang="ru-RU" sz="2800" dirty="0" err="1">
                <a:latin typeface="Times New Roman" panose="02020603050405020304" pitchFamily="18" charset="0"/>
                <a:cs typeface="Times New Roman" panose="02020603050405020304" pitchFamily="18" charset="0"/>
              </a:rPr>
              <a:t>своєчасного</a:t>
            </a:r>
            <a:r>
              <a:rPr lang="ru-RU" sz="2800" dirty="0">
                <a:latin typeface="Times New Roman" panose="02020603050405020304" pitchFamily="18" charset="0"/>
                <a:cs typeface="Times New Roman" panose="02020603050405020304" pitchFamily="18" charset="0"/>
              </a:rPr>
              <a:t> отримання </a:t>
            </a:r>
            <a:r>
              <a:rPr lang="ru-RU" sz="2800" dirty="0" err="1">
                <a:latin typeface="Times New Roman" panose="02020603050405020304" pitchFamily="18" charset="0"/>
                <a:cs typeface="Times New Roman" panose="02020603050405020304" pitchFamily="18" charset="0"/>
              </a:rPr>
              <a:t>даних</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опромінення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особового</a:t>
            </a:r>
            <a:r>
              <a:rPr lang="ru-RU" sz="2800" dirty="0">
                <a:latin typeface="Times New Roman" panose="02020603050405020304" pitchFamily="18" charset="0"/>
                <a:cs typeface="Times New Roman" panose="02020603050405020304" pitchFamily="18" charset="0"/>
              </a:rPr>
              <a:t> складу. За </a:t>
            </a:r>
            <a:r>
              <a:rPr lang="ru-RU" sz="2800" dirty="0" err="1">
                <a:latin typeface="Times New Roman" panose="02020603050405020304" pitchFamily="18" charset="0"/>
                <a:cs typeface="Times New Roman" panose="02020603050405020304" pitchFamily="18" charset="0"/>
              </a:rPr>
              <a:t>даними</a:t>
            </a:r>
            <a:r>
              <a:rPr lang="ru-RU" sz="2800" dirty="0">
                <a:latin typeface="Times New Roman" panose="02020603050405020304" pitchFamily="18" charset="0"/>
                <a:cs typeface="Times New Roman" panose="02020603050405020304" pitchFamily="18" charset="0"/>
              </a:rPr>
              <a:t> контролю </a:t>
            </a:r>
            <a:r>
              <a:rPr lang="ru-RU" sz="2800" dirty="0" err="1">
                <a:latin typeface="Times New Roman" panose="02020603050405020304" pitchFamily="18" charset="0"/>
                <a:cs typeface="Times New Roman" panose="02020603050405020304" pitchFamily="18" charset="0"/>
              </a:rPr>
              <a:t>визначаються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режими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формувань</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їх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радіаційне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ураження</a:t>
            </a:r>
            <a:r>
              <a:rPr lang="ru-RU" sz="2800" dirty="0">
                <a:latin typeface="Times New Roman" panose="02020603050405020304" pitchFamily="18" charset="0"/>
                <a:cs typeface="Times New Roman" panose="02020603050405020304" pitchFamily="18" charset="0"/>
              </a:rPr>
              <a:t>. Контроль </a:t>
            </a:r>
            <a:r>
              <a:rPr lang="ru-RU" sz="2800" dirty="0" err="1">
                <a:latin typeface="Times New Roman" panose="02020603050405020304" pitchFamily="18" charset="0"/>
                <a:cs typeface="Times New Roman" panose="02020603050405020304" pitchFamily="18" charset="0"/>
              </a:rPr>
              <a:t>організовується</a:t>
            </a:r>
            <a:r>
              <a:rPr lang="ru-RU" sz="2800" dirty="0">
                <a:latin typeface="Times New Roman" panose="02020603050405020304" pitchFamily="18" charset="0"/>
                <a:cs typeface="Times New Roman" panose="02020603050405020304" pitchFamily="18" charset="0"/>
              </a:rPr>
              <a:t>, як </a:t>
            </a:r>
            <a:r>
              <a:rPr lang="ru-RU" sz="2800" dirty="0" err="1">
                <a:latin typeface="Times New Roman" panose="02020603050405020304" pitchFamily="18" charset="0"/>
                <a:cs typeface="Times New Roman" panose="02020603050405020304" pitchFamily="18" charset="0"/>
              </a:rPr>
              <a:t>груповий</a:t>
            </a:r>
            <a:r>
              <a:rPr lang="ru-RU" sz="2800" dirty="0">
                <a:latin typeface="Times New Roman" panose="02020603050405020304" pitchFamily="18" charset="0"/>
                <a:cs typeface="Times New Roman" panose="02020603050405020304" pitchFamily="18" charset="0"/>
              </a:rPr>
              <a:t> (з метою отримання </a:t>
            </a:r>
            <a:r>
              <a:rPr lang="ru-RU" sz="2800" dirty="0" err="1">
                <a:latin typeface="Times New Roman" panose="02020603050405020304" pitchFamily="18" charset="0"/>
                <a:cs typeface="Times New Roman" panose="02020603050405020304" pitchFamily="18" charset="0"/>
              </a:rPr>
              <a:t>інформації</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середні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опромінення</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визначення</a:t>
            </a:r>
            <a:r>
              <a:rPr lang="ru-RU" sz="2800" dirty="0">
                <a:latin typeface="Times New Roman" panose="02020603050405020304" pitchFamily="18" charset="0"/>
                <a:cs typeface="Times New Roman" panose="02020603050405020304" pitchFamily="18" charset="0"/>
              </a:rPr>
              <a:t> режиму та </a:t>
            </a:r>
            <a:r>
              <a:rPr lang="ru-RU" sz="2800" dirty="0" err="1">
                <a:latin typeface="Times New Roman" panose="02020603050405020304" pitchFamily="18" charset="0"/>
                <a:cs typeface="Times New Roman" panose="02020603050405020304" pitchFamily="18" charset="0"/>
              </a:rPr>
              <a:t>категорій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працездатності</a:t>
            </a:r>
            <a:r>
              <a:rPr lang="ru-RU" sz="2800" dirty="0">
                <a:latin typeface="Times New Roman" panose="02020603050405020304" pitchFamily="18" charset="0"/>
                <a:cs typeface="Times New Roman" panose="02020603050405020304" pitchFamily="18" charset="0"/>
              </a:rPr>
              <a:t>), так й </a:t>
            </a:r>
            <a:r>
              <a:rPr lang="ru-RU" sz="2800" dirty="0" err="1">
                <a:latin typeface="Times New Roman" panose="02020603050405020304" pitchFamily="18" charset="0"/>
                <a:cs typeface="Times New Roman" panose="02020603050405020304" pitchFamily="18" charset="0"/>
              </a:rPr>
              <a:t>індивідуальний</a:t>
            </a:r>
            <a:r>
              <a:rPr lang="ru-RU" sz="2800" dirty="0">
                <a:latin typeface="Times New Roman" panose="02020603050405020304" pitchFamily="18" charset="0"/>
                <a:cs typeface="Times New Roman" panose="02020603050405020304" pitchFamily="18" charset="0"/>
              </a:rPr>
              <a:t> (з метою отримання </a:t>
            </a:r>
            <a:r>
              <a:rPr lang="ru-RU" sz="2800" dirty="0" err="1">
                <a:latin typeface="Times New Roman" panose="02020603050405020304" pitchFamily="18" charset="0"/>
                <a:cs typeface="Times New Roman" panose="02020603050405020304" pitchFamily="18" charset="0"/>
              </a:rPr>
              <a:t>даних</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кожної</a:t>
            </a:r>
            <a:r>
              <a:rPr lang="ru-RU" sz="2800" dirty="0">
                <a:latin typeface="Times New Roman" panose="02020603050405020304" pitchFamily="18" charset="0"/>
                <a:cs typeface="Times New Roman" panose="02020603050405020304" pitchFamily="18" charset="0"/>
              </a:rPr>
              <a:t> особи, </a:t>
            </a:r>
            <a:r>
              <a:rPr lang="ru-RU" sz="2800" dirty="0" err="1">
                <a:latin typeface="Times New Roman" panose="02020603050405020304" pitchFamily="18" charset="0"/>
                <a:cs typeface="Times New Roman" panose="02020603050405020304" pitchFamily="18" charset="0"/>
              </a:rPr>
              <a:t>визначення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захисних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заходів</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встановлення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ступеня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важкості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променевого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ураження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особовому</a:t>
            </a:r>
            <a:r>
              <a:rPr lang="ru-RU" sz="2800" dirty="0">
                <a:latin typeface="Times New Roman" panose="02020603050405020304" pitchFamily="18" charset="0"/>
                <a:cs typeface="Times New Roman" panose="02020603050405020304" pitchFamily="18" charset="0"/>
              </a:rPr>
              <a:t> складу </a:t>
            </a:r>
            <a:r>
              <a:rPr lang="ru-RU" sz="2800" dirty="0" err="1">
                <a:latin typeface="Times New Roman" panose="02020603050405020304" pitchFamily="18" charset="0"/>
                <a:cs typeface="Times New Roman" panose="02020603050405020304" pitchFamily="18" charset="0"/>
              </a:rPr>
              <a:t>формувань</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цього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видаються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індивідуальні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дозиметри</a:t>
            </a:r>
            <a:r>
              <a:rPr lang="ru-RU" sz="2800" dirty="0">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78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F58559E-AA0B-4F11-B00A-727A4CAA2D65}"/>
              </a:ext>
            </a:extLst>
          </p:cNvPr>
          <p:cNvSpPr>
            <a:spLocks noGrp="1"/>
          </p:cNvSpPr>
          <p:nvPr>
            <p:ph idx="1"/>
          </p:nvPr>
        </p:nvSpPr>
        <p:spPr>
          <a:xfrm>
            <a:off x="575187" y="457200"/>
            <a:ext cx="10778613" cy="5719763"/>
          </a:xfrm>
        </p:spPr>
        <p:txBody>
          <a:bodyPr>
            <a:normAutofit/>
          </a:bodyPr>
          <a:lstStyle/>
          <a:p>
            <a:r>
              <a:rPr lang="uk-UA" sz="2000" dirty="0">
                <a:latin typeface="Times New Roman" panose="02020603050405020304" pitchFamily="18" charset="0"/>
                <a:cs typeface="Times New Roman" panose="02020603050405020304" pitchFamily="18" charset="0"/>
              </a:rPr>
              <a:t>Комплекс заходів з радіаційної безпеки включає: суворе нормування радіаційного </a:t>
            </a:r>
            <a:r>
              <a:rPr lang="uk-UA" sz="2000" dirty="0" err="1">
                <a:latin typeface="Times New Roman" panose="02020603050405020304" pitchFamily="18" charset="0"/>
                <a:cs typeface="Times New Roman" panose="02020603050405020304" pitchFamily="18" charset="0"/>
              </a:rPr>
              <a:t>фактора</a:t>
            </a:r>
            <a:r>
              <a:rPr lang="uk-UA" sz="2000" dirty="0">
                <a:latin typeface="Times New Roman" panose="02020603050405020304" pitchFamily="18" charset="0"/>
                <a:cs typeface="Times New Roman" panose="02020603050405020304" pitchFamily="18" charset="0"/>
              </a:rPr>
              <a:t> (захист часом, відстанню, робота за нарядами-допусками);</a:t>
            </a:r>
          </a:p>
          <a:p>
            <a:r>
              <a:rPr lang="uk-UA" sz="2000" dirty="0">
                <a:latin typeface="Times New Roman" panose="02020603050405020304" pitchFamily="18" charset="0"/>
                <a:cs typeface="Times New Roman" panose="02020603050405020304" pitchFamily="18" charset="0"/>
              </a:rPr>
              <a:t> медичний огляд усіх залучених до АРІНР і вирішення за його результатами питання щодо допуску до роботи; </a:t>
            </a:r>
          </a:p>
          <a:p>
            <a:r>
              <a:rPr lang="uk-UA" sz="2000" dirty="0">
                <a:latin typeface="Times New Roman" panose="02020603050405020304" pitchFamily="18" charset="0"/>
                <a:cs typeface="Times New Roman" panose="02020603050405020304" pitchFamily="18" charset="0"/>
              </a:rPr>
              <a:t>інструктаж з питань радіаційної безпеки; </a:t>
            </a:r>
          </a:p>
          <a:p>
            <a:r>
              <a:rPr lang="uk-UA" sz="2000" dirty="0">
                <a:latin typeface="Times New Roman" panose="02020603050405020304" pitchFamily="18" charset="0"/>
                <a:cs typeface="Times New Roman" panose="02020603050405020304" pitchFamily="18" charset="0"/>
              </a:rPr>
              <a:t>систематичний контроль за динамікою радіаційної обстановки і визначення на його основі допустимої тривалості роботи на конкретній забрудненій ділянці, у приміщенні тощо; </a:t>
            </a:r>
          </a:p>
        </p:txBody>
      </p:sp>
      <p:pic>
        <p:nvPicPr>
          <p:cNvPr id="4" name="Picture 2" descr="C:\Users\Администратор\Desktop\Емблема_ДСНС_(2016).png">
            <a:extLst>
              <a:ext uri="{FF2B5EF4-FFF2-40B4-BE49-F238E27FC236}">
                <a16:creationId xmlns:a16="http://schemas.microsoft.com/office/drawing/2014/main" id="{8A3AED1F-EFD9-4914-AFEC-78B3410E8158}"/>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5" name="Рисунок 4">
            <a:extLst>
              <a:ext uri="{FF2B5EF4-FFF2-40B4-BE49-F238E27FC236}">
                <a16:creationId xmlns:a16="http://schemas.microsoft.com/office/drawing/2014/main" id="{A3674A3C-8D1A-40AC-89E8-62A5A98E4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478" y="3244645"/>
            <a:ext cx="4428752" cy="2932318"/>
          </a:xfrm>
          <a:prstGeom prst="rect">
            <a:avLst/>
          </a:prstGeom>
        </p:spPr>
      </p:pic>
      <p:pic>
        <p:nvPicPr>
          <p:cNvPr id="7" name="Рисунок 6">
            <a:extLst>
              <a:ext uri="{FF2B5EF4-FFF2-40B4-BE49-F238E27FC236}">
                <a16:creationId xmlns:a16="http://schemas.microsoft.com/office/drawing/2014/main" id="{33D5A614-1474-4B3F-93F1-DCAA78479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224462"/>
            <a:ext cx="4428752" cy="2952501"/>
          </a:xfrm>
          <a:prstGeom prst="rect">
            <a:avLst/>
          </a:prstGeom>
        </p:spPr>
      </p:pic>
    </p:spTree>
    <p:extLst>
      <p:ext uri="{BB962C8B-B14F-4D97-AF65-F5344CB8AC3E}">
        <p14:creationId xmlns:p14="http://schemas.microsoft.com/office/powerpoint/2010/main" val="89523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F58559E-AA0B-4F11-B00A-727A4CAA2D65}"/>
              </a:ext>
            </a:extLst>
          </p:cNvPr>
          <p:cNvSpPr>
            <a:spLocks noGrp="1"/>
          </p:cNvSpPr>
          <p:nvPr>
            <p:ph idx="1"/>
          </p:nvPr>
        </p:nvSpPr>
        <p:spPr>
          <a:xfrm>
            <a:off x="575187" y="457200"/>
            <a:ext cx="10778613" cy="5719763"/>
          </a:xfrm>
        </p:spPr>
        <p:txBody>
          <a:bodyPr>
            <a:normAutofit/>
          </a:bodyPr>
          <a:lstStyle/>
          <a:p>
            <a:r>
              <a:rPr lang="uk-UA" sz="2000" dirty="0">
                <a:latin typeface="Times New Roman" panose="02020603050405020304" pitchFamily="18" charset="0"/>
                <a:cs typeface="Times New Roman" panose="02020603050405020304" pitchFamily="18" charset="0"/>
              </a:rPr>
              <a:t>індивідуальний дозиметричний контроль і облік опромінення всіх працюючих; </a:t>
            </a:r>
          </a:p>
          <a:p>
            <a:r>
              <a:rPr lang="uk-UA" sz="2000" dirty="0">
                <a:latin typeface="Times New Roman" panose="02020603050405020304" pitchFamily="18" charset="0"/>
                <a:cs typeface="Times New Roman" panose="02020603050405020304" pitchFamily="18" charset="0"/>
              </a:rPr>
              <a:t>організацію індивідуального захисту особового складу; </a:t>
            </a:r>
          </a:p>
          <a:p>
            <a:r>
              <a:rPr lang="uk-UA" sz="2000" dirty="0">
                <a:latin typeface="Times New Roman" panose="02020603050405020304" pitchFamily="18" charset="0"/>
                <a:cs typeface="Times New Roman" panose="02020603050405020304" pitchFamily="18" charset="0"/>
              </a:rPr>
              <a:t>локалізацію забруднення та санітарно-пропускний режим, що виключає розповсюдження радіаційного забруднення з осередків проведення робіт;</a:t>
            </a:r>
          </a:p>
          <a:p>
            <a:r>
              <a:rPr lang="uk-UA" sz="2000" dirty="0">
                <a:latin typeface="Times New Roman" panose="02020603050405020304" pitchFamily="18" charset="0"/>
                <a:cs typeface="Times New Roman" panose="02020603050405020304" pitchFamily="18" charset="0"/>
              </a:rPr>
              <a:t> організацію санітарної обробки та систематичної дезактивації спецодягу, спецвзуття, інших засобів індивідуального захисту. В аварійному осередку необхідно діяти відповідно до спеціально розробленого плану, використовуючи аварійні комплекти засобів.</a:t>
            </a:r>
          </a:p>
        </p:txBody>
      </p:sp>
      <p:pic>
        <p:nvPicPr>
          <p:cNvPr id="4" name="Picture 2" descr="C:\Users\Администратор\Desktop\Емблема_ДСНС_(2016).png">
            <a:extLst>
              <a:ext uri="{FF2B5EF4-FFF2-40B4-BE49-F238E27FC236}">
                <a16:creationId xmlns:a16="http://schemas.microsoft.com/office/drawing/2014/main" id="{8A3AED1F-EFD9-4914-AFEC-78B3410E8158}"/>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5" name="Рисунок 4">
            <a:extLst>
              <a:ext uri="{FF2B5EF4-FFF2-40B4-BE49-F238E27FC236}">
                <a16:creationId xmlns:a16="http://schemas.microsoft.com/office/drawing/2014/main" id="{7BFFE2BC-833A-4D4D-82D8-C9F374C81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87" y="2966278"/>
            <a:ext cx="4790254" cy="3434522"/>
          </a:xfrm>
          <a:prstGeom prst="rect">
            <a:avLst/>
          </a:prstGeom>
        </p:spPr>
      </p:pic>
      <p:pic>
        <p:nvPicPr>
          <p:cNvPr id="7" name="Рисунок 6">
            <a:extLst>
              <a:ext uri="{FF2B5EF4-FFF2-40B4-BE49-F238E27FC236}">
                <a16:creationId xmlns:a16="http://schemas.microsoft.com/office/drawing/2014/main" id="{2D4179AC-65E7-4AC2-A896-9E065BBFF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635" y="2966278"/>
            <a:ext cx="5151784" cy="3434522"/>
          </a:xfrm>
          <a:prstGeom prst="rect">
            <a:avLst/>
          </a:prstGeom>
        </p:spPr>
      </p:pic>
    </p:spTree>
    <p:extLst>
      <p:ext uri="{BB962C8B-B14F-4D97-AF65-F5344CB8AC3E}">
        <p14:creationId xmlns:p14="http://schemas.microsoft.com/office/powerpoint/2010/main" val="342301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D51EDF-BE4C-4571-BEB3-0317BD7E0C03}"/>
              </a:ext>
            </a:extLst>
          </p:cNvPr>
          <p:cNvSpPr>
            <a:spLocks noGrp="1"/>
          </p:cNvSpPr>
          <p:nvPr>
            <p:ph type="title"/>
          </p:nvPr>
        </p:nvSpPr>
        <p:spPr>
          <a:xfrm>
            <a:off x="838200" y="365125"/>
            <a:ext cx="10515600" cy="460785"/>
          </a:xfrm>
        </p:spPr>
        <p:txBody>
          <a:bodyPr>
            <a:noAutofit/>
          </a:bodyPr>
          <a:lstStyle/>
          <a:p>
            <a:r>
              <a:rPr lang="ru-RU" sz="2800" b="1" dirty="0" err="1">
                <a:latin typeface="Times New Roman" panose="02020603050405020304" pitchFamily="18" charset="0"/>
                <a:cs typeface="Times New Roman" panose="02020603050405020304" pitchFamily="18" charset="0"/>
              </a:rPr>
              <a:t>Організація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захисту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під</a:t>
            </a:r>
            <a:r>
              <a:rPr lang="ru-RU" sz="2800" b="1" dirty="0">
                <a:latin typeface="Times New Roman" panose="02020603050405020304" pitchFamily="18" charset="0"/>
                <a:cs typeface="Times New Roman" panose="02020603050405020304" pitchFamily="18" charset="0"/>
              </a:rPr>
              <a:t> час </a:t>
            </a:r>
            <a:r>
              <a:rPr lang="ru-RU" sz="2800" b="1" dirty="0" err="1">
                <a:latin typeface="Times New Roman" panose="02020603050405020304" pitchFamily="18" charset="0"/>
                <a:cs typeface="Times New Roman" panose="02020603050405020304" pitchFamily="18" charset="0"/>
              </a:rPr>
              <a:t>виконання</a:t>
            </a:r>
            <a:r>
              <a:rPr lang="ru-RU" sz="2800" b="1" dirty="0">
                <a:latin typeface="Times New Roman" panose="02020603050405020304" pitchFamily="18" charset="0"/>
                <a:cs typeface="Times New Roman" panose="02020603050405020304" pitchFamily="18" charset="0"/>
              </a:rPr>
              <a:t> АРР у </a:t>
            </a:r>
            <a:r>
              <a:rPr lang="ru-RU" sz="2800" b="1" dirty="0" err="1">
                <a:latin typeface="Times New Roman" panose="02020603050405020304" pitchFamily="18" charset="0"/>
                <a:cs typeface="Times New Roman" panose="02020603050405020304" pitchFamily="18" charset="0"/>
              </a:rPr>
              <a:t>зоні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хімічного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забруднення</a:t>
            </a:r>
            <a:r>
              <a:rPr lang="ru-RU" sz="2800" b="1" dirty="0">
                <a:latin typeface="Times New Roman" panose="02020603050405020304" pitchFamily="18" charset="0"/>
                <a:cs typeface="Times New Roman" panose="02020603050405020304" pitchFamily="18" charset="0"/>
              </a:rPr>
              <a:t>.</a:t>
            </a:r>
            <a:endParaRPr lang="uk-UA" sz="2800" b="1"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ABEF5EF1-3966-4FE2-82E7-4E1DA459B798}"/>
              </a:ext>
            </a:extLst>
          </p:cNvPr>
          <p:cNvSpPr>
            <a:spLocks noGrp="1"/>
          </p:cNvSpPr>
          <p:nvPr>
            <p:ph idx="1"/>
          </p:nvPr>
        </p:nvSpPr>
        <p:spPr>
          <a:xfrm>
            <a:off x="838200" y="1135626"/>
            <a:ext cx="10515600" cy="5041337"/>
          </a:xfrm>
        </p:spPr>
        <p:txBody>
          <a:bodyPr>
            <a:normAutofit/>
          </a:bodyPr>
          <a:lstStyle/>
          <a:p>
            <a:pPr marL="0" indent="0">
              <a:buNone/>
            </a:pPr>
            <a:r>
              <a:rPr lang="uk-UA" sz="2000" dirty="0">
                <a:latin typeface="Times New Roman" panose="02020603050405020304" pitchFamily="18" charset="0"/>
                <a:cs typeface="Times New Roman" panose="02020603050405020304" pitchFamily="18" charset="0"/>
              </a:rPr>
              <a:t>      Під час прямування до місця проведення АРІНР керівник підрозділу через оперативно-диспетчерську службу встановлює прогнозовані межі хімічного забруднення, характеристику небезпечних хімічних речовин, небезпечну зону, дає особовому складу команду до застосування засобів індивідуального захисту та використання приладів хімічної розвідки. Особовий склад підрозділів ОРС ЦЗ (за винятком об’єктових) допускається до проведення АРІНР тільки після інструктажу з питань безпеки праці, що проводять уповноважені інженерно-технічні працівники об’єкта, та надання письмового допуску із зазначенням місця проведення робіт, їх змісту та заходів безпеки. </a:t>
            </a:r>
          </a:p>
        </p:txBody>
      </p:sp>
      <p:pic>
        <p:nvPicPr>
          <p:cNvPr id="4" name="Рисунок 3">
            <a:extLst>
              <a:ext uri="{FF2B5EF4-FFF2-40B4-BE49-F238E27FC236}">
                <a16:creationId xmlns:a16="http://schemas.microsoft.com/office/drawing/2014/main" id="{220225F4-4C63-4EC5-99C5-743B376EC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826" y="4069815"/>
            <a:ext cx="3242524" cy="2540402"/>
          </a:xfrm>
          <a:prstGeom prst="rect">
            <a:avLst/>
          </a:prstGeom>
        </p:spPr>
      </p:pic>
      <p:pic>
        <p:nvPicPr>
          <p:cNvPr id="5" name="Рисунок 4">
            <a:extLst>
              <a:ext uri="{FF2B5EF4-FFF2-40B4-BE49-F238E27FC236}">
                <a16:creationId xmlns:a16="http://schemas.microsoft.com/office/drawing/2014/main" id="{3BA52792-E706-40FD-9346-7FA54AA69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019" y="4074542"/>
            <a:ext cx="3601211" cy="2418332"/>
          </a:xfrm>
          <a:prstGeom prst="rect">
            <a:avLst/>
          </a:prstGeom>
        </p:spPr>
      </p:pic>
    </p:spTree>
    <p:extLst>
      <p:ext uri="{BB962C8B-B14F-4D97-AF65-F5344CB8AC3E}">
        <p14:creationId xmlns:p14="http://schemas.microsoft.com/office/powerpoint/2010/main" val="140732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Администратор\Desktop\Емблема_ДСНС_(2016).png">
            <a:extLst>
              <a:ext uri="{FF2B5EF4-FFF2-40B4-BE49-F238E27FC236}">
                <a16:creationId xmlns:a16="http://schemas.microsoft.com/office/drawing/2014/main" id="{07C3B3E1-91E4-4825-8C32-3C2530B0B855}"/>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12" name="Рисунок 11">
            <a:extLst>
              <a:ext uri="{FF2B5EF4-FFF2-40B4-BE49-F238E27FC236}">
                <a16:creationId xmlns:a16="http://schemas.microsoft.com/office/drawing/2014/main" id="{D5FAF39E-6990-43A5-9015-F5604ACA9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253" y="4443360"/>
            <a:ext cx="2104922" cy="2104922"/>
          </a:xfrm>
          <a:prstGeom prst="rect">
            <a:avLst/>
          </a:prstGeom>
        </p:spPr>
      </p:pic>
      <p:pic>
        <p:nvPicPr>
          <p:cNvPr id="14" name="Рисунок 13">
            <a:extLst>
              <a:ext uri="{FF2B5EF4-FFF2-40B4-BE49-F238E27FC236}">
                <a16:creationId xmlns:a16="http://schemas.microsoft.com/office/drawing/2014/main" id="{1907522A-7566-4E3B-993F-8CE6EEC0F3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212" y="4451362"/>
            <a:ext cx="3157384" cy="2104923"/>
          </a:xfrm>
          <a:prstGeom prst="rect">
            <a:avLst/>
          </a:prstGeom>
        </p:spPr>
      </p:pic>
      <p:pic>
        <p:nvPicPr>
          <p:cNvPr id="16" name="Рисунок 15">
            <a:extLst>
              <a:ext uri="{FF2B5EF4-FFF2-40B4-BE49-F238E27FC236}">
                <a16:creationId xmlns:a16="http://schemas.microsoft.com/office/drawing/2014/main" id="{20B336E7-0B66-4BF0-9F76-7EDCDBFDE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6718" y="4443360"/>
            <a:ext cx="3157383" cy="2104922"/>
          </a:xfrm>
          <a:prstGeom prst="rect">
            <a:avLst/>
          </a:prstGeom>
        </p:spPr>
      </p:pic>
      <p:sp>
        <p:nvSpPr>
          <p:cNvPr id="11" name="TextBox 10">
            <a:extLst>
              <a:ext uri="{FF2B5EF4-FFF2-40B4-BE49-F238E27FC236}">
                <a16:creationId xmlns:a16="http://schemas.microsoft.com/office/drawing/2014/main" id="{AD13A355-E4B9-495E-BD23-D10FF1CF3EC0}"/>
              </a:ext>
            </a:extLst>
          </p:cNvPr>
          <p:cNvSpPr txBox="1"/>
          <p:nvPr/>
        </p:nvSpPr>
        <p:spPr>
          <a:xfrm>
            <a:off x="324465" y="247783"/>
            <a:ext cx="11684718" cy="4093428"/>
          </a:xfrm>
          <a:prstGeom prst="rect">
            <a:avLst/>
          </a:prstGeom>
          <a:noFill/>
        </p:spPr>
        <p:txBody>
          <a:bodyPr wrap="square">
            <a:spAutoFit/>
          </a:bodyPr>
          <a:lstStyle/>
          <a:p>
            <a:r>
              <a:rPr lang="uk-UA" sz="2000" dirty="0">
                <a:latin typeface="Times New Roman" panose="02020603050405020304" pitchFamily="18" charset="0"/>
                <a:cs typeface="Times New Roman" panose="02020603050405020304" pitchFamily="18" charset="0"/>
              </a:rPr>
              <a:t>     Особовий склад підрозділів ОРС ЦЗ (за винятком об’єктових) допускається до проведення АРІНР тільки після інструктажу з питань безпеки праці, що проводять уповноважені інженерно-технічні працівники об’єкта, та надання письмового допуску із зазначенням місця проведення робіт, їх змісту та заходів безпеки. </a:t>
            </a:r>
          </a:p>
          <a:p>
            <a:r>
              <a:rPr lang="uk-UA" sz="2000" dirty="0">
                <a:latin typeface="Times New Roman" panose="02020603050405020304" pitchFamily="18" charset="0"/>
                <a:cs typeface="Times New Roman" panose="02020603050405020304" pitchFamily="18" charset="0"/>
              </a:rPr>
              <a:t>    Розвідка осередку аварії проводиться тільки з використанням ізолювальних засобів індивідуального захисту органів дихання та шкіри. </a:t>
            </a:r>
          </a:p>
          <a:p>
            <a:r>
              <a:rPr lang="uk-UA" sz="2000" dirty="0">
                <a:latin typeface="Times New Roman" panose="02020603050405020304" pitchFamily="18" charset="0"/>
                <a:cs typeface="Times New Roman" panose="02020603050405020304" pitchFamily="18" charset="0"/>
              </a:rPr>
              <a:t>    Під’їзд до місця аварії здійснюється з підвітряної сторони, сили та засоби розташовуються на безпечних відстанях від зони аварії з можливістю швидкої передислокації в безпечні райони. </a:t>
            </a:r>
          </a:p>
          <a:p>
            <a:r>
              <a:rPr lang="uk-UA" sz="2000" dirty="0">
                <a:latin typeface="Times New Roman" panose="02020603050405020304" pitchFamily="18" charset="0"/>
                <a:cs typeface="Times New Roman" panose="02020603050405020304" pitchFamily="18" charset="0"/>
              </a:rPr>
              <a:t>    Після проведення АРІНР в осередку хімічного забруднення підрозділи ОРС ЦЗ здійснюють повну спеціальну обробку техніки та особового складу. Пункт спеціальної обробки розгортається на незабрудненій місцевості на межі маршрутів виходу із зони хімічного забруднення. Після проведення спеціальної обробки підрозділи виводяться у вихідні райони (райони зосередження) для підготовки їх до подальших дій. </a:t>
            </a:r>
          </a:p>
        </p:txBody>
      </p:sp>
    </p:spTree>
    <p:extLst>
      <p:ext uri="{BB962C8B-B14F-4D97-AF65-F5344CB8AC3E}">
        <p14:creationId xmlns:p14="http://schemas.microsoft.com/office/powerpoint/2010/main" val="103763782"/>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TotalTime>
  <Words>522</Words>
  <Application>Microsoft Office PowerPoint</Application>
  <PresentationFormat>Широкий екран</PresentationFormat>
  <Paragraphs>22</Paragraphs>
  <Slides>7</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7</vt:i4>
      </vt:variant>
    </vt:vector>
  </HeadingPairs>
  <TitlesOfParts>
    <vt:vector size="12" baseType="lpstr">
      <vt:lpstr>Arial</vt:lpstr>
      <vt:lpstr>Calibri</vt:lpstr>
      <vt:lpstr>Calibri Light</vt:lpstr>
      <vt:lpstr>Times New Roman</vt:lpstr>
      <vt:lpstr>Тема Office</vt:lpstr>
      <vt:lpstr>МОБІЛЬНИЙ РЯТУВАЛЬНИЙ ЦЕНТР ШВИДКОГО РЕАГУВАННЯ ДЕРЖАВНОЇ СЛУЖБИ УКРІЇНИ З НАДЗВИЧАЙНИХ СИТУАЦІЙ</vt:lpstr>
      <vt:lpstr>Тема: Організація захисту особового складу під час виконання аварійно-рятувальних та інших невідкладних робіт у зонах радіоактивного та хімічного забруднення.</vt:lpstr>
      <vt:lpstr>Презентація PowerPoint</vt:lpstr>
      <vt:lpstr>Презентація PowerPoint</vt:lpstr>
      <vt:lpstr>Презентація PowerPoint</vt:lpstr>
      <vt:lpstr>Організація захисту під час виконання АРР у зоні хімічного забруднення.</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УКРІЇНИ З НАДЗВИЧАЙНИХ СИТУАЦІЙ</dc:title>
  <dc:creator>Микола Золотоніг</dc:creator>
  <cp:lastModifiedBy>Микола Золотоніг</cp:lastModifiedBy>
  <cp:revision>27</cp:revision>
  <dcterms:created xsi:type="dcterms:W3CDTF">2023-11-16T07:19:52Z</dcterms:created>
  <dcterms:modified xsi:type="dcterms:W3CDTF">2024-02-14T08:19:33Z</dcterms:modified>
</cp:coreProperties>
</file>