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9" r:id="rId4"/>
    <p:sldId id="260" r:id="rId5"/>
    <p:sldId id="261" r:id="rId6"/>
    <p:sldId id="262" r:id="rId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Золотоніг" userId="5909f5995d42102a" providerId="LiveId" clId="{B665ABDC-0894-4FF8-BA15-876287B92D09}"/>
    <pc:docChg chg="undo custSel addSld delSld modSld">
      <pc:chgData name="Микола Золотоніг" userId="5909f5995d42102a" providerId="LiveId" clId="{B665ABDC-0894-4FF8-BA15-876287B92D09}" dt="2024-02-08T08:06:21.260" v="132" actId="14100"/>
      <pc:docMkLst>
        <pc:docMk/>
      </pc:docMkLst>
      <pc:sldChg chg="addSp delSp modSp mod">
        <pc:chgData name="Микола Золотоніг" userId="5909f5995d42102a" providerId="LiveId" clId="{B665ABDC-0894-4FF8-BA15-876287B92D09}" dt="2024-02-08T08:06:21.260" v="132" actId="14100"/>
        <pc:sldMkLst>
          <pc:docMk/>
          <pc:sldMk cId="3204424659" sldId="257"/>
        </pc:sldMkLst>
        <pc:spChg chg="mod">
          <ac:chgData name="Микола Золотоніг" userId="5909f5995d42102a" providerId="LiveId" clId="{B665ABDC-0894-4FF8-BA15-876287B92D09}" dt="2024-02-08T08:06:21.260" v="132" actId="14100"/>
          <ac:spMkLst>
            <pc:docMk/>
            <pc:sldMk cId="3204424659" sldId="257"/>
            <ac:spMk id="2" creationId="{B59DE136-8482-4766-8041-EBA2280A4040}"/>
          </ac:spMkLst>
        </pc:spChg>
        <pc:spChg chg="add del mod">
          <ac:chgData name="Микола Золотоніг" userId="5909f5995d42102a" providerId="LiveId" clId="{B665ABDC-0894-4FF8-BA15-876287B92D09}" dt="2024-02-08T07:44:37.348" v="3" actId="478"/>
          <ac:spMkLst>
            <pc:docMk/>
            <pc:sldMk cId="3204424659" sldId="257"/>
            <ac:spMk id="4" creationId="{548461CE-A265-4903-AF73-8ED84082484D}"/>
          </ac:spMkLst>
        </pc:spChg>
        <pc:picChg chg="del">
          <ac:chgData name="Микола Золотоніг" userId="5909f5995d42102a" providerId="LiveId" clId="{B665ABDC-0894-4FF8-BA15-876287B92D09}" dt="2024-02-08T07:44:29.718" v="1" actId="478"/>
          <ac:picMkLst>
            <pc:docMk/>
            <pc:sldMk cId="3204424659" sldId="257"/>
            <ac:picMk id="5" creationId="{116BBA14-4FAE-4704-B728-D9EC13AC0FC2}"/>
          </ac:picMkLst>
        </pc:picChg>
        <pc:picChg chg="del">
          <ac:chgData name="Микола Золотоніг" userId="5909f5995d42102a" providerId="LiveId" clId="{B665ABDC-0894-4FF8-BA15-876287B92D09}" dt="2024-02-08T07:44:33.232" v="2" actId="478"/>
          <ac:picMkLst>
            <pc:docMk/>
            <pc:sldMk cId="3204424659" sldId="257"/>
            <ac:picMk id="7" creationId="{1213BEBD-FECB-4892-A9DC-3DB01201FCC8}"/>
          </ac:picMkLst>
        </pc:picChg>
        <pc:picChg chg="del">
          <ac:chgData name="Микола Золотоніг" userId="5909f5995d42102a" providerId="LiveId" clId="{B665ABDC-0894-4FF8-BA15-876287B92D09}" dt="2024-02-08T07:44:38.364" v="4" actId="478"/>
          <ac:picMkLst>
            <pc:docMk/>
            <pc:sldMk cId="3204424659" sldId="257"/>
            <ac:picMk id="9" creationId="{2E96F480-D67E-4AD3-B49D-16E2D8E51EE9}"/>
          </ac:picMkLst>
        </pc:picChg>
      </pc:sldChg>
      <pc:sldChg chg="del">
        <pc:chgData name="Микола Золотоніг" userId="5909f5995d42102a" providerId="LiveId" clId="{B665ABDC-0894-4FF8-BA15-876287B92D09}" dt="2024-02-08T07:47:56.324" v="18" actId="47"/>
        <pc:sldMkLst>
          <pc:docMk/>
          <pc:sldMk cId="3642069933" sldId="258"/>
        </pc:sldMkLst>
      </pc:sldChg>
      <pc:sldChg chg="addSp delSp modSp mod">
        <pc:chgData name="Микола Золотоніг" userId="5909f5995d42102a" providerId="LiveId" clId="{B665ABDC-0894-4FF8-BA15-876287B92D09}" dt="2024-02-08T08:02:41.443" v="114" actId="1076"/>
        <pc:sldMkLst>
          <pc:docMk/>
          <pc:sldMk cId="1112226501" sldId="259"/>
        </pc:sldMkLst>
        <pc:spChg chg="mod">
          <ac:chgData name="Микола Золотоніг" userId="5909f5995d42102a" providerId="LiveId" clId="{B665ABDC-0894-4FF8-BA15-876287B92D09}" dt="2024-02-08T07:48:36.777" v="25" actId="113"/>
          <ac:spMkLst>
            <pc:docMk/>
            <pc:sldMk cId="1112226501" sldId="259"/>
            <ac:spMk id="2" creationId="{A3A38109-52E8-49AE-9ACC-ACD951FE5D50}"/>
          </ac:spMkLst>
        </pc:spChg>
        <pc:spChg chg="del mod">
          <ac:chgData name="Микола Золотоніг" userId="5909f5995d42102a" providerId="LiveId" clId="{B665ABDC-0894-4FF8-BA15-876287B92D09}" dt="2024-02-08T07:48:42.586" v="26" actId="478"/>
          <ac:spMkLst>
            <pc:docMk/>
            <pc:sldMk cId="1112226501" sldId="259"/>
            <ac:spMk id="3" creationId="{15670CF0-85E9-49E4-8382-9C9C2C025004}"/>
          </ac:spMkLst>
        </pc:spChg>
        <pc:spChg chg="add mod">
          <ac:chgData name="Микола Золотоніг" userId="5909f5995d42102a" providerId="LiveId" clId="{B665ABDC-0894-4FF8-BA15-876287B92D09}" dt="2024-02-08T08:01:41.803" v="105" actId="27636"/>
          <ac:spMkLst>
            <pc:docMk/>
            <pc:sldMk cId="1112226501" sldId="259"/>
            <ac:spMk id="5" creationId="{395473A5-D48F-4B3B-A233-9706299371FE}"/>
          </ac:spMkLst>
        </pc:spChg>
        <pc:picChg chg="add mod">
          <ac:chgData name="Микола Золотоніг" userId="5909f5995d42102a" providerId="LiveId" clId="{B665ABDC-0894-4FF8-BA15-876287B92D09}" dt="2024-02-08T07:52:02.275" v="70"/>
          <ac:picMkLst>
            <pc:docMk/>
            <pc:sldMk cId="1112226501" sldId="259"/>
            <ac:picMk id="6" creationId="{C244D7A2-FB2F-4F54-83B5-337ABE7A51A5}"/>
          </ac:picMkLst>
        </pc:picChg>
        <pc:picChg chg="add mod">
          <ac:chgData name="Микола Золотоніг" userId="5909f5995d42102a" providerId="LiveId" clId="{B665ABDC-0894-4FF8-BA15-876287B92D09}" dt="2024-02-08T08:01:52.960" v="109" actId="1076"/>
          <ac:picMkLst>
            <pc:docMk/>
            <pc:sldMk cId="1112226501" sldId="259"/>
            <ac:picMk id="7" creationId="{1AAC264F-220C-422B-BAB2-67DD460EC86A}"/>
          </ac:picMkLst>
        </pc:picChg>
        <pc:picChg chg="add mod">
          <ac:chgData name="Микола Золотоніг" userId="5909f5995d42102a" providerId="LiveId" clId="{B665ABDC-0894-4FF8-BA15-876287B92D09}" dt="2024-02-08T08:02:41.443" v="114" actId="1076"/>
          <ac:picMkLst>
            <pc:docMk/>
            <pc:sldMk cId="1112226501" sldId="259"/>
            <ac:picMk id="9" creationId="{B100F66E-DF66-4563-87C9-DD9E18A48A16}"/>
          </ac:picMkLst>
        </pc:picChg>
      </pc:sldChg>
      <pc:sldChg chg="addSp delSp modSp new mod">
        <pc:chgData name="Микола Золотоніг" userId="5909f5995d42102a" providerId="LiveId" clId="{B665ABDC-0894-4FF8-BA15-876287B92D09}" dt="2024-02-08T08:05:43.574" v="118" actId="1076"/>
        <pc:sldMkLst>
          <pc:docMk/>
          <pc:sldMk cId="4242398665" sldId="260"/>
        </pc:sldMkLst>
        <pc:spChg chg="del">
          <ac:chgData name="Микола Золотоніг" userId="5909f5995d42102a" providerId="LiveId" clId="{B665ABDC-0894-4FF8-BA15-876287B92D09}" dt="2024-02-08T07:51:46.881" v="64" actId="478"/>
          <ac:spMkLst>
            <pc:docMk/>
            <pc:sldMk cId="4242398665" sldId="260"/>
            <ac:spMk id="2" creationId="{B208B10B-ACE6-4693-A559-55A7B81489DC}"/>
          </ac:spMkLst>
        </pc:spChg>
        <pc:spChg chg="mod">
          <ac:chgData name="Микола Золотоніг" userId="5909f5995d42102a" providerId="LiveId" clId="{B665ABDC-0894-4FF8-BA15-876287B92D09}" dt="2024-02-08T08:01:31.619" v="102" actId="20577"/>
          <ac:spMkLst>
            <pc:docMk/>
            <pc:sldMk cId="4242398665" sldId="260"/>
            <ac:spMk id="3" creationId="{227ACF70-3DE3-415C-B6BA-0AA33F49EC41}"/>
          </ac:spMkLst>
        </pc:spChg>
        <pc:picChg chg="add mod">
          <ac:chgData name="Микола Золотоніг" userId="5909f5995d42102a" providerId="LiveId" clId="{B665ABDC-0894-4FF8-BA15-876287B92D09}" dt="2024-02-08T07:52:04.188" v="71"/>
          <ac:picMkLst>
            <pc:docMk/>
            <pc:sldMk cId="4242398665" sldId="260"/>
            <ac:picMk id="4" creationId="{688C6836-A458-4DD8-8A52-718D542DD426}"/>
          </ac:picMkLst>
        </pc:picChg>
        <pc:picChg chg="add del mod">
          <ac:chgData name="Микола Золотоніг" userId="5909f5995d42102a" providerId="LiveId" clId="{B665ABDC-0894-4FF8-BA15-876287B92D09}" dt="2024-02-08T08:01:34.528" v="103" actId="478"/>
          <ac:picMkLst>
            <pc:docMk/>
            <pc:sldMk cId="4242398665" sldId="260"/>
            <ac:picMk id="6" creationId="{6B2352BC-7596-4AAC-A39A-FE2C1D23871E}"/>
          </ac:picMkLst>
        </pc:picChg>
        <pc:picChg chg="add mod">
          <ac:chgData name="Микола Золотоніг" userId="5909f5995d42102a" providerId="LiveId" clId="{B665ABDC-0894-4FF8-BA15-876287B92D09}" dt="2024-02-08T08:05:43.574" v="118" actId="1076"/>
          <ac:picMkLst>
            <pc:docMk/>
            <pc:sldMk cId="4242398665" sldId="260"/>
            <ac:picMk id="8" creationId="{6A9491A5-C291-47B7-AD8E-8A99DFEE7451}"/>
          </ac:picMkLst>
        </pc:picChg>
      </pc:sldChg>
      <pc:sldChg chg="del">
        <pc:chgData name="Микола Золотоніг" userId="5909f5995d42102a" providerId="LiveId" clId="{B665ABDC-0894-4FF8-BA15-876287B92D09}" dt="2024-02-08T07:47:46.548" v="10" actId="47"/>
        <pc:sldMkLst>
          <pc:docMk/>
          <pc:sldMk cId="397485224" sldId="261"/>
        </pc:sldMkLst>
      </pc:sldChg>
      <pc:sldChg chg="addSp delSp modSp add mod">
        <pc:chgData name="Микола Золотоніг" userId="5909f5995d42102a" providerId="LiveId" clId="{B665ABDC-0894-4FF8-BA15-876287B92D09}" dt="2024-02-08T08:06:08.886" v="129" actId="1076"/>
        <pc:sldMkLst>
          <pc:docMk/>
          <pc:sldMk cId="2304068555" sldId="261"/>
        </pc:sldMkLst>
        <pc:spChg chg="del">
          <ac:chgData name="Микола Золотоніг" userId="5909f5995d42102a" providerId="LiveId" clId="{B665ABDC-0894-4FF8-BA15-876287B92D09}" dt="2024-02-08T07:51:32.925" v="60" actId="478"/>
          <ac:spMkLst>
            <pc:docMk/>
            <pc:sldMk cId="2304068555" sldId="261"/>
            <ac:spMk id="2" creationId="{B208B10B-ACE6-4693-A559-55A7B81489DC}"/>
          </ac:spMkLst>
        </pc:spChg>
        <pc:spChg chg="mod">
          <ac:chgData name="Микола Золотоніг" userId="5909f5995d42102a" providerId="LiveId" clId="{B665ABDC-0894-4FF8-BA15-876287B92D09}" dt="2024-02-08T08:06:02.683" v="126" actId="20577"/>
          <ac:spMkLst>
            <pc:docMk/>
            <pc:sldMk cId="2304068555" sldId="261"/>
            <ac:spMk id="3" creationId="{227ACF70-3DE3-415C-B6BA-0AA33F49EC41}"/>
          </ac:spMkLst>
        </pc:spChg>
        <pc:picChg chg="add mod">
          <ac:chgData name="Микола Золотоніг" userId="5909f5995d42102a" providerId="LiveId" clId="{B665ABDC-0894-4FF8-BA15-876287B92D09}" dt="2024-02-08T07:52:05.327" v="72"/>
          <ac:picMkLst>
            <pc:docMk/>
            <pc:sldMk cId="2304068555" sldId="261"/>
            <ac:picMk id="4" creationId="{948AB997-D969-42DC-AF6F-EBCAB9CECBD1}"/>
          </ac:picMkLst>
        </pc:picChg>
        <pc:picChg chg="add mod">
          <ac:chgData name="Микола Золотоніг" userId="5909f5995d42102a" providerId="LiveId" clId="{B665ABDC-0894-4FF8-BA15-876287B92D09}" dt="2024-02-08T08:06:08.886" v="129" actId="1076"/>
          <ac:picMkLst>
            <pc:docMk/>
            <pc:sldMk cId="2304068555" sldId="261"/>
            <ac:picMk id="6" creationId="{92496A58-D876-42DE-B501-33943CCE88B2}"/>
          </ac:picMkLst>
        </pc:picChg>
      </pc:sldChg>
      <pc:sldChg chg="del">
        <pc:chgData name="Микола Золотоніг" userId="5909f5995d42102a" providerId="LiveId" clId="{B665ABDC-0894-4FF8-BA15-876287B92D09}" dt="2024-02-08T07:47:55.316" v="17" actId="47"/>
        <pc:sldMkLst>
          <pc:docMk/>
          <pc:sldMk cId="2866638639" sldId="262"/>
        </pc:sldMkLst>
      </pc:sldChg>
      <pc:sldChg chg="del">
        <pc:chgData name="Микола Золотоніг" userId="5909f5995d42102a" providerId="LiveId" clId="{B665ABDC-0894-4FF8-BA15-876287B92D09}" dt="2024-02-08T07:47:47.428" v="11" actId="47"/>
        <pc:sldMkLst>
          <pc:docMk/>
          <pc:sldMk cId="0" sldId="265"/>
        </pc:sldMkLst>
      </pc:sldChg>
      <pc:sldChg chg="del">
        <pc:chgData name="Микола Золотоніг" userId="5909f5995d42102a" providerId="LiveId" clId="{B665ABDC-0894-4FF8-BA15-876287B92D09}" dt="2024-02-08T07:47:48.335" v="12" actId="47"/>
        <pc:sldMkLst>
          <pc:docMk/>
          <pc:sldMk cId="0" sldId="266"/>
        </pc:sldMkLst>
      </pc:sldChg>
      <pc:sldChg chg="del">
        <pc:chgData name="Микола Золотоніг" userId="5909f5995d42102a" providerId="LiveId" clId="{B665ABDC-0894-4FF8-BA15-876287B92D09}" dt="2024-02-08T07:47:52.091" v="14" actId="47"/>
        <pc:sldMkLst>
          <pc:docMk/>
          <pc:sldMk cId="0" sldId="267"/>
        </pc:sldMkLst>
      </pc:sldChg>
      <pc:sldChg chg="del">
        <pc:chgData name="Микола Золотоніг" userId="5909f5995d42102a" providerId="LiveId" clId="{B665ABDC-0894-4FF8-BA15-876287B92D09}" dt="2024-02-08T07:47:53.241" v="15" actId="47"/>
        <pc:sldMkLst>
          <pc:docMk/>
          <pc:sldMk cId="0" sldId="268"/>
        </pc:sldMkLst>
      </pc:sldChg>
      <pc:sldChg chg="del">
        <pc:chgData name="Микола Золотоніг" userId="5909f5995d42102a" providerId="LiveId" clId="{B665ABDC-0894-4FF8-BA15-876287B92D09}" dt="2024-02-08T07:47:54.176" v="16" actId="47"/>
        <pc:sldMkLst>
          <pc:docMk/>
          <pc:sldMk cId="0" sldId="269"/>
        </pc:sldMkLst>
      </pc:sldChg>
      <pc:sldChg chg="del">
        <pc:chgData name="Микола Золотоніг" userId="5909f5995d42102a" providerId="LiveId" clId="{B665ABDC-0894-4FF8-BA15-876287B92D09}" dt="2024-02-08T07:47:45.618" v="9" actId="47"/>
        <pc:sldMkLst>
          <pc:docMk/>
          <pc:sldMk cId="3777297025" sldId="270"/>
        </pc:sldMkLst>
      </pc:sldChg>
    </pc:docChg>
  </pc:docChgLst>
  <pc:docChgLst>
    <pc:chgData name="Микола Золотоніг" userId="5909f5995d42102a" providerId="LiveId" clId="{88E56A8B-1FAF-473D-A649-6E5AC22C6720}"/>
    <pc:docChg chg="custSel addSld modSld">
      <pc:chgData name="Микола Золотоніг" userId="5909f5995d42102a" providerId="LiveId" clId="{88E56A8B-1FAF-473D-A649-6E5AC22C6720}" dt="2024-02-14T08:54:50.155" v="85" actId="14100"/>
      <pc:docMkLst>
        <pc:docMk/>
      </pc:docMkLst>
      <pc:sldChg chg="addSp modSp mod">
        <pc:chgData name="Микола Золотоніг" userId="5909f5995d42102a" providerId="LiveId" clId="{88E56A8B-1FAF-473D-A649-6E5AC22C6720}" dt="2024-02-14T08:48:12.480" v="4" actId="255"/>
        <pc:sldMkLst>
          <pc:docMk/>
          <pc:sldMk cId="3204424659" sldId="257"/>
        </pc:sldMkLst>
        <pc:spChg chg="mod">
          <ac:chgData name="Микола Золотоніг" userId="5909f5995d42102a" providerId="LiveId" clId="{88E56A8B-1FAF-473D-A649-6E5AC22C6720}" dt="2024-02-14T08:48:12.480" v="4" actId="255"/>
          <ac:spMkLst>
            <pc:docMk/>
            <pc:sldMk cId="3204424659" sldId="257"/>
            <ac:spMk id="2" creationId="{B59DE136-8482-4766-8041-EBA2280A4040}"/>
          </ac:spMkLst>
        </pc:spChg>
        <pc:spChg chg="add mod">
          <ac:chgData name="Микола Золотоніг" userId="5909f5995d42102a" providerId="LiveId" clId="{88E56A8B-1FAF-473D-A649-6E5AC22C6720}" dt="2024-02-09T12:13:57.407" v="0"/>
          <ac:spMkLst>
            <pc:docMk/>
            <pc:sldMk cId="3204424659" sldId="257"/>
            <ac:spMk id="4" creationId="{D4A7F192-6B0C-40B1-8880-F5953616B93F}"/>
          </ac:spMkLst>
        </pc:spChg>
      </pc:sldChg>
      <pc:sldChg chg="addSp delSp modSp mod">
        <pc:chgData name="Микола Золотоніг" userId="5909f5995d42102a" providerId="LiveId" clId="{88E56A8B-1FAF-473D-A649-6E5AC22C6720}" dt="2024-02-14T08:50:18.084" v="22" actId="14100"/>
        <pc:sldMkLst>
          <pc:docMk/>
          <pc:sldMk cId="1112226501" sldId="259"/>
        </pc:sldMkLst>
        <pc:spChg chg="mod">
          <ac:chgData name="Микола Золотоніг" userId="5909f5995d42102a" providerId="LiveId" clId="{88E56A8B-1FAF-473D-A649-6E5AC22C6720}" dt="2024-02-14T08:48:49.469" v="7" actId="255"/>
          <ac:spMkLst>
            <pc:docMk/>
            <pc:sldMk cId="1112226501" sldId="259"/>
            <ac:spMk id="2" creationId="{A3A38109-52E8-49AE-9ACC-ACD951FE5D50}"/>
          </ac:spMkLst>
        </pc:spChg>
        <pc:spChg chg="mod">
          <ac:chgData name="Микола Золотоніг" userId="5909f5995d42102a" providerId="LiveId" clId="{88E56A8B-1FAF-473D-A649-6E5AC22C6720}" dt="2024-02-14T08:49:37.175" v="12" actId="14100"/>
          <ac:spMkLst>
            <pc:docMk/>
            <pc:sldMk cId="1112226501" sldId="259"/>
            <ac:spMk id="5" creationId="{395473A5-D48F-4B3B-A233-9706299371FE}"/>
          </ac:spMkLst>
        </pc:spChg>
        <pc:picChg chg="add mod">
          <ac:chgData name="Микола Золотоніг" userId="5909f5995d42102a" providerId="LiveId" clId="{88E56A8B-1FAF-473D-A649-6E5AC22C6720}" dt="2024-02-14T08:50:18.084" v="22" actId="14100"/>
          <ac:picMkLst>
            <pc:docMk/>
            <pc:sldMk cId="1112226501" sldId="259"/>
            <ac:picMk id="4" creationId="{E52E0453-4410-4FBB-AC74-403A51C6B5CA}"/>
          </ac:picMkLst>
        </pc:picChg>
        <pc:picChg chg="del">
          <ac:chgData name="Микола Золотоніг" userId="5909f5995d42102a" providerId="LiveId" clId="{88E56A8B-1FAF-473D-A649-6E5AC22C6720}" dt="2024-02-14T08:49:24.181" v="10" actId="478"/>
          <ac:picMkLst>
            <pc:docMk/>
            <pc:sldMk cId="1112226501" sldId="259"/>
            <ac:picMk id="7" creationId="{1AAC264F-220C-422B-BAB2-67DD460EC86A}"/>
          </ac:picMkLst>
        </pc:picChg>
        <pc:picChg chg="del">
          <ac:chgData name="Микола Золотоніг" userId="5909f5995d42102a" providerId="LiveId" clId="{88E56A8B-1FAF-473D-A649-6E5AC22C6720}" dt="2024-02-14T08:49:23.311" v="9" actId="478"/>
          <ac:picMkLst>
            <pc:docMk/>
            <pc:sldMk cId="1112226501" sldId="259"/>
            <ac:picMk id="9" creationId="{B100F66E-DF66-4563-87C9-DD9E18A48A16}"/>
          </ac:picMkLst>
        </pc:picChg>
        <pc:picChg chg="add mod">
          <ac:chgData name="Микола Золотоніг" userId="5909f5995d42102a" providerId="LiveId" clId="{88E56A8B-1FAF-473D-A649-6E5AC22C6720}" dt="2024-02-14T08:50:15.266" v="21" actId="1076"/>
          <ac:picMkLst>
            <pc:docMk/>
            <pc:sldMk cId="1112226501" sldId="259"/>
            <ac:picMk id="10" creationId="{9D92EBAC-78DC-497C-B78F-19D0ED8A25C3}"/>
          </ac:picMkLst>
        </pc:picChg>
      </pc:sldChg>
      <pc:sldChg chg="modSp mod">
        <pc:chgData name="Микола Золотоніг" userId="5909f5995d42102a" providerId="LiveId" clId="{88E56A8B-1FAF-473D-A649-6E5AC22C6720}" dt="2024-02-14T08:53:02.772" v="50" actId="113"/>
        <pc:sldMkLst>
          <pc:docMk/>
          <pc:sldMk cId="4242398665" sldId="260"/>
        </pc:sldMkLst>
        <pc:spChg chg="mod">
          <ac:chgData name="Микола Золотоніг" userId="5909f5995d42102a" providerId="LiveId" clId="{88E56A8B-1FAF-473D-A649-6E5AC22C6720}" dt="2024-02-14T08:53:02.772" v="50" actId="113"/>
          <ac:spMkLst>
            <pc:docMk/>
            <pc:sldMk cId="4242398665" sldId="260"/>
            <ac:spMk id="3" creationId="{227ACF70-3DE3-415C-B6BA-0AA33F49EC41}"/>
          </ac:spMkLst>
        </pc:spChg>
        <pc:picChg chg="mod">
          <ac:chgData name="Микола Золотоніг" userId="5909f5995d42102a" providerId="LiveId" clId="{88E56A8B-1FAF-473D-A649-6E5AC22C6720}" dt="2024-02-14T08:52:52.193" v="48" actId="1076"/>
          <ac:picMkLst>
            <pc:docMk/>
            <pc:sldMk cId="4242398665" sldId="260"/>
            <ac:picMk id="8" creationId="{6A9491A5-C291-47B7-AD8E-8A99DFEE7451}"/>
          </ac:picMkLst>
        </pc:picChg>
      </pc:sldChg>
      <pc:sldChg chg="addSp delSp modSp mod">
        <pc:chgData name="Микола Золотоніг" userId="5909f5995d42102a" providerId="LiveId" clId="{88E56A8B-1FAF-473D-A649-6E5AC22C6720}" dt="2024-02-14T08:53:17.173" v="53" actId="113"/>
        <pc:sldMkLst>
          <pc:docMk/>
          <pc:sldMk cId="2304068555" sldId="261"/>
        </pc:sldMkLst>
        <pc:spChg chg="mod">
          <ac:chgData name="Микола Золотоніг" userId="5909f5995d42102a" providerId="LiveId" clId="{88E56A8B-1FAF-473D-A649-6E5AC22C6720}" dt="2024-02-14T08:53:17.173" v="53" actId="113"/>
          <ac:spMkLst>
            <pc:docMk/>
            <pc:sldMk cId="2304068555" sldId="261"/>
            <ac:spMk id="3" creationId="{227ACF70-3DE3-415C-B6BA-0AA33F49EC41}"/>
          </ac:spMkLst>
        </pc:spChg>
        <pc:picChg chg="add mod">
          <ac:chgData name="Микола Золотоніг" userId="5909f5995d42102a" providerId="LiveId" clId="{88E56A8B-1FAF-473D-A649-6E5AC22C6720}" dt="2024-02-14T08:52:30.319" v="45" actId="1076"/>
          <ac:picMkLst>
            <pc:docMk/>
            <pc:sldMk cId="2304068555" sldId="261"/>
            <ac:picMk id="5" creationId="{A024FA88-6880-465B-A4E6-727DC2237178}"/>
          </ac:picMkLst>
        </pc:picChg>
        <pc:picChg chg="del">
          <ac:chgData name="Микола Золотоніг" userId="5909f5995d42102a" providerId="LiveId" clId="{88E56A8B-1FAF-473D-A649-6E5AC22C6720}" dt="2024-02-14T08:52:07.972" v="39" actId="478"/>
          <ac:picMkLst>
            <pc:docMk/>
            <pc:sldMk cId="2304068555" sldId="261"/>
            <ac:picMk id="6" creationId="{92496A58-D876-42DE-B501-33943CCE88B2}"/>
          </ac:picMkLst>
        </pc:picChg>
      </pc:sldChg>
      <pc:sldChg chg="addSp delSp modSp add mod">
        <pc:chgData name="Микола Золотоніг" userId="5909f5995d42102a" providerId="LiveId" clId="{88E56A8B-1FAF-473D-A649-6E5AC22C6720}" dt="2024-02-14T08:54:50.155" v="85" actId="14100"/>
        <pc:sldMkLst>
          <pc:docMk/>
          <pc:sldMk cId="3529108679" sldId="262"/>
        </pc:sldMkLst>
        <pc:spChg chg="mod">
          <ac:chgData name="Микола Золотоніг" userId="5909f5995d42102a" providerId="LiveId" clId="{88E56A8B-1FAF-473D-A649-6E5AC22C6720}" dt="2024-02-14T08:53:39.791" v="56" actId="20577"/>
          <ac:spMkLst>
            <pc:docMk/>
            <pc:sldMk cId="3529108679" sldId="262"/>
            <ac:spMk id="3" creationId="{227ACF70-3DE3-415C-B6BA-0AA33F49EC41}"/>
          </ac:spMkLst>
        </pc:spChg>
        <pc:spChg chg="add mod">
          <ac:chgData name="Микола Золотоніг" userId="5909f5995d42102a" providerId="LiveId" clId="{88E56A8B-1FAF-473D-A649-6E5AC22C6720}" dt="2024-02-14T08:54:29.696" v="79" actId="20577"/>
          <ac:spMkLst>
            <pc:docMk/>
            <pc:sldMk cId="3529108679" sldId="262"/>
            <ac:spMk id="6" creationId="{E0B7BCF5-06CA-4ADE-9473-E05321329B58}"/>
          </ac:spMkLst>
        </pc:spChg>
        <pc:picChg chg="del">
          <ac:chgData name="Микола Золотоніг" userId="5909f5995d42102a" providerId="LiveId" clId="{88E56A8B-1FAF-473D-A649-6E5AC22C6720}" dt="2024-02-14T08:53:40.362" v="57" actId="478"/>
          <ac:picMkLst>
            <pc:docMk/>
            <pc:sldMk cId="3529108679" sldId="262"/>
            <ac:picMk id="5" creationId="{A024FA88-6880-465B-A4E6-727DC2237178}"/>
          </ac:picMkLst>
        </pc:picChg>
        <pc:picChg chg="add mod">
          <ac:chgData name="Микола Золотоніг" userId="5909f5995d42102a" providerId="LiveId" clId="{88E56A8B-1FAF-473D-A649-6E5AC22C6720}" dt="2024-02-14T08:54:19.744" v="74" actId="1076"/>
          <ac:picMkLst>
            <pc:docMk/>
            <pc:sldMk cId="3529108679" sldId="262"/>
            <ac:picMk id="8" creationId="{7A1D3A3F-AF6E-4A81-A686-7A8106DD2399}"/>
          </ac:picMkLst>
        </pc:picChg>
        <pc:picChg chg="add mod">
          <ac:chgData name="Микола Золотоніг" userId="5909f5995d42102a" providerId="LiveId" clId="{88E56A8B-1FAF-473D-A649-6E5AC22C6720}" dt="2024-02-14T08:54:50.155" v="85" actId="14100"/>
          <ac:picMkLst>
            <pc:docMk/>
            <pc:sldMk cId="3529108679" sldId="262"/>
            <ac:picMk id="10" creationId="{72A37D4C-5066-4185-9E5D-BA71EA504D1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BD413-5460-4384-A987-25D36ED432F4}"/>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B524DF37-E06A-4BC4-8813-173DF395F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259D5B40-B588-4FDE-BDEF-05FCDD472F7E}"/>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5F843D34-1EDC-4C88-9DA9-D7CCD9D677B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B378E6C-EDD6-483C-9460-CAC8B5C72CF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084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5B16A-A37D-41B5-AB66-60E090B2CEF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9E6B298-F55F-48BF-B87E-5CAEFA86E94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33353D8-B635-492E-B2A6-F44BF3388D06}"/>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CFC6F45B-B241-4464-B38E-8C4199E094B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7E1FD37-1BE6-4A04-B619-4A2760D8F78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3066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3B17DE47-1A13-483F-8A9D-9FACA343C45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D8591B06-5D76-4C5D-B842-8EB14008B83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CF94A1A-A162-4389-96B8-80EC557C57E3}"/>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DDAAEF1B-48AE-4B55-93C1-19D9C7E2FB6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AE8421F-3D87-4398-8734-1CE00B29CC8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54644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AC05B-DED5-4630-B22A-212CDBA4A0C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F6195EF-1E2D-47B9-8610-C5D1AE1D846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5C97A31-BFFA-477A-BA40-8B7A5C9B2A97}"/>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B5328A03-75AF-4D5F-9E83-778C88CC80C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1767B30-21A5-48A0-A160-4ABCF8E696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2281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64850-B65D-41BC-A9CE-90916EE00FF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5E69626-7928-49E9-A5A0-756F0F9E9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2C65CF8-0449-4094-AE26-95586A5ED2FE}"/>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B730971F-B365-4F72-A30C-501E7696E1A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7E8D7DB-2190-405B-B2FF-DD0B1B424768}"/>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56289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825E5-846F-4FE5-BE84-BF0DA2F0B03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B53F3E6-C45D-45FA-98DF-451327192C30}"/>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8EF9AA0-20BB-4D27-BDE6-FC95E31AC26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738A1AD5-5DD5-4B35-8335-1EAB5C6374BF}"/>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6" name="Місце для нижнього колонтитула 5">
            <a:extLst>
              <a:ext uri="{FF2B5EF4-FFF2-40B4-BE49-F238E27FC236}">
                <a16:creationId xmlns:a16="http://schemas.microsoft.com/office/drawing/2014/main" id="{CBAF775F-9E48-4454-80E5-C83BC55DABA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B49DEA5-B784-4B06-A3B7-6310A02526A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69218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08619-50F8-42CF-8A32-46725619CA3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A01CD56-CA72-45F1-87B2-487F706E6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A4F303B-278E-45D7-9A87-19E062998633}"/>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E1504B43-C0DC-4C20-BA7A-57EDF5273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BC74351-82BA-4943-868B-D48B02FD61B3}"/>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640585C-E3B1-4B20-8200-0B3419019E09}"/>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8" name="Місце для нижнього колонтитула 7">
            <a:extLst>
              <a:ext uri="{FF2B5EF4-FFF2-40B4-BE49-F238E27FC236}">
                <a16:creationId xmlns:a16="http://schemas.microsoft.com/office/drawing/2014/main" id="{ADD7456B-E9F0-482B-BAFB-BB37B2E79F2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B695EB2-A4FC-4F72-94D7-73CFE00836D2}"/>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6122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04D95-4248-4D06-A7C7-C4B409A9117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D575E8C-88DE-4DBC-9DF2-7A60F1353040}"/>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4" name="Місце для нижнього колонтитула 3">
            <a:extLst>
              <a:ext uri="{FF2B5EF4-FFF2-40B4-BE49-F238E27FC236}">
                <a16:creationId xmlns:a16="http://schemas.microsoft.com/office/drawing/2014/main" id="{DA151452-943E-4198-B09D-B7FE5460E82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2A526D7-622A-4EEC-AE7B-D6823B6138DA}"/>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56796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648234E-534F-4DB7-A53C-1A5022C34DE8}"/>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3" name="Місце для нижнього колонтитула 2">
            <a:extLst>
              <a:ext uri="{FF2B5EF4-FFF2-40B4-BE49-F238E27FC236}">
                <a16:creationId xmlns:a16="http://schemas.microsoft.com/office/drawing/2014/main" id="{7016B930-6C6E-4BEC-ADA7-33301130678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7F458108-291F-49F4-8B4D-F609ED14CB4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71307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96338-E2BF-417D-B510-4543E13D9D9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09E8925-08FA-4314-9896-E8734328B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48AD87D6-A08E-46B9-9664-6CCC5B068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4921063-ED5F-4424-A0DD-008EA4550CDE}"/>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6" name="Місце для нижнього колонтитула 5">
            <a:extLst>
              <a:ext uri="{FF2B5EF4-FFF2-40B4-BE49-F238E27FC236}">
                <a16:creationId xmlns:a16="http://schemas.microsoft.com/office/drawing/2014/main" id="{94689B41-79C9-4432-A935-74D2992499A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BF001DB-65A5-4F1F-8267-EE2C82C46B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1563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CF924-D7B7-4BBB-9C14-7E2A2E86A99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428142-589E-4D0B-AD0B-55E982529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28709A2-E061-4534-B849-136C654BE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B1FB69A-3205-4FA5-8693-65D2E9AF2F20}"/>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6" name="Місце для нижнього колонтитула 5">
            <a:extLst>
              <a:ext uri="{FF2B5EF4-FFF2-40B4-BE49-F238E27FC236}">
                <a16:creationId xmlns:a16="http://schemas.microsoft.com/office/drawing/2014/main" id="{FA15F4E7-EC27-4234-8A32-58F0765A341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90E473C-140C-4EDE-87B9-7E5C04BB13A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91647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6532611-E387-4ADF-893D-CA8350267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FE3B339-B502-41E0-AD14-7223F4D7C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EB290E2-E7E2-49D3-B970-738D79AFC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7D93F06B-0C7B-4B3E-B25F-AC4657F12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AED68A7-A6CB-4295-9834-3A45CCA73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53BF-2D13-4272-806B-DA246356D93D}" type="slidenum">
              <a:rPr lang="uk-UA" smtClean="0"/>
              <a:t>‹№›</a:t>
            </a:fld>
            <a:endParaRPr lang="uk-UA"/>
          </a:p>
        </p:txBody>
      </p:sp>
    </p:spTree>
    <p:extLst>
      <p:ext uri="{BB962C8B-B14F-4D97-AF65-F5344CB8AC3E}">
        <p14:creationId xmlns:p14="http://schemas.microsoft.com/office/powerpoint/2010/main" val="187334282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0DA8898-C9E9-4E85-8F6B-C7989E633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ідзаголовок 2">
            <a:extLst>
              <a:ext uri="{FF2B5EF4-FFF2-40B4-BE49-F238E27FC236}">
                <a16:creationId xmlns:a16="http://schemas.microsoft.com/office/drawing/2014/main" id="{3BC2298D-AB6F-47C4-9FC6-585038F4E0A8}"/>
              </a:ext>
            </a:extLst>
          </p:cNvPr>
          <p:cNvSpPr>
            <a:spLocks noGrp="1"/>
          </p:cNvSpPr>
          <p:nvPr>
            <p:ph type="subTitle" idx="1"/>
          </p:nvPr>
        </p:nvSpPr>
        <p:spPr>
          <a:xfrm>
            <a:off x="1524000" y="3602038"/>
            <a:ext cx="9144000" cy="1884362"/>
          </a:xfrm>
        </p:spPr>
        <p:txBody>
          <a:bodyPr>
            <a:normAutofit/>
          </a:bodyPr>
          <a:lstStyle/>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ГРУПА ЛІКВІДАЦІЇ НАСЛІДКІВ НАДЗВИЧАЙНИХ СИТУАЦІЙ</a:t>
            </a: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АВАРІЙНО-РЯТУВАЛЬНОЇ ЧАСТИНИ З ЛІКВІДАЦІЇ НАСЛІДКІВ НАДЗВИЧАЙНИХ СИТУАЦІЙ</a:t>
            </a: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НАВЧАЛЬНА ГРУППА № 12</a:t>
            </a:r>
          </a:p>
          <a:p>
            <a:endParaRPr lang="uk-UA" dirty="0"/>
          </a:p>
        </p:txBody>
      </p:sp>
      <p:sp>
        <p:nvSpPr>
          <p:cNvPr id="2" name="Заголовок 1">
            <a:extLst>
              <a:ext uri="{FF2B5EF4-FFF2-40B4-BE49-F238E27FC236}">
                <a16:creationId xmlns:a16="http://schemas.microsoft.com/office/drawing/2014/main" id="{19AC1787-29BC-4C84-AA4F-987611A31378}"/>
              </a:ext>
            </a:extLst>
          </p:cNvPr>
          <p:cNvSpPr>
            <a:spLocks noGrp="1"/>
          </p:cNvSpPr>
          <p:nvPr>
            <p:ph type="ctrTitle"/>
          </p:nvPr>
        </p:nvSpPr>
        <p:spPr/>
        <p:txBody>
          <a:bodyPr>
            <a:normAutofit/>
          </a:bodyPr>
          <a:lstStyle/>
          <a:p>
            <a:r>
              <a:rPr lang="uk-UA" sz="2800" b="1" i="1" dirty="0">
                <a:solidFill>
                  <a:schemeClr val="lt1"/>
                </a:solidFill>
                <a:latin typeface="Times New Roman" pitchFamily="18" charset="0"/>
                <a:ea typeface="Times New Roman"/>
                <a:cs typeface="Times New Roman" pitchFamily="18" charset="0"/>
                <a:sym typeface="Times New Roman"/>
              </a:rPr>
              <a:t>МОБІЛЬНИЙ РЯТУВАЛЬНИЙ ЦЕНТР ШВИДКОГО РЕАГУВАННЯ ДЕРЖАВНОЇ СЛУЖБИ УКРІЇНИ З НАДЗВИЧАЙНИХ СИТУАЦІЙ</a:t>
            </a:r>
            <a:endParaRPr lang="uk-UA" sz="2800" b="1" i="1" dirty="0"/>
          </a:p>
        </p:txBody>
      </p:sp>
      <p:pic>
        <p:nvPicPr>
          <p:cNvPr id="4" name="Рисунок 3">
            <a:extLst>
              <a:ext uri="{FF2B5EF4-FFF2-40B4-BE49-F238E27FC236}">
                <a16:creationId xmlns:a16="http://schemas.microsoft.com/office/drawing/2014/main" id="{A16BC4D1-352D-43CD-A3C3-E97B395E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381" y="121707"/>
            <a:ext cx="1909238" cy="1909238"/>
          </a:xfrm>
          <a:prstGeom prst="rect">
            <a:avLst/>
          </a:prstGeom>
        </p:spPr>
      </p:pic>
    </p:spTree>
    <p:extLst>
      <p:ext uri="{BB962C8B-B14F-4D97-AF65-F5344CB8AC3E}">
        <p14:creationId xmlns:p14="http://schemas.microsoft.com/office/powerpoint/2010/main" val="28539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DE136-8482-4766-8041-EBA2280A4040}"/>
              </a:ext>
            </a:extLst>
          </p:cNvPr>
          <p:cNvSpPr>
            <a:spLocks noGrp="1"/>
          </p:cNvSpPr>
          <p:nvPr>
            <p:ph type="title"/>
          </p:nvPr>
        </p:nvSpPr>
        <p:spPr>
          <a:xfrm>
            <a:off x="838199" y="1120876"/>
            <a:ext cx="10783529" cy="3893575"/>
          </a:xfrm>
        </p:spPr>
        <p:txBody>
          <a:bodyPr>
            <a:normAutofit/>
          </a:bodyPr>
          <a:lstStyle/>
          <a:p>
            <a:br>
              <a:rPr lang="uk-UA" sz="2800" b="1" dirty="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Тема: </a:t>
            </a:r>
            <a:r>
              <a:rPr lang="uk-UA" sz="2800" dirty="0">
                <a:effectLst/>
                <a:latin typeface="Times New Roman" panose="02020603050405020304" pitchFamily="18" charset="0"/>
                <a:ea typeface="Times New Roman" panose="02020603050405020304" pitchFamily="18" charset="0"/>
              </a:rPr>
              <a:t>Порядок інформування про загрозу та виникнення надзвичайних ситуацій на території регіону</a:t>
            </a:r>
            <a:endParaRPr lang="uk-UA" sz="2800" dirty="0">
              <a:latin typeface="Times New Roman" panose="02020603050405020304" pitchFamily="18" charset="0"/>
              <a:cs typeface="Times New Roman" panose="02020603050405020304" pitchFamily="18" charset="0"/>
            </a:endParaRPr>
          </a:p>
        </p:txBody>
      </p:sp>
      <p:pic>
        <p:nvPicPr>
          <p:cNvPr id="6" name="Picture 2" descr="C:\Users\Администратор\Desktop\Емблема_ДСНС_(2016).png">
            <a:extLst>
              <a:ext uri="{FF2B5EF4-FFF2-40B4-BE49-F238E27FC236}">
                <a16:creationId xmlns:a16="http://schemas.microsoft.com/office/drawing/2014/main" id="{9B4CA452-2802-4BCA-ACC8-A7372977110E}"/>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4" name="TextBox 3">
            <a:extLst>
              <a:ext uri="{FF2B5EF4-FFF2-40B4-BE49-F238E27FC236}">
                <a16:creationId xmlns:a16="http://schemas.microsoft.com/office/drawing/2014/main" id="{D4A7F192-6B0C-40B1-8880-F5953616B93F}"/>
              </a:ext>
            </a:extLst>
          </p:cNvPr>
          <p:cNvSpPr txBox="1"/>
          <p:nvPr/>
        </p:nvSpPr>
        <p:spPr>
          <a:xfrm>
            <a:off x="2557220" y="480446"/>
            <a:ext cx="7516678" cy="707886"/>
          </a:xfrm>
          <a:prstGeom prst="rect">
            <a:avLst/>
          </a:prstGeom>
          <a:noFill/>
        </p:spPr>
        <p:txBody>
          <a:bodyPr wrap="square">
            <a:spAutoFit/>
          </a:bodyPr>
          <a:lstStyle/>
          <a:p>
            <a:r>
              <a:rPr lang="uk-UA" sz="4000" b="1" dirty="0">
                <a:latin typeface="Times New Roman" panose="02020603050405020304" pitchFamily="18" charset="0"/>
                <a:cs typeface="Times New Roman" panose="02020603050405020304" pitchFamily="18" charset="0"/>
              </a:rPr>
              <a:t>ПРОФІЛЬНА ПІДГОТОВКА:</a:t>
            </a:r>
            <a:endParaRPr lang="uk-UA" sz="4000" dirty="0"/>
          </a:p>
        </p:txBody>
      </p:sp>
    </p:spTree>
    <p:extLst>
      <p:ext uri="{BB962C8B-B14F-4D97-AF65-F5344CB8AC3E}">
        <p14:creationId xmlns:p14="http://schemas.microsoft.com/office/powerpoint/2010/main" val="320442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A38109-52E8-49AE-9ACC-ACD951FE5D50}"/>
              </a:ext>
            </a:extLst>
          </p:cNvPr>
          <p:cNvSpPr>
            <a:spLocks noGrp="1"/>
          </p:cNvSpPr>
          <p:nvPr>
            <p:ph type="title"/>
          </p:nvPr>
        </p:nvSpPr>
        <p:spPr>
          <a:xfrm>
            <a:off x="762000" y="323083"/>
            <a:ext cx="10515600" cy="517576"/>
          </a:xfrm>
        </p:spPr>
        <p:txBody>
          <a:bodyPr>
            <a:noAutofit/>
          </a:bodyPr>
          <a:lstStyle/>
          <a:p>
            <a:r>
              <a:rPr lang="ru-RU" sz="2400" b="1" i="0" dirty="0">
                <a:solidFill>
                  <a:srgbClr val="333333"/>
                </a:solidFill>
                <a:effectLst/>
                <a:latin typeface="Times New Roman" panose="02020603050405020304" pitchFamily="18" charset="0"/>
              </a:rPr>
              <a:t>Порядок </a:t>
            </a:r>
            <a:r>
              <a:rPr lang="ru-RU" sz="2400" b="1" i="0" dirty="0" err="1">
                <a:solidFill>
                  <a:srgbClr val="333333"/>
                </a:solidFill>
                <a:effectLst/>
                <a:latin typeface="Times New Roman" panose="02020603050405020304" pitchFamily="18" charset="0"/>
              </a:rPr>
              <a:t>оповіщення</a:t>
            </a:r>
            <a:r>
              <a:rPr lang="ru-RU" sz="2400" b="1" i="0" dirty="0">
                <a:solidFill>
                  <a:srgbClr val="333333"/>
                </a:solidFill>
                <a:effectLst/>
                <a:latin typeface="Times New Roman" panose="02020603050405020304" pitchFamily="18" charset="0"/>
              </a:rPr>
              <a:t> у </a:t>
            </a:r>
            <a:r>
              <a:rPr lang="ru-RU" sz="2400" b="1" i="0" dirty="0" err="1">
                <a:solidFill>
                  <a:srgbClr val="333333"/>
                </a:solidFill>
                <a:effectLst/>
                <a:latin typeface="Times New Roman" panose="02020603050405020304" pitchFamily="18" charset="0"/>
              </a:rPr>
              <a:t>разі</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загрози</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виникнення</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або</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виникнення</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надзвичайної</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ситуації</a:t>
            </a:r>
            <a:endParaRPr lang="uk-UA" sz="2400" dirty="0"/>
          </a:p>
        </p:txBody>
      </p:sp>
      <p:sp>
        <p:nvSpPr>
          <p:cNvPr id="5" name="Місце для вмісту 4">
            <a:extLst>
              <a:ext uri="{FF2B5EF4-FFF2-40B4-BE49-F238E27FC236}">
                <a16:creationId xmlns:a16="http://schemas.microsoft.com/office/drawing/2014/main" id="{395473A5-D48F-4B3B-A233-9706299371FE}"/>
              </a:ext>
            </a:extLst>
          </p:cNvPr>
          <p:cNvSpPr>
            <a:spLocks noGrp="1"/>
          </p:cNvSpPr>
          <p:nvPr>
            <p:ph idx="1"/>
          </p:nvPr>
        </p:nvSpPr>
        <p:spPr>
          <a:xfrm>
            <a:off x="762000" y="1253613"/>
            <a:ext cx="10591800" cy="5397910"/>
          </a:xfrm>
        </p:spPr>
        <p:txBody>
          <a:bodyPr>
            <a:normAutofit/>
          </a:bodyPr>
          <a:lstStyle/>
          <a:p>
            <a:pPr algn="just"/>
            <a:r>
              <a:rPr lang="uk-UA" sz="2000" b="0" i="0" dirty="0">
                <a:solidFill>
                  <a:srgbClr val="333333"/>
                </a:solidFill>
                <a:effectLst/>
                <a:latin typeface="Times New Roman" panose="02020603050405020304" pitchFamily="18" charset="0"/>
              </a:rPr>
              <a:t>Рішення про оповіщення у разі загрози виникнення або виникнення надзвичайної ситуації приймають такі посадові особи:</a:t>
            </a:r>
          </a:p>
          <a:p>
            <a:pPr algn="just"/>
            <a:r>
              <a:rPr lang="uk-UA" sz="2000" b="0" i="0" dirty="0">
                <a:solidFill>
                  <a:srgbClr val="333333"/>
                </a:solidFill>
                <a:effectLst/>
                <a:latin typeface="Times New Roman" panose="02020603050405020304" pitchFamily="18" charset="0"/>
              </a:rPr>
              <a:t>на загальнодержавному рівні - Прем’єр-міністр України за пропозиціями центральних органів виконавчої влади;</a:t>
            </a:r>
          </a:p>
          <a:p>
            <a:pPr algn="just"/>
            <a:r>
              <a:rPr lang="uk-UA" sz="2000" b="0" i="0" dirty="0">
                <a:solidFill>
                  <a:srgbClr val="333333"/>
                </a:solidFill>
                <a:effectLst/>
                <a:latin typeface="Times New Roman" panose="02020603050405020304" pitchFamily="18" charset="0"/>
              </a:rPr>
              <a:t>на територіальному рівні - Голова Ради міністрів Автономної Республіки Крим, голови обласних, Київської та Севастопольської міських держадміністрацій;</a:t>
            </a:r>
          </a:p>
          <a:p>
            <a:pPr algn="just"/>
            <a:r>
              <a:rPr lang="uk-UA" sz="2000" b="0" i="0" dirty="0">
                <a:solidFill>
                  <a:srgbClr val="333333"/>
                </a:solidFill>
                <a:effectLst/>
                <a:latin typeface="Times New Roman" panose="02020603050405020304" pitchFamily="18" charset="0"/>
              </a:rPr>
              <a:t>на місцевому рівні - голови місцевих держадміністрацій або органів місцевого самоврядування;</a:t>
            </a:r>
          </a:p>
          <a:p>
            <a:pPr algn="just"/>
            <a:r>
              <a:rPr lang="uk-UA" sz="2000" b="0" i="0" dirty="0">
                <a:solidFill>
                  <a:srgbClr val="333333"/>
                </a:solidFill>
                <a:effectLst/>
                <a:latin typeface="Times New Roman" panose="02020603050405020304" pitchFamily="18" charset="0"/>
              </a:rPr>
              <a:t>на об’єктовому рівні - керівники об’єктів.</a:t>
            </a:r>
          </a:p>
          <a:p>
            <a:pPr>
              <a:buFont typeface="Wingdings" panose="05000000000000000000" pitchFamily="2" charset="2"/>
              <a:buChar char="Ø"/>
            </a:pPr>
            <a:endParaRPr lang="uk-UA"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uk-UA" dirty="0">
              <a:latin typeface="Times New Roman" panose="02020603050405020304" pitchFamily="18" charset="0"/>
              <a:cs typeface="Times New Roman" panose="02020603050405020304" pitchFamily="18" charset="0"/>
            </a:endParaRPr>
          </a:p>
        </p:txBody>
      </p:sp>
      <p:pic>
        <p:nvPicPr>
          <p:cNvPr id="6" name="Picture 2" descr="C:\Users\Администратор\Desktop\Емблема_ДСНС_(2016).png">
            <a:extLst>
              <a:ext uri="{FF2B5EF4-FFF2-40B4-BE49-F238E27FC236}">
                <a16:creationId xmlns:a16="http://schemas.microsoft.com/office/drawing/2014/main" id="{C244D7A2-FB2F-4F54-83B5-337ABE7A51A5}"/>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4" name="Рисунок 3">
            <a:extLst>
              <a:ext uri="{FF2B5EF4-FFF2-40B4-BE49-F238E27FC236}">
                <a16:creationId xmlns:a16="http://schemas.microsoft.com/office/drawing/2014/main" id="{E52E0453-4410-4FBB-AC74-403A51C6B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562" y="4439246"/>
            <a:ext cx="3132429" cy="2212278"/>
          </a:xfrm>
          <a:prstGeom prst="rect">
            <a:avLst/>
          </a:prstGeom>
        </p:spPr>
      </p:pic>
      <p:pic>
        <p:nvPicPr>
          <p:cNvPr id="10" name="Рисунок 9">
            <a:extLst>
              <a:ext uri="{FF2B5EF4-FFF2-40B4-BE49-F238E27FC236}">
                <a16:creationId xmlns:a16="http://schemas.microsoft.com/office/drawing/2014/main" id="{9D92EBAC-78DC-497C-B78F-19D0ED8A2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9" y="4439245"/>
            <a:ext cx="2931738" cy="2198804"/>
          </a:xfrm>
          <a:prstGeom prst="rect">
            <a:avLst/>
          </a:prstGeom>
        </p:spPr>
      </p:pic>
    </p:spTree>
    <p:extLst>
      <p:ext uri="{BB962C8B-B14F-4D97-AF65-F5344CB8AC3E}">
        <p14:creationId xmlns:p14="http://schemas.microsoft.com/office/powerpoint/2010/main" val="111222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27ACF70-3DE3-415C-B6BA-0AA33F49EC41}"/>
              </a:ext>
            </a:extLst>
          </p:cNvPr>
          <p:cNvSpPr>
            <a:spLocks noGrp="1"/>
          </p:cNvSpPr>
          <p:nvPr>
            <p:ph idx="1"/>
          </p:nvPr>
        </p:nvSpPr>
        <p:spPr>
          <a:xfrm>
            <a:off x="838200" y="589935"/>
            <a:ext cx="10515600" cy="5587028"/>
          </a:xfrm>
        </p:spPr>
        <p:txBody>
          <a:bodyPr>
            <a:normAutofit/>
          </a:bodyPr>
          <a:lstStyle/>
          <a:p>
            <a:pPr marL="0" indent="0" algn="just">
              <a:buNone/>
            </a:pPr>
            <a:r>
              <a:rPr lang="uk-UA" sz="2400" b="1" i="0" dirty="0">
                <a:solidFill>
                  <a:srgbClr val="333333"/>
                </a:solidFill>
                <a:effectLst/>
                <a:latin typeface="Times New Roman" panose="02020603050405020304" pitchFamily="18" charset="0"/>
              </a:rPr>
              <a:t>Оповіщення про загрозу виникнення або виникнення надзвичайних ситуацій здійснюється:</a:t>
            </a:r>
          </a:p>
          <a:p>
            <a:pPr algn="just"/>
            <a:r>
              <a:rPr lang="uk-UA" sz="2000" b="0" i="0" dirty="0">
                <a:solidFill>
                  <a:srgbClr val="333333"/>
                </a:solidFill>
                <a:effectLst/>
                <a:latin typeface="Times New Roman" panose="02020603050405020304" pitchFamily="18" charset="0"/>
              </a:rPr>
              <a:t>на загальнодержавному рівні - оперативно-черговою службою на пункті управління ДСНС;</a:t>
            </a:r>
          </a:p>
          <a:p>
            <a:pPr algn="just"/>
            <a:r>
              <a:rPr lang="uk-UA" sz="2000" b="0" i="0" dirty="0">
                <a:solidFill>
                  <a:srgbClr val="333333"/>
                </a:solidFill>
                <a:effectLst/>
                <a:latin typeface="Times New Roman" panose="02020603050405020304" pitchFamily="18" charset="0"/>
              </a:rPr>
              <a:t>на територіальному рівні - оперативно-черговими службами на пунктах управління Ради міністрів Автономної Республіки Крим, обласних, Київської та Севастопольської міських держадміністрацій;</a:t>
            </a:r>
          </a:p>
          <a:p>
            <a:pPr algn="just"/>
            <a:r>
              <a:rPr lang="uk-UA" sz="2000" b="0" i="0" dirty="0">
                <a:solidFill>
                  <a:srgbClr val="333333"/>
                </a:solidFill>
                <a:effectLst/>
                <a:latin typeface="Times New Roman" panose="02020603050405020304" pitchFamily="18" charset="0"/>
              </a:rPr>
              <a:t>на місцевому рівні - черговими службами місцевих органів виконавчої влади (органів місцевого самоврядування);</a:t>
            </a:r>
          </a:p>
          <a:p>
            <a:pPr algn="just"/>
            <a:r>
              <a:rPr lang="uk-UA" sz="2000" b="0" i="0" dirty="0">
                <a:solidFill>
                  <a:srgbClr val="333333"/>
                </a:solidFill>
                <a:effectLst/>
                <a:latin typeface="Times New Roman" panose="02020603050405020304" pitchFamily="18" charset="0"/>
              </a:rPr>
              <a:t>на об’єктовому рівні - диспетчерськими (черговими) службами об’єктів, на яких створено спеціальні, локальні та об’єктові системи оповіщення.</a:t>
            </a:r>
          </a:p>
          <a:p>
            <a:endParaRPr lang="uk-UA" dirty="0"/>
          </a:p>
        </p:txBody>
      </p:sp>
      <p:pic>
        <p:nvPicPr>
          <p:cNvPr id="4" name="Picture 2" descr="C:\Users\Администратор\Desktop\Емблема_ДСНС_(2016).png">
            <a:extLst>
              <a:ext uri="{FF2B5EF4-FFF2-40B4-BE49-F238E27FC236}">
                <a16:creationId xmlns:a16="http://schemas.microsoft.com/office/drawing/2014/main" id="{688C6836-A458-4DD8-8A52-718D542DD426}"/>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8" name="Рисунок 7">
            <a:extLst>
              <a:ext uri="{FF2B5EF4-FFF2-40B4-BE49-F238E27FC236}">
                <a16:creationId xmlns:a16="http://schemas.microsoft.com/office/drawing/2014/main" id="{6A9491A5-C291-47B7-AD8E-8A99DFEE7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952" y="4336026"/>
            <a:ext cx="5143910" cy="2057564"/>
          </a:xfrm>
          <a:prstGeom prst="rect">
            <a:avLst/>
          </a:prstGeom>
        </p:spPr>
      </p:pic>
    </p:spTree>
    <p:extLst>
      <p:ext uri="{BB962C8B-B14F-4D97-AF65-F5344CB8AC3E}">
        <p14:creationId xmlns:p14="http://schemas.microsoft.com/office/powerpoint/2010/main" val="424239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27ACF70-3DE3-415C-B6BA-0AA33F49EC41}"/>
              </a:ext>
            </a:extLst>
          </p:cNvPr>
          <p:cNvSpPr>
            <a:spLocks noGrp="1"/>
          </p:cNvSpPr>
          <p:nvPr>
            <p:ph idx="1"/>
          </p:nvPr>
        </p:nvSpPr>
        <p:spPr>
          <a:xfrm>
            <a:off x="530942" y="427703"/>
            <a:ext cx="10822858" cy="5749260"/>
          </a:xfrm>
        </p:spPr>
        <p:txBody>
          <a:bodyPr>
            <a:normAutofit/>
          </a:bodyPr>
          <a:lstStyle/>
          <a:p>
            <a:pPr marL="0" indent="0" algn="just">
              <a:buNone/>
            </a:pPr>
            <a:r>
              <a:rPr lang="uk-UA" sz="2400" b="1" i="0" dirty="0">
                <a:solidFill>
                  <a:srgbClr val="333333"/>
                </a:solidFill>
                <a:effectLst/>
                <a:latin typeface="Times New Roman" panose="02020603050405020304" pitchFamily="18" charset="0"/>
              </a:rPr>
              <a:t>Рішення про оповіщення у разі загрози виникнення або виникнення надзвичайної ситуації приймається на підставі:</a:t>
            </a:r>
          </a:p>
          <a:p>
            <a:pPr algn="just"/>
            <a:r>
              <a:rPr lang="uk-UA" sz="2000" b="0" i="0" dirty="0">
                <a:solidFill>
                  <a:srgbClr val="333333"/>
                </a:solidFill>
                <a:effectLst/>
                <a:latin typeface="Times New Roman" panose="02020603050405020304" pitchFamily="18" charset="0"/>
              </a:rPr>
              <a:t>повідомлення про фактичну обстановку, що склалася у зоні можливого виникнення або виникнення надзвичайних ситуацій;</a:t>
            </a:r>
          </a:p>
          <a:p>
            <a:pPr algn="just"/>
            <a:r>
              <a:rPr lang="uk-UA" sz="2000" b="0" i="0" dirty="0">
                <a:solidFill>
                  <a:srgbClr val="333333"/>
                </a:solidFill>
                <a:effectLst/>
                <a:latin typeface="Times New Roman" panose="02020603050405020304" pitchFamily="18" charset="0"/>
              </a:rPr>
              <a:t>результатів аналізу прогнозованих даних, стану небезпеки природно-техногенного характеру у регіоні, що вимагають негайного проведення заходів для захисту населення і територій;</a:t>
            </a:r>
          </a:p>
          <a:p>
            <a:pPr algn="just"/>
            <a:r>
              <a:rPr lang="uk-UA" sz="2000" b="0" i="0" dirty="0">
                <a:solidFill>
                  <a:srgbClr val="333333"/>
                </a:solidFill>
                <a:effectLst/>
                <a:latin typeface="Times New Roman" panose="02020603050405020304" pitchFamily="18" charset="0"/>
              </a:rPr>
              <a:t>пропозицій органів виконавчої влади або органів місцевого самоврядування та керівників об’єктів, на території яких існує загроза виникнення або виникла надзвичайна ситуація.</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p>
        </p:txBody>
      </p:sp>
      <p:pic>
        <p:nvPicPr>
          <p:cNvPr id="4" name="Picture 2" descr="C:\Users\Администратор\Desktop\Емблема_ДСНС_(2016).png">
            <a:extLst>
              <a:ext uri="{FF2B5EF4-FFF2-40B4-BE49-F238E27FC236}">
                <a16:creationId xmlns:a16="http://schemas.microsoft.com/office/drawing/2014/main" id="{948AB997-D969-42DC-AF6F-EBCAB9CECBD1}"/>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5" name="Рисунок 4">
            <a:extLst>
              <a:ext uri="{FF2B5EF4-FFF2-40B4-BE49-F238E27FC236}">
                <a16:creationId xmlns:a16="http://schemas.microsoft.com/office/drawing/2014/main" id="{A024FA88-6880-465B-A4E6-727DC2237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342" y="3313953"/>
            <a:ext cx="4395019" cy="3296264"/>
          </a:xfrm>
          <a:prstGeom prst="rect">
            <a:avLst/>
          </a:prstGeom>
        </p:spPr>
      </p:pic>
    </p:spTree>
    <p:extLst>
      <p:ext uri="{BB962C8B-B14F-4D97-AF65-F5344CB8AC3E}">
        <p14:creationId xmlns:p14="http://schemas.microsoft.com/office/powerpoint/2010/main" val="230406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27ACF70-3DE3-415C-B6BA-0AA33F49EC41}"/>
              </a:ext>
            </a:extLst>
          </p:cNvPr>
          <p:cNvSpPr>
            <a:spLocks noGrp="1"/>
          </p:cNvSpPr>
          <p:nvPr>
            <p:ph idx="1"/>
          </p:nvPr>
        </p:nvSpPr>
        <p:spPr>
          <a:xfrm>
            <a:off x="530942" y="427703"/>
            <a:ext cx="10822858" cy="5749260"/>
          </a:xfrm>
        </p:spPr>
        <p:txBody>
          <a:bodyPr>
            <a:normAutofit/>
          </a:bodyPr>
          <a:lstStyle/>
          <a:p>
            <a:pPr marL="0" indent="0">
              <a:buNone/>
            </a:pPr>
            <a:endParaRPr lang="uk-UA" dirty="0">
              <a:latin typeface="Times New Roman" panose="02020603050405020304" pitchFamily="18" charset="0"/>
              <a:cs typeface="Times New Roman" panose="02020603050405020304" pitchFamily="18" charset="0"/>
            </a:endParaRPr>
          </a:p>
          <a:p>
            <a:pPr marL="0" indent="0">
              <a:buNone/>
            </a:pPr>
            <a:endParaRPr lang="uk-UA" dirty="0"/>
          </a:p>
        </p:txBody>
      </p:sp>
      <p:pic>
        <p:nvPicPr>
          <p:cNvPr id="4" name="Picture 2" descr="C:\Users\Администратор\Desktop\Емблема_ДСНС_(2016).png">
            <a:extLst>
              <a:ext uri="{FF2B5EF4-FFF2-40B4-BE49-F238E27FC236}">
                <a16:creationId xmlns:a16="http://schemas.microsoft.com/office/drawing/2014/main" id="{948AB997-D969-42DC-AF6F-EBCAB9CECBD1}"/>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6" name="TextBox 5">
            <a:extLst>
              <a:ext uri="{FF2B5EF4-FFF2-40B4-BE49-F238E27FC236}">
                <a16:creationId xmlns:a16="http://schemas.microsoft.com/office/drawing/2014/main" id="{E0B7BCF5-06CA-4ADE-9473-E05321329B58}"/>
              </a:ext>
            </a:extLst>
          </p:cNvPr>
          <p:cNvSpPr txBox="1"/>
          <p:nvPr/>
        </p:nvSpPr>
        <p:spPr>
          <a:xfrm>
            <a:off x="530943" y="427704"/>
            <a:ext cx="11371006" cy="2862322"/>
          </a:xfrm>
          <a:prstGeom prst="rect">
            <a:avLst/>
          </a:prstGeom>
          <a:noFill/>
        </p:spPr>
        <p:txBody>
          <a:bodyPr wrap="square">
            <a:spAutoFit/>
          </a:bodyPr>
          <a:lstStyle/>
          <a:p>
            <a:pPr algn="just"/>
            <a:r>
              <a:rPr lang="uk-UA" b="0" i="0" dirty="0">
                <a:solidFill>
                  <a:srgbClr val="333333"/>
                </a:solidFill>
                <a:effectLst/>
                <a:latin typeface="Times New Roman" panose="02020603050405020304" pitchFamily="18" charset="0"/>
              </a:rPr>
              <a:t>      </a:t>
            </a:r>
            <a:r>
              <a:rPr lang="uk-UA" sz="2000" b="1" i="0" dirty="0">
                <a:solidFill>
                  <a:srgbClr val="333333"/>
                </a:solidFill>
                <a:effectLst/>
                <a:latin typeface="Times New Roman" panose="02020603050405020304" pitchFamily="18" charset="0"/>
              </a:rPr>
              <a:t>Оперативно-чергова служба </a:t>
            </a:r>
            <a:r>
              <a:rPr lang="uk-UA" sz="2000" b="0" i="0" dirty="0">
                <a:solidFill>
                  <a:srgbClr val="333333"/>
                </a:solidFill>
                <a:effectLst/>
                <a:latin typeface="Times New Roman" panose="02020603050405020304" pitchFamily="18" charset="0"/>
              </a:rPr>
              <a:t>на пункті управління ДСНС, що здійснює оповіщення у разі загрози виникнення або виникнення надзвичайної ситуації на загальнодержавному рівні, після отримання інформації про загрозу виникнення або виникнення надзвичайної ситуації інформує про це Голову ДСНС та за його командою здійснює запуск загальнодержавної автоматизованої системи централізованого оповіщення.</a:t>
            </a:r>
          </a:p>
          <a:p>
            <a:pPr algn="just"/>
            <a:r>
              <a:rPr lang="uk-UA" sz="2000" dirty="0">
                <a:solidFill>
                  <a:srgbClr val="333333"/>
                </a:solidFill>
                <a:latin typeface="Times New Roman" panose="02020603050405020304" pitchFamily="18" charset="0"/>
              </a:rPr>
              <a:t>  </a:t>
            </a:r>
            <a:r>
              <a:rPr lang="uk-UA" sz="2000" b="0" i="0" dirty="0">
                <a:solidFill>
                  <a:srgbClr val="333333"/>
                </a:solidFill>
                <a:effectLst/>
                <a:latin typeface="Times New Roman" panose="02020603050405020304" pitchFamily="18" charset="0"/>
              </a:rPr>
              <a:t>   </a:t>
            </a:r>
            <a:r>
              <a:rPr lang="uk-UA" sz="2000" b="1" i="0" dirty="0">
                <a:solidFill>
                  <a:srgbClr val="333333"/>
                </a:solidFill>
                <a:effectLst/>
                <a:latin typeface="Times New Roman" panose="02020603050405020304" pitchFamily="18" charset="0"/>
              </a:rPr>
              <a:t>Оперативно-чергова (чергова) служба</a:t>
            </a:r>
            <a:r>
              <a:rPr lang="uk-UA" sz="2000" b="0" i="0" dirty="0">
                <a:solidFill>
                  <a:srgbClr val="333333"/>
                </a:solidFill>
                <a:effectLst/>
                <a:latin typeface="Times New Roman" panose="02020603050405020304" pitchFamily="18" charset="0"/>
              </a:rPr>
              <a:t>, що здійснює оповіщення у разі загрози виникнення або виникнення надзвичайної ситуації на територіальному (місцевому) рівні, після отримання інформації про загрозу виникнення або виникнення надзвичайної ситуації інформує про це керівника місцевого органу виконавчої влади (органу місцевого самоврядування).</a:t>
            </a:r>
          </a:p>
        </p:txBody>
      </p:sp>
      <p:pic>
        <p:nvPicPr>
          <p:cNvPr id="8" name="Рисунок 7">
            <a:extLst>
              <a:ext uri="{FF2B5EF4-FFF2-40B4-BE49-F238E27FC236}">
                <a16:creationId xmlns:a16="http://schemas.microsoft.com/office/drawing/2014/main" id="{7A1D3A3F-AF6E-4A81-A686-7A8106DD2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857" y="3567975"/>
            <a:ext cx="3575455" cy="2680753"/>
          </a:xfrm>
          <a:prstGeom prst="rect">
            <a:avLst/>
          </a:prstGeom>
        </p:spPr>
      </p:pic>
      <p:pic>
        <p:nvPicPr>
          <p:cNvPr id="10" name="Рисунок 9">
            <a:extLst>
              <a:ext uri="{FF2B5EF4-FFF2-40B4-BE49-F238E27FC236}">
                <a16:creationId xmlns:a16="http://schemas.microsoft.com/office/drawing/2014/main" id="{72A37D4C-5066-4185-9E5D-BA71EA504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781" y="3525385"/>
            <a:ext cx="3631124" cy="2723343"/>
          </a:xfrm>
          <a:prstGeom prst="rect">
            <a:avLst/>
          </a:prstGeom>
        </p:spPr>
      </p:pic>
    </p:spTree>
    <p:extLst>
      <p:ext uri="{BB962C8B-B14F-4D97-AF65-F5344CB8AC3E}">
        <p14:creationId xmlns:p14="http://schemas.microsoft.com/office/powerpoint/2010/main" val="3529108679"/>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TotalTime>
  <Words>383</Words>
  <Application>Microsoft Office PowerPoint</Application>
  <PresentationFormat>Широкий екран</PresentationFormat>
  <Paragraphs>23</Paragraphs>
  <Slides>6</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6</vt:i4>
      </vt:variant>
    </vt:vector>
  </HeadingPairs>
  <TitlesOfParts>
    <vt:vector size="12" baseType="lpstr">
      <vt:lpstr>Arial</vt:lpstr>
      <vt:lpstr>Calibri</vt:lpstr>
      <vt:lpstr>Calibri Light</vt:lpstr>
      <vt:lpstr>Times New Roman</vt:lpstr>
      <vt:lpstr>Wingdings</vt:lpstr>
      <vt:lpstr>Тема Office</vt:lpstr>
      <vt:lpstr>МОБІЛЬНИЙ РЯТУВАЛЬНИЙ ЦЕНТР ШВИДКОГО РЕАГУВАННЯ ДЕРЖАВНОЇ СЛУЖБИ УКРІЇНИ З НАДЗВИЧАЙНИХ СИТУАЦІЙ</vt:lpstr>
      <vt:lpstr> Тема: Порядок інформування про загрозу та виникнення надзвичайних ситуацій на території регіону</vt:lpstr>
      <vt:lpstr>Порядок оповіщення у разі загрози виникнення або виникнення надзвичайної ситуації</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УКРІЇНИ З НАДЗВИЧАЙНИХ СИТУАЦІЙ</dc:title>
  <dc:creator>Микола Золотоніг</dc:creator>
  <cp:lastModifiedBy>Микола Золотоніг</cp:lastModifiedBy>
  <cp:revision>11</cp:revision>
  <dcterms:created xsi:type="dcterms:W3CDTF">2023-11-16T07:19:52Z</dcterms:created>
  <dcterms:modified xsi:type="dcterms:W3CDTF">2024-02-14T08:55:23Z</dcterms:modified>
</cp:coreProperties>
</file>