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1"/>
  </p:sldMasterIdLst>
  <p:notesMasterIdLst>
    <p:notesMasterId r:id="rId7"/>
  </p:notesMasterIdLst>
  <p:sldIdLst>
    <p:sldId id="263" r:id="rId2"/>
    <p:sldId id="264" r:id="rId3"/>
    <p:sldId id="265" r:id="rId4"/>
    <p:sldId id="267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0CE35-14D1-4EC0-B29B-D7652686102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0090-5B8A-4842-B63B-FD863003DF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3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18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3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1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2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36A3-247E-42BE-BA78-48AC6E830932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5EA0-D95A-42EB-A59D-A0E0D6C267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84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150448-58B8-A2A0-3C1D-3F888560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91532"/>
            <a:ext cx="12192000" cy="1655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378025"/>
            <a:ext cx="1960038" cy="1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993709" y="2688968"/>
            <a:ext cx="1052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58A49-533C-4A84-82BB-517510B54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56" y="3914969"/>
            <a:ext cx="1960038" cy="1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3FAEF-F84D-485B-9E59-2EFAD9EE9AA1}"/>
              </a:ext>
            </a:extLst>
          </p:cNvPr>
          <p:cNvSpPr txBox="1"/>
          <p:nvPr/>
        </p:nvSpPr>
        <p:spPr>
          <a:xfrm>
            <a:off x="652462" y="608350"/>
            <a:ext cx="108870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ТЗ, що знаходяться у розрахунку, повинні застосовуватися для виконання плану підготовки та оперативних завдань відповідно до їхнього призначення, окрім застосування резервних ТЗ. </a:t>
            </a:r>
          </a:p>
          <a:p>
            <a:pPr marL="457200" indent="-457200" algn="just">
              <a:buAutoNum type="arabicPeriod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Кількість та ліміти ТЗ встановлюються згідно з наказами ДСНС України. 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ТЗ використовуються для забезпечення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-службової і господарської діяльності підрозділів ДСНС України, надання платних послуг юридичним та фізичним особам, передбачених чинним законодавством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86B32C-77CC-47C9-AF5E-A962B83BE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06" y="5619749"/>
            <a:ext cx="917881" cy="923331"/>
          </a:xfrm>
          <a:prstGeom prst="rect">
            <a:avLst/>
          </a:prstGeom>
        </p:spPr>
      </p:pic>
      <p:pic>
        <p:nvPicPr>
          <p:cNvPr id="1028" name="Picture 4" descr="У ДСНС розповіли, скільки автомобілів з гучномовцями запустили по Україні |  Українська правда">
            <a:extLst>
              <a:ext uri="{FF2B5EF4-FFF2-40B4-BE49-F238E27FC236}">
                <a16:creationId xmlns:a16="http://schemas.microsoft.com/office/drawing/2014/main" id="{5A297E06-2B22-4718-8E14-82CBDE60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369510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9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FDFB97-B73D-4722-9F1B-39FBAE4266F2}"/>
              </a:ext>
            </a:extLst>
          </p:cNvPr>
          <p:cNvSpPr txBox="1"/>
          <p:nvPr/>
        </p:nvSpPr>
        <p:spPr>
          <a:xfrm>
            <a:off x="852488" y="284468"/>
            <a:ext cx="10487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ТЗ, що знаходиться у розрахунку і в резерві, повинні бути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технічносправному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ТЗ створюється для підвищення технічних можливостей і готовності підрозділів ДСНС України.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органах та підрозділах повинен бути100 % резерв основних пожежних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-рятувальних) автомобілів і 50% спеціальних, передбачених штатами, що повинні бути готові до використання їх за призначенням.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Необхідний резерв аварійно-рятувальної, інженерної та допоміжної техніки встановлюється начальниками територіальних органів, спеціальних регіональних центрів швидкого реагування та підрозділів безпосереднього підпорядкування апарату ДСНС України, навчальних закладів та науково-дослідних установ ДСНС України, регіональних рятувальних, спеціалізованого авіаційного та морського загонів.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9EE22-59E2-40F7-83FE-6D91923BE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06" y="5619749"/>
            <a:ext cx="917881" cy="923331"/>
          </a:xfrm>
          <a:prstGeom prst="rect">
            <a:avLst/>
          </a:prstGeom>
        </p:spPr>
      </p:pic>
      <p:pic>
        <p:nvPicPr>
          <p:cNvPr id="2056" name="Picture 8" descr="Протипожежні тренування 2019 | Ніжинський агротехнічний інститут НУБіП  України">
            <a:extLst>
              <a:ext uri="{FF2B5EF4-FFF2-40B4-BE49-F238E27FC236}">
                <a16:creationId xmlns:a16="http://schemas.microsoft.com/office/drawing/2014/main" id="{6C62427A-40B4-4D1C-B735-4F0AD9CE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05" y="3781252"/>
            <a:ext cx="3903590" cy="2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1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F708D-8847-4497-92DD-8D09930CFAB1}"/>
              </a:ext>
            </a:extLst>
          </p:cNvPr>
          <p:cNvSpPr txBox="1"/>
          <p:nvPr/>
        </p:nvSpPr>
        <p:spPr>
          <a:xfrm>
            <a:off x="921883" y="862604"/>
            <a:ext cx="10696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ТО і ремонт ТЗ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планово-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Категорично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 не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1553BF-34CA-4CA5-921A-9E3890435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06" y="5619749"/>
            <a:ext cx="917881" cy="923331"/>
          </a:xfrm>
          <a:prstGeom prst="rect">
            <a:avLst/>
          </a:prstGeom>
        </p:spPr>
      </p:pic>
      <p:pic>
        <p:nvPicPr>
          <p:cNvPr id="4098" name="Picture 2" descr="ДСНС України отримала 10 аварійно-рятувальних машин середнього типу –  Starter Media">
            <a:extLst>
              <a:ext uri="{FF2B5EF4-FFF2-40B4-BE49-F238E27FC236}">
                <a16:creationId xmlns:a16="http://schemas.microsoft.com/office/drawing/2014/main" id="{415C8AB6-C85A-4A17-82BE-D4535645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327400"/>
            <a:ext cx="4210050" cy="29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94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99</TotalTime>
  <Words>238</Words>
  <Application>Microsoft Office PowerPoint</Application>
  <PresentationFormat>Широкий екран</PresentationFormat>
  <Paragraphs>18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</dc:creator>
  <cp:lastModifiedBy>Едуард Цанько</cp:lastModifiedBy>
  <cp:revision>15</cp:revision>
  <dcterms:created xsi:type="dcterms:W3CDTF">2023-11-22T18:37:44Z</dcterms:created>
  <dcterms:modified xsi:type="dcterms:W3CDTF">2023-12-04T07:36:56Z</dcterms:modified>
</cp:coreProperties>
</file>