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6A2B2FAA-618C-40D9-8972-731E7C1DB186}"/>
    <pc:docChg chg="custSel addSld modSld">
      <pc:chgData name="Влад Фурман" userId="c7a8dbc6f6048b23" providerId="LiveId" clId="{6A2B2FAA-618C-40D9-8972-731E7C1DB186}" dt="2023-05-06T16:46:34.662" v="424"/>
      <pc:docMkLst>
        <pc:docMk/>
      </pc:docMkLst>
      <pc:sldChg chg="addSp delSp modSp new mod modTransition setBg">
        <pc:chgData name="Влад Фурман" userId="c7a8dbc6f6048b23" providerId="LiveId" clId="{6A2B2FAA-618C-40D9-8972-731E7C1DB186}" dt="2023-05-06T16:46:17.882" v="415"/>
        <pc:sldMkLst>
          <pc:docMk/>
          <pc:sldMk cId="578259325" sldId="256"/>
        </pc:sldMkLst>
        <pc:spChg chg="del">
          <ac:chgData name="Влад Фурман" userId="c7a8dbc6f6048b23" providerId="LiveId" clId="{6A2B2FAA-618C-40D9-8972-731E7C1DB186}" dt="2023-05-06T16:11:56.930" v="1" actId="478"/>
          <ac:spMkLst>
            <pc:docMk/>
            <pc:sldMk cId="578259325" sldId="256"/>
            <ac:spMk id="2" creationId="{32040A43-96F4-4502-94B3-E63D0B55D18E}"/>
          </ac:spMkLst>
        </pc:spChg>
        <pc:spChg chg="del">
          <ac:chgData name="Влад Фурман" userId="c7a8dbc6f6048b23" providerId="LiveId" clId="{6A2B2FAA-618C-40D9-8972-731E7C1DB186}" dt="2023-05-06T16:11:58.274" v="2" actId="478"/>
          <ac:spMkLst>
            <pc:docMk/>
            <pc:sldMk cId="578259325" sldId="256"/>
            <ac:spMk id="3" creationId="{8BB9AF48-B6E5-4752-A044-0346C5A50BB5}"/>
          </ac:spMkLst>
        </pc:spChg>
        <pc:spChg chg="add mod">
          <ac:chgData name="Влад Фурман" userId="c7a8dbc6f6048b23" providerId="LiveId" clId="{6A2B2FAA-618C-40D9-8972-731E7C1DB186}" dt="2023-05-06T16:12:38.345" v="9"/>
          <ac:spMkLst>
            <pc:docMk/>
            <pc:sldMk cId="578259325" sldId="256"/>
            <ac:spMk id="7" creationId="{94440386-E980-4202-8B6F-6D11CA86941B}"/>
          </ac:spMkLst>
        </pc:spChg>
        <pc:spChg chg="add mod">
          <ac:chgData name="Влад Фурман" userId="c7a8dbc6f6048b23" providerId="LiveId" clId="{6A2B2FAA-618C-40D9-8972-731E7C1DB186}" dt="2023-05-06T16:12:44.134" v="10"/>
          <ac:spMkLst>
            <pc:docMk/>
            <pc:sldMk cId="578259325" sldId="256"/>
            <ac:spMk id="8" creationId="{7EA41E9A-B568-4566-A4C1-462A84849C7E}"/>
          </ac:spMkLst>
        </pc:spChg>
        <pc:picChg chg="add del mod">
          <ac:chgData name="Влад Фурман" userId="c7a8dbc6f6048b23" providerId="LiveId" clId="{6A2B2FAA-618C-40D9-8972-731E7C1DB186}" dt="2023-05-06T16:12:22.368" v="4" actId="478"/>
          <ac:picMkLst>
            <pc:docMk/>
            <pc:sldMk cId="578259325" sldId="256"/>
            <ac:picMk id="5" creationId="{4090C7FC-76C0-4D26-AA33-2E231194BC12}"/>
          </ac:picMkLst>
        </pc:picChg>
        <pc:picChg chg="add mod">
          <ac:chgData name="Влад Фурман" userId="c7a8dbc6f6048b23" providerId="LiveId" clId="{6A2B2FAA-618C-40D9-8972-731E7C1DB186}" dt="2023-05-06T16:12:31.559" v="8"/>
          <ac:picMkLst>
            <pc:docMk/>
            <pc:sldMk cId="578259325" sldId="256"/>
            <ac:picMk id="6" creationId="{E64E552F-7CF9-4180-94C0-1C9F4B2B241F}"/>
          </ac:picMkLst>
        </pc:picChg>
      </pc:sldChg>
      <pc:sldChg chg="addSp delSp modSp new mod modTransition setBg">
        <pc:chgData name="Влад Фурман" userId="c7a8dbc6f6048b23" providerId="LiveId" clId="{6A2B2FAA-618C-40D9-8972-731E7C1DB186}" dt="2023-05-06T16:46:19.183" v="416"/>
        <pc:sldMkLst>
          <pc:docMk/>
          <pc:sldMk cId="3228627851" sldId="257"/>
        </pc:sldMkLst>
        <pc:spChg chg="del">
          <ac:chgData name="Влад Фурман" userId="c7a8dbc6f6048b23" providerId="LiveId" clId="{6A2B2FAA-618C-40D9-8972-731E7C1DB186}" dt="2023-05-06T16:12:49.262" v="12" actId="478"/>
          <ac:spMkLst>
            <pc:docMk/>
            <pc:sldMk cId="3228627851" sldId="257"/>
            <ac:spMk id="2" creationId="{AEC75259-9B7C-4FA5-A887-68DC26B89BAF}"/>
          </ac:spMkLst>
        </pc:spChg>
        <pc:spChg chg="del">
          <ac:chgData name="Влад Фурман" userId="c7a8dbc6f6048b23" providerId="LiveId" clId="{6A2B2FAA-618C-40D9-8972-731E7C1DB186}" dt="2023-05-06T16:12:51.435" v="13" actId="478"/>
          <ac:spMkLst>
            <pc:docMk/>
            <pc:sldMk cId="3228627851" sldId="257"/>
            <ac:spMk id="3" creationId="{2413ADCA-73C8-4088-9D3D-1C7A50D83594}"/>
          </ac:spMkLst>
        </pc:spChg>
        <pc:spChg chg="add mod">
          <ac:chgData name="Влад Фурман" userId="c7a8dbc6f6048b23" providerId="LiveId" clId="{6A2B2FAA-618C-40D9-8972-731E7C1DB186}" dt="2023-05-06T16:13:11.112" v="17"/>
          <ac:spMkLst>
            <pc:docMk/>
            <pc:sldMk cId="3228627851" sldId="257"/>
            <ac:spMk id="4" creationId="{AB4C547E-265D-4325-92EA-3B038488EB00}"/>
          </ac:spMkLst>
        </pc:spChg>
        <pc:spChg chg="add mod">
          <ac:chgData name="Влад Фурман" userId="c7a8dbc6f6048b23" providerId="LiveId" clId="{6A2B2FAA-618C-40D9-8972-731E7C1DB186}" dt="2023-05-06T16:17:38.593" v="142" actId="1076"/>
          <ac:spMkLst>
            <pc:docMk/>
            <pc:sldMk cId="3228627851" sldId="257"/>
            <ac:spMk id="5" creationId="{71B47F88-C90D-4F8C-AA65-EECF284505A2}"/>
          </ac:spMkLst>
        </pc:spChg>
        <pc:picChg chg="add mod">
          <ac:chgData name="Влад Фурман" userId="c7a8dbc6f6048b23" providerId="LiveId" clId="{6A2B2FAA-618C-40D9-8972-731E7C1DB186}" dt="2023-05-06T16:17:43.744" v="145" actId="1076"/>
          <ac:picMkLst>
            <pc:docMk/>
            <pc:sldMk cId="3228627851" sldId="257"/>
            <ac:picMk id="7" creationId="{1FB498E3-9BC9-4388-84A6-AF69B92EE901}"/>
          </ac:picMkLst>
        </pc:picChg>
        <pc:picChg chg="add mod">
          <ac:chgData name="Влад Фурман" userId="c7a8dbc6f6048b23" providerId="LiveId" clId="{6A2B2FAA-618C-40D9-8972-731E7C1DB186}" dt="2023-05-06T16:17:50.409" v="148" actId="1076"/>
          <ac:picMkLst>
            <pc:docMk/>
            <pc:sldMk cId="3228627851" sldId="257"/>
            <ac:picMk id="9" creationId="{271A396A-E3CB-4104-8D40-B61BB15A911E}"/>
          </ac:picMkLst>
        </pc:picChg>
      </pc:sldChg>
      <pc:sldChg chg="addSp delSp modSp new mod modTransition setBg">
        <pc:chgData name="Влад Фурман" userId="c7a8dbc6f6048b23" providerId="LiveId" clId="{6A2B2FAA-618C-40D9-8972-731E7C1DB186}" dt="2023-05-06T16:46:20.414" v="417"/>
        <pc:sldMkLst>
          <pc:docMk/>
          <pc:sldMk cId="224129730" sldId="258"/>
        </pc:sldMkLst>
        <pc:spChg chg="del">
          <ac:chgData name="Влад Фурман" userId="c7a8dbc6f6048b23" providerId="LiveId" clId="{6A2B2FAA-618C-40D9-8972-731E7C1DB186}" dt="2023-05-06T16:18:02.919" v="150" actId="478"/>
          <ac:spMkLst>
            <pc:docMk/>
            <pc:sldMk cId="224129730" sldId="258"/>
            <ac:spMk id="2" creationId="{953BDE3B-5281-48F1-846C-2FE997111BC0}"/>
          </ac:spMkLst>
        </pc:spChg>
        <pc:spChg chg="del">
          <ac:chgData name="Влад Фурман" userId="c7a8dbc6f6048b23" providerId="LiveId" clId="{6A2B2FAA-618C-40D9-8972-731E7C1DB186}" dt="2023-05-06T16:18:04.821" v="151" actId="478"/>
          <ac:spMkLst>
            <pc:docMk/>
            <pc:sldMk cId="224129730" sldId="258"/>
            <ac:spMk id="3" creationId="{BB15CA2C-4C13-41F4-B68E-BA4C255A9F8E}"/>
          </ac:spMkLst>
        </pc:spChg>
        <pc:spChg chg="add mod">
          <ac:chgData name="Влад Фурман" userId="c7a8dbc6f6048b23" providerId="LiveId" clId="{6A2B2FAA-618C-40D9-8972-731E7C1DB186}" dt="2023-05-06T16:24:14.864" v="174" actId="1076"/>
          <ac:spMkLst>
            <pc:docMk/>
            <pc:sldMk cId="224129730" sldId="258"/>
            <ac:spMk id="5" creationId="{E689CB04-993D-44B5-A226-F828F42282BA}"/>
          </ac:spMkLst>
        </pc:spChg>
      </pc:sldChg>
      <pc:sldChg chg="addSp delSp modSp new mod modTransition setBg">
        <pc:chgData name="Влад Фурман" userId="c7a8dbc6f6048b23" providerId="LiveId" clId="{6A2B2FAA-618C-40D9-8972-731E7C1DB186}" dt="2023-05-06T16:46:21.790" v="418"/>
        <pc:sldMkLst>
          <pc:docMk/>
          <pc:sldMk cId="276211454" sldId="259"/>
        </pc:sldMkLst>
        <pc:spChg chg="del">
          <ac:chgData name="Влад Фурман" userId="c7a8dbc6f6048b23" providerId="LiveId" clId="{6A2B2FAA-618C-40D9-8972-731E7C1DB186}" dt="2023-05-06T16:24:19.607" v="176" actId="478"/>
          <ac:spMkLst>
            <pc:docMk/>
            <pc:sldMk cId="276211454" sldId="259"/>
            <ac:spMk id="2" creationId="{59988C5E-0CD7-47CE-918B-984915DF1E65}"/>
          </ac:spMkLst>
        </pc:spChg>
        <pc:spChg chg="del">
          <ac:chgData name="Влад Фурман" userId="c7a8dbc6f6048b23" providerId="LiveId" clId="{6A2B2FAA-618C-40D9-8972-731E7C1DB186}" dt="2023-05-06T16:24:21.826" v="177" actId="478"/>
          <ac:spMkLst>
            <pc:docMk/>
            <pc:sldMk cId="276211454" sldId="259"/>
            <ac:spMk id="3" creationId="{E2A79721-BF9C-4536-92F5-F641388D1763}"/>
          </ac:spMkLst>
        </pc:spChg>
        <pc:spChg chg="add mod">
          <ac:chgData name="Влад Фурман" userId="c7a8dbc6f6048b23" providerId="LiveId" clId="{6A2B2FAA-618C-40D9-8972-731E7C1DB186}" dt="2023-05-06T16:25:11.847" v="194" actId="1076"/>
          <ac:spMkLst>
            <pc:docMk/>
            <pc:sldMk cId="276211454" sldId="259"/>
            <ac:spMk id="5" creationId="{414679B8-C72F-48CF-A208-5964E056077D}"/>
          </ac:spMkLst>
        </pc:spChg>
        <pc:picChg chg="add mod">
          <ac:chgData name="Влад Фурман" userId="c7a8dbc6f6048b23" providerId="LiveId" clId="{6A2B2FAA-618C-40D9-8972-731E7C1DB186}" dt="2023-05-06T16:26:55.296" v="197" actId="1076"/>
          <ac:picMkLst>
            <pc:docMk/>
            <pc:sldMk cId="276211454" sldId="259"/>
            <ac:picMk id="7" creationId="{6618C736-1112-4F9A-9096-3748F0B7D50C}"/>
          </ac:picMkLst>
        </pc:picChg>
      </pc:sldChg>
      <pc:sldChg chg="addSp delSp modSp new mod modTransition setBg">
        <pc:chgData name="Влад Фурман" userId="c7a8dbc6f6048b23" providerId="LiveId" clId="{6A2B2FAA-618C-40D9-8972-731E7C1DB186}" dt="2023-05-06T16:46:23.382" v="419"/>
        <pc:sldMkLst>
          <pc:docMk/>
          <pc:sldMk cId="1202837408" sldId="260"/>
        </pc:sldMkLst>
        <pc:spChg chg="del">
          <ac:chgData name="Влад Фурман" userId="c7a8dbc6f6048b23" providerId="LiveId" clId="{6A2B2FAA-618C-40D9-8972-731E7C1DB186}" dt="2023-05-06T16:26:59.367" v="199" actId="478"/>
          <ac:spMkLst>
            <pc:docMk/>
            <pc:sldMk cId="1202837408" sldId="260"/>
            <ac:spMk id="2" creationId="{FBEC6156-75C5-4F6F-B5E5-B98DA415646D}"/>
          </ac:spMkLst>
        </pc:spChg>
        <pc:spChg chg="del">
          <ac:chgData name="Влад Фурман" userId="c7a8dbc6f6048b23" providerId="LiveId" clId="{6A2B2FAA-618C-40D9-8972-731E7C1DB186}" dt="2023-05-06T16:27:01.224" v="200" actId="478"/>
          <ac:spMkLst>
            <pc:docMk/>
            <pc:sldMk cId="1202837408" sldId="260"/>
            <ac:spMk id="3" creationId="{EDE5C285-87DF-4311-89B0-52B84459D4D8}"/>
          </ac:spMkLst>
        </pc:spChg>
        <pc:spChg chg="add mod">
          <ac:chgData name="Влад Фурман" userId="c7a8dbc6f6048b23" providerId="LiveId" clId="{6A2B2FAA-618C-40D9-8972-731E7C1DB186}" dt="2023-05-06T16:28:07.103" v="217" actId="1076"/>
          <ac:spMkLst>
            <pc:docMk/>
            <pc:sldMk cId="1202837408" sldId="260"/>
            <ac:spMk id="5" creationId="{7385A737-214E-4501-AE04-6619A535573A}"/>
          </ac:spMkLst>
        </pc:spChg>
        <pc:picChg chg="add mod">
          <ac:chgData name="Влад Фурман" userId="c7a8dbc6f6048b23" providerId="LiveId" clId="{6A2B2FAA-618C-40D9-8972-731E7C1DB186}" dt="2023-05-06T16:29:47.768" v="222" actId="1076"/>
          <ac:picMkLst>
            <pc:docMk/>
            <pc:sldMk cId="1202837408" sldId="260"/>
            <ac:picMk id="7" creationId="{C9265893-CFBE-4CC0-A757-354FEDF37D1C}"/>
          </ac:picMkLst>
        </pc:picChg>
        <pc:picChg chg="add mod">
          <ac:chgData name="Влад Фурман" userId="c7a8dbc6f6048b23" providerId="LiveId" clId="{6A2B2FAA-618C-40D9-8972-731E7C1DB186}" dt="2023-05-06T16:30:03.784" v="225" actId="1076"/>
          <ac:picMkLst>
            <pc:docMk/>
            <pc:sldMk cId="1202837408" sldId="260"/>
            <ac:picMk id="9" creationId="{3A69E33C-6C30-4945-B627-452195951781}"/>
          </ac:picMkLst>
        </pc:picChg>
      </pc:sldChg>
      <pc:sldChg chg="addSp delSp modSp new mod modTransition setBg">
        <pc:chgData name="Влад Фурман" userId="c7a8dbc6f6048b23" providerId="LiveId" clId="{6A2B2FAA-618C-40D9-8972-731E7C1DB186}" dt="2023-05-06T16:46:25.054" v="420"/>
        <pc:sldMkLst>
          <pc:docMk/>
          <pc:sldMk cId="2686716571" sldId="261"/>
        </pc:sldMkLst>
        <pc:spChg chg="del">
          <ac:chgData name="Влад Фурман" userId="c7a8dbc6f6048b23" providerId="LiveId" clId="{6A2B2FAA-618C-40D9-8972-731E7C1DB186}" dt="2023-05-06T16:30:17.426" v="227" actId="478"/>
          <ac:spMkLst>
            <pc:docMk/>
            <pc:sldMk cId="2686716571" sldId="261"/>
            <ac:spMk id="2" creationId="{69C6A616-48A0-4069-9AE1-C9995360FED5}"/>
          </ac:spMkLst>
        </pc:spChg>
        <pc:spChg chg="del">
          <ac:chgData name="Влад Фурман" userId="c7a8dbc6f6048b23" providerId="LiveId" clId="{6A2B2FAA-618C-40D9-8972-731E7C1DB186}" dt="2023-05-06T16:30:18.467" v="228" actId="478"/>
          <ac:spMkLst>
            <pc:docMk/>
            <pc:sldMk cId="2686716571" sldId="261"/>
            <ac:spMk id="3" creationId="{D20874BF-B182-4C08-AC7F-28A828D57B9F}"/>
          </ac:spMkLst>
        </pc:spChg>
        <pc:spChg chg="add mod">
          <ac:chgData name="Влад Фурман" userId="c7a8dbc6f6048b23" providerId="LiveId" clId="{6A2B2FAA-618C-40D9-8972-731E7C1DB186}" dt="2023-05-06T16:31:17.079" v="237" actId="1076"/>
          <ac:spMkLst>
            <pc:docMk/>
            <pc:sldMk cId="2686716571" sldId="261"/>
            <ac:spMk id="5" creationId="{CEB07A9A-681D-46B8-8169-5FA6DF8F424C}"/>
          </ac:spMkLst>
        </pc:spChg>
        <pc:picChg chg="add mod">
          <ac:chgData name="Влад Фурман" userId="c7a8dbc6f6048b23" providerId="LiveId" clId="{6A2B2FAA-618C-40D9-8972-731E7C1DB186}" dt="2023-05-06T16:34:45.151" v="245" actId="1076"/>
          <ac:picMkLst>
            <pc:docMk/>
            <pc:sldMk cId="2686716571" sldId="261"/>
            <ac:picMk id="7" creationId="{065E78EA-731D-469E-8EBB-703342DE59C9}"/>
          </ac:picMkLst>
        </pc:picChg>
        <pc:picChg chg="add mod">
          <ac:chgData name="Влад Фурман" userId="c7a8dbc6f6048b23" providerId="LiveId" clId="{6A2B2FAA-618C-40D9-8972-731E7C1DB186}" dt="2023-05-06T16:35:23.360" v="255" actId="1076"/>
          <ac:picMkLst>
            <pc:docMk/>
            <pc:sldMk cId="2686716571" sldId="261"/>
            <ac:picMk id="9" creationId="{C2A76EEB-738A-4F13-B6AB-8FF83A42958E}"/>
          </ac:picMkLst>
        </pc:picChg>
        <pc:picChg chg="add mod">
          <ac:chgData name="Влад Фурман" userId="c7a8dbc6f6048b23" providerId="LiveId" clId="{6A2B2FAA-618C-40D9-8972-731E7C1DB186}" dt="2023-05-06T16:35:19.440" v="253" actId="1076"/>
          <ac:picMkLst>
            <pc:docMk/>
            <pc:sldMk cId="2686716571" sldId="261"/>
            <ac:picMk id="11" creationId="{F7954A5F-1875-4D6E-8E7D-698D43E42DF6}"/>
          </ac:picMkLst>
        </pc:picChg>
      </pc:sldChg>
      <pc:sldChg chg="addSp delSp modSp new mod modTransition setBg">
        <pc:chgData name="Влад Фурман" userId="c7a8dbc6f6048b23" providerId="LiveId" clId="{6A2B2FAA-618C-40D9-8972-731E7C1DB186}" dt="2023-05-06T16:46:28.111" v="421"/>
        <pc:sldMkLst>
          <pc:docMk/>
          <pc:sldMk cId="3589415173" sldId="262"/>
        </pc:sldMkLst>
        <pc:spChg chg="del">
          <ac:chgData name="Влад Фурман" userId="c7a8dbc6f6048b23" providerId="LiveId" clId="{6A2B2FAA-618C-40D9-8972-731E7C1DB186}" dt="2023-05-06T16:35:35.680" v="257" actId="478"/>
          <ac:spMkLst>
            <pc:docMk/>
            <pc:sldMk cId="3589415173" sldId="262"/>
            <ac:spMk id="2" creationId="{69CE36BC-E266-4A68-AA98-2EC63BF09C94}"/>
          </ac:spMkLst>
        </pc:spChg>
        <pc:spChg chg="del">
          <ac:chgData name="Влад Фурман" userId="c7a8dbc6f6048b23" providerId="LiveId" clId="{6A2B2FAA-618C-40D9-8972-731E7C1DB186}" dt="2023-05-06T16:35:37.602" v="258" actId="478"/>
          <ac:spMkLst>
            <pc:docMk/>
            <pc:sldMk cId="3589415173" sldId="262"/>
            <ac:spMk id="3" creationId="{946F1EE7-EF24-4040-8E17-15A6B44FDCAB}"/>
          </ac:spMkLst>
        </pc:spChg>
        <pc:spChg chg="add mod">
          <ac:chgData name="Влад Фурман" userId="c7a8dbc6f6048b23" providerId="LiveId" clId="{6A2B2FAA-618C-40D9-8972-731E7C1DB186}" dt="2023-05-06T16:37:26.535" v="286" actId="1076"/>
          <ac:spMkLst>
            <pc:docMk/>
            <pc:sldMk cId="3589415173" sldId="262"/>
            <ac:spMk id="5" creationId="{9C02D21A-EA2C-4C7F-B37C-56535E5B401C}"/>
          </ac:spMkLst>
        </pc:spChg>
      </pc:sldChg>
      <pc:sldChg chg="addSp delSp modSp new mod modTransition setBg">
        <pc:chgData name="Влад Фурман" userId="c7a8dbc6f6048b23" providerId="LiveId" clId="{6A2B2FAA-618C-40D9-8972-731E7C1DB186}" dt="2023-05-06T16:46:31.071" v="422"/>
        <pc:sldMkLst>
          <pc:docMk/>
          <pc:sldMk cId="186300721" sldId="263"/>
        </pc:sldMkLst>
        <pc:spChg chg="del">
          <ac:chgData name="Влад Фурман" userId="c7a8dbc6f6048b23" providerId="LiveId" clId="{6A2B2FAA-618C-40D9-8972-731E7C1DB186}" dt="2023-05-06T16:37:43.176" v="288" actId="478"/>
          <ac:spMkLst>
            <pc:docMk/>
            <pc:sldMk cId="186300721" sldId="263"/>
            <ac:spMk id="2" creationId="{79F8CB36-E1BE-4169-AD5E-508C98A7B2F4}"/>
          </ac:spMkLst>
        </pc:spChg>
        <pc:spChg chg="del">
          <ac:chgData name="Влад Фурман" userId="c7a8dbc6f6048b23" providerId="LiveId" clId="{6A2B2FAA-618C-40D9-8972-731E7C1DB186}" dt="2023-05-06T16:37:44.906" v="289" actId="478"/>
          <ac:spMkLst>
            <pc:docMk/>
            <pc:sldMk cId="186300721" sldId="263"/>
            <ac:spMk id="3" creationId="{4F70255A-9251-4B58-93BB-A5A7A0B6EAF2}"/>
          </ac:spMkLst>
        </pc:spChg>
        <pc:spChg chg="add mod">
          <ac:chgData name="Влад Фурман" userId="c7a8dbc6f6048b23" providerId="LiveId" clId="{6A2B2FAA-618C-40D9-8972-731E7C1DB186}" dt="2023-05-06T16:39:40.754" v="329" actId="207"/>
          <ac:spMkLst>
            <pc:docMk/>
            <pc:sldMk cId="186300721" sldId="263"/>
            <ac:spMk id="5" creationId="{AD658468-ABA4-495B-A62E-3D4C13A8CED0}"/>
          </ac:spMkLst>
        </pc:spChg>
      </pc:sldChg>
      <pc:sldChg chg="addSp delSp modSp new mod modTransition setBg">
        <pc:chgData name="Влад Фурман" userId="c7a8dbc6f6048b23" providerId="LiveId" clId="{6A2B2FAA-618C-40D9-8972-731E7C1DB186}" dt="2023-05-06T16:46:32.630" v="423"/>
        <pc:sldMkLst>
          <pc:docMk/>
          <pc:sldMk cId="3808169967" sldId="264"/>
        </pc:sldMkLst>
        <pc:spChg chg="del">
          <ac:chgData name="Влад Фурман" userId="c7a8dbc6f6048b23" providerId="LiveId" clId="{6A2B2FAA-618C-40D9-8972-731E7C1DB186}" dt="2023-05-06T16:39:54.356" v="331" actId="478"/>
          <ac:spMkLst>
            <pc:docMk/>
            <pc:sldMk cId="3808169967" sldId="264"/>
            <ac:spMk id="2" creationId="{0B19147C-42F8-422E-824C-C8A7B0D71751}"/>
          </ac:spMkLst>
        </pc:spChg>
        <pc:spChg chg="del">
          <ac:chgData name="Влад Фурман" userId="c7a8dbc6f6048b23" providerId="LiveId" clId="{6A2B2FAA-618C-40D9-8972-731E7C1DB186}" dt="2023-05-06T16:39:56.206" v="332" actId="478"/>
          <ac:spMkLst>
            <pc:docMk/>
            <pc:sldMk cId="3808169967" sldId="264"/>
            <ac:spMk id="3" creationId="{DD37411C-D4CA-43EA-BAC5-28B5E2C287C9}"/>
          </ac:spMkLst>
        </pc:spChg>
        <pc:spChg chg="add mod">
          <ac:chgData name="Влад Фурман" userId="c7a8dbc6f6048b23" providerId="LiveId" clId="{6A2B2FAA-618C-40D9-8972-731E7C1DB186}" dt="2023-05-06T16:44:54.151" v="398" actId="1076"/>
          <ac:spMkLst>
            <pc:docMk/>
            <pc:sldMk cId="3808169967" sldId="264"/>
            <ac:spMk id="5" creationId="{79696ADC-B76F-478E-BE89-463CBC4DC35D}"/>
          </ac:spMkLst>
        </pc:spChg>
      </pc:sldChg>
      <pc:sldChg chg="addSp delSp modSp new mod modTransition setBg">
        <pc:chgData name="Влад Фурман" userId="c7a8dbc6f6048b23" providerId="LiveId" clId="{6A2B2FAA-618C-40D9-8972-731E7C1DB186}" dt="2023-05-06T16:46:34.662" v="424"/>
        <pc:sldMkLst>
          <pc:docMk/>
          <pc:sldMk cId="4201488913" sldId="265"/>
        </pc:sldMkLst>
        <pc:spChg chg="del">
          <ac:chgData name="Влад Фурман" userId="c7a8dbc6f6048b23" providerId="LiveId" clId="{6A2B2FAA-618C-40D9-8972-731E7C1DB186}" dt="2023-05-06T16:45:15.935" v="400" actId="478"/>
          <ac:spMkLst>
            <pc:docMk/>
            <pc:sldMk cId="4201488913" sldId="265"/>
            <ac:spMk id="2" creationId="{50E0BDA9-0F82-4562-B670-7183869352C7}"/>
          </ac:spMkLst>
        </pc:spChg>
        <pc:spChg chg="del">
          <ac:chgData name="Влад Фурман" userId="c7a8dbc6f6048b23" providerId="LiveId" clId="{6A2B2FAA-618C-40D9-8972-731E7C1DB186}" dt="2023-05-06T16:45:18.185" v="401" actId="478"/>
          <ac:spMkLst>
            <pc:docMk/>
            <pc:sldMk cId="4201488913" sldId="265"/>
            <ac:spMk id="3" creationId="{DBEF04DF-33CA-4EB3-BB05-BAAD9231DD7F}"/>
          </ac:spMkLst>
        </pc:spChg>
        <pc:spChg chg="add mod">
          <ac:chgData name="Влад Фурман" userId="c7a8dbc6f6048b23" providerId="LiveId" clId="{6A2B2FAA-618C-40D9-8972-731E7C1DB186}" dt="2023-05-06T16:46:07.186" v="414" actId="20577"/>
          <ac:spMkLst>
            <pc:docMk/>
            <pc:sldMk cId="4201488913" sldId="265"/>
            <ac:spMk id="5" creationId="{086EB83B-BFD8-4F54-BE19-E354722B5441}"/>
          </ac:spMkLst>
        </pc:spChg>
      </pc:sldChg>
      <pc:sldMasterChg chg="addSldLayout">
        <pc:chgData name="Влад Фурман" userId="c7a8dbc6f6048b23" providerId="LiveId" clId="{6A2B2FAA-618C-40D9-8972-731E7C1DB186}" dt="2023-05-06T16:11:54.717" v="0" actId="680"/>
        <pc:sldMasterMkLst>
          <pc:docMk/>
          <pc:sldMasterMk cId="1379721069" sldId="2147483648"/>
        </pc:sldMasterMkLst>
        <pc:sldLayoutChg chg="add">
          <pc:chgData name="Влад Фурман" userId="c7a8dbc6f6048b23" providerId="LiveId" clId="{6A2B2FAA-618C-40D9-8972-731E7C1DB186}" dt="2023-05-06T16:11:54.717" v="0" actId="680"/>
          <pc:sldLayoutMkLst>
            <pc:docMk/>
            <pc:sldMasterMk cId="1379721069" sldId="2147483648"/>
            <pc:sldLayoutMk cId="211636626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BD78C-A176-49D1-893B-C10E4A0EC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6A1D39-D950-4272-BABC-83923B45D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1636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2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E%D0%BC_(%D1%96%D0%BD%D1%81%D1%82%D1%80%D1%83%D0%BC%D0%B5%D0%BD%D1%82)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4E552F-7CF9-4180-94C0-1C9F4B2B2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440386-E980-4202-8B6F-6D11CA869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7EA41E9A-B568-4566-A4C1-462A84849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8259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6EB83B-BFD8-4F54-BE19-E354722B5441}"/>
              </a:ext>
            </a:extLst>
          </p:cNvPr>
          <p:cNvSpPr txBox="1"/>
          <p:nvPr/>
        </p:nvSpPr>
        <p:spPr>
          <a:xfrm>
            <a:off x="0" y="607487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провалилася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При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провалилася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зріст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самому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біду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розкинувши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руки й ноги. Для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драбину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жердини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з таких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боку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мотузкою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край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криги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рятувальник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просувається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мотузку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пояс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багор.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особа яка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відповзає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назад і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витягує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При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є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промоїни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битий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шлюпки на полозках,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наближаються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кішки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багра.</a:t>
            </a:r>
          </a:p>
          <a:p>
            <a:pPr algn="l"/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2-3 особи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лягають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ланцюжком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наближаються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тримаючи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 за ноги, а перший з них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потерпілому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ремінь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провалилася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врятована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направлена на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переохолодження</a:t>
            </a:r>
            <a:r>
              <a:rPr lang="ru-RU" sz="20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488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B4C547E-265D-4325-92EA-3B038488E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2932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71B47F88-C90D-4F8C-AA65-EECF2845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03727"/>
            <a:ext cx="12192000" cy="1996122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Рятування та надання допомоги постраждалим на воді. Рятування та надання постраждалим допомоги на льоду.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B498E3-9BC9-4388-84A6-AF69B92EE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9" y="2064682"/>
            <a:ext cx="6062473" cy="34084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A396A-E3CB-4104-8D40-B61BB15A9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91" y="2596102"/>
            <a:ext cx="5491550" cy="3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7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89CB04-993D-44B5-A226-F828F42282BA}"/>
              </a:ext>
            </a:extLst>
          </p:cNvPr>
          <p:cNvSpPr txBox="1"/>
          <p:nvPr/>
        </p:nvSpPr>
        <p:spPr>
          <a:xfrm>
            <a:off x="0" y="1382286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НС або небезпечна подія на водному об’єкті призводить до загрози життю і здоров’ю людей, пошкодження або затоплення плавзасобів, забруднення акваторії. Наслідки такої ситуації зумовлюють тривале перебування постраждалих у воді, блокування їх у затопленому об’єкті, зникнення безвісти на плавзасобах і без них, втрату матеріальних цінностей, що перевозилися по воді, затоплення плавзасобів та інших об’єктів, забруднення акваторії.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</a:p>
          <a:p>
            <a:pPr algn="just"/>
            <a:endParaRPr lang="uk-UA" sz="20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НС або небезпечна подія на водному об’єкті характеризується складністю визначення місця пошуку на акваторії, постійними змінами координат та розміру району пошуку внаслідок впливу гідро-, метеоумов (течії, глибини, погодних умов тощо), необхідністю загальної координації діяльності залучених органів управління і сил, екстремальними умовами рятування людей з поверхні води і підводних пошуково-рятувальних робіт, застосуванням сорбентів та бонових загороджень у разі забруднення акваторії.</a:t>
            </a:r>
          </a:p>
        </p:txBody>
      </p:sp>
    </p:spTree>
    <p:extLst>
      <p:ext uri="{BB962C8B-B14F-4D97-AF65-F5344CB8AC3E}">
        <p14:creationId xmlns:p14="http://schemas.microsoft.com/office/powerpoint/2010/main" val="224129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4679B8-C72F-48CF-A208-5964E056077D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До ліквідації НС або небезпечних подій на водних об’єктах залучаються органи управління та підрозділи ОРС ЦЗ, атестовані для проведення АРІНР на водних об’єктах.</a:t>
            </a:r>
          </a:p>
          <a:p>
            <a:pPr algn="just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Збір даних про НС або небезпечну подію на водному об’єкті проводиться з усіх джерел, </a:t>
            </a:r>
            <a:r>
              <a:rPr lang="uk-UA" sz="2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опитуються</a:t>
            </a:r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свідки та родичі зниклих, установлюються кількість зниклих людей, плавзасобів, наявність індивідуальних та колективних рятувальних засобів, можливий маршрут руху, місця останнього контакту зі зниклими, погодні умови на момент зникнення.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18C736-1112-4F9A-9096-3748F0B7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86" y="2915920"/>
            <a:ext cx="6495627" cy="36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1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5A737-214E-4501-AE04-6619A535573A}"/>
              </a:ext>
            </a:extLst>
          </p:cNvPr>
          <p:cNvSpPr txBox="1"/>
          <p:nvPr/>
        </p:nvSpPr>
        <p:spPr>
          <a:xfrm>
            <a:off x="0" y="0"/>
            <a:ext cx="1219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Оцінка обстановки на водному об’єкті включає: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оцінку району можливого пошуку, гідро-, метеоумов (течія, крига, глибини, погодні умови тощо);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визначення складності та обсягів пошукових і рятувальних робіт, можливостей підрозділу та взаємодіючих сил щодо виконання завдань на воді (наявність плавзасобів, рятувального та водолазного спорядження тощо, рівень підготовки рятувальників та кваліфікація водолазного складу), потреби в залученні додаткових сил (водолазних, плавзасобів, авіації).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65893-CFBE-4CC0-A757-354FEDF37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" y="2099335"/>
            <a:ext cx="6075041" cy="40520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69E33C-6C30-4945-B627-452195951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39" y="2585556"/>
            <a:ext cx="5351489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7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B07A9A-681D-46B8-8169-5FA6DF8F424C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Працівникам ОРС ЦЗ доводяться заходи безпеки під час проведення робіт, межі району пошуку, вихідний пункт та схема пошуку,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уточнюється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алгоритм приведення в готовність плавзасобів, рятувального та водолазного спорядження, технічних засобів надводного та підводного пошуку, розподіляються обов’язки і завдання між працівниками, визначається час початку робіт, організація зв’язку, надання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допомоги постраждалим.</a:t>
            </a:r>
            <a:endParaRPr lang="uk-UA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E78EA-731D-469E-8EBB-703342DE5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1650987"/>
            <a:ext cx="4498340" cy="29958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A76EEB-738A-4F13-B6AB-8FF83A429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12" y="3910535"/>
            <a:ext cx="4699958" cy="26437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954A5F-1875-4D6E-8E7D-698D43E42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2" y="1461346"/>
            <a:ext cx="3464560" cy="23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6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02D21A-EA2C-4C7F-B37C-56535E5B401C}"/>
              </a:ext>
            </a:extLst>
          </p:cNvPr>
          <p:cNvSpPr txBox="1"/>
          <p:nvPr/>
        </p:nvSpPr>
        <p:spPr>
          <a:xfrm>
            <a:off x="0" y="-5417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разі залучення авіації до пошукових робіт та виявлення постраждалих над водною поверхнею екіпаж пошуково-рятувального повітряного судна проводить маркування місця лиха за допомогою димів, маркерів, які фарбують воду, буїв, що знаходяться на плаву, радіо- або радіолокаційних маяків та інших засобів, які є на борту. Для евакуації постраждалих на водній поверхні командир пошуково-рятувального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оцінює можливість виконання евакуації з води.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Десантування з літаків виконується тільки парашутним способом. Спочатку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десантуються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плавзасоби, потім - РПДГ.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Десантування з вертольотів може виконуватися: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парашутним способом;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безпарашутним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десантуванням рятувальників РПДГ (з висоти 4-5 м, на швидкості 20-25 км/год);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 режиму висіння пошуково-рятувального </a:t>
            </a:r>
            <a:r>
              <a:rPr lang="uk-UA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допомогою спускового пристрою роликового або бортової лебідки.</a:t>
            </a:r>
          </a:p>
          <a:p>
            <a:pPr algn="just"/>
            <a:endParaRPr lang="uk-UA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uk-UA" sz="20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Екіпаж пошуково-рятувального повітряного судна по радіо, а за відсутності радіозв’язку - за допомогою встановлених візуальних сигналів здійснює спрямування кораблів та малих (маломірних) суден у зону НС (надзвичайної події).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 місце затоплення повітряного, морського судна та десантування маркувальних засобів командир екіпажу зобов’язаний доповісти на пункт управління та за наявності пально-мастильних матеріалів знаходитися над об’єктом до отримання вказівок щодо подальших дій.</a:t>
            </a:r>
          </a:p>
        </p:txBody>
      </p:sp>
    </p:spTree>
    <p:extLst>
      <p:ext uri="{BB962C8B-B14F-4D97-AF65-F5344CB8AC3E}">
        <p14:creationId xmlns:p14="http://schemas.microsoft.com/office/powerpoint/2010/main" val="3589415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58468-ABA4-495B-A62E-3D4C13A8CED0}"/>
              </a:ext>
            </a:extLst>
          </p:cNvPr>
          <p:cNvSpPr txBox="1"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Рішення про призупинення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АРІНР на водному об’єкті приймає Керівник робіт із НС у разі, якщо: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виникли ускладнені умови, що становлять небезпеку життю і здоров’ю рятувальників;</a:t>
            </a: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знайдено не всіх потерпілих, але прийнято рішення, що додаткові пошукові зусилля не принесуть успіху.</a:t>
            </a:r>
          </a:p>
          <a:p>
            <a:pPr algn="just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/>
            <a:endParaRPr lang="uk-UA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uk-UA" sz="24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Рішення про повне припинення АРІНР на водному об’єкті приймає Керівник робіт із НС у разі, якщо: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установлено, що повідомлення про НС надіслано помилково;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особи більше не потребують допомоги;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постраждалі особи перебувають за межами району пошуку і рятування України;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 осіб врятовано і роботи завершено;</a:t>
            </a:r>
          </a:p>
          <a:p>
            <a:pPr marL="285750" indent="-285750" algn="just">
              <a:buFontTx/>
              <a:buChar char="-"/>
            </a:pP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незважаючи на вжиті заходи, потерпілих не знайдено, та немає жодного шансу, що вони виявляться живими.</a:t>
            </a:r>
          </a:p>
          <a:p>
            <a:pPr algn="just"/>
            <a:endParaRPr lang="uk-UA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uk-UA" sz="20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 завершення АРІНР на водному об’єкті Керівник робіт із НС повідомляє органам, підрозділам, організаціям і службам, залученим до АРІНР.</a:t>
            </a:r>
          </a:p>
        </p:txBody>
      </p:sp>
    </p:spTree>
    <p:extLst>
      <p:ext uri="{BB962C8B-B14F-4D97-AF65-F5344CB8AC3E}">
        <p14:creationId xmlns:p14="http://schemas.microsoft.com/office/powerpoint/2010/main" val="186300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696ADC-B76F-478E-BE89-463CBC4DC35D}"/>
              </a:ext>
            </a:extLst>
          </p:cNvPr>
          <p:cNvSpPr txBox="1"/>
          <p:nvPr/>
        </p:nvSpPr>
        <p:spPr>
          <a:xfrm>
            <a:off x="0" y="535900"/>
            <a:ext cx="121920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кризі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1400" b="0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водоймах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нижчою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0°С):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для одного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пішохода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5-7 см;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(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пішки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см , за умов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катання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ковзанах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25 см;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вантажного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35- </a:t>
            </a:r>
            <a:r>
              <a:rPr lang="ru-RU" sz="1600" b="1" i="0" dirty="0" err="1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см, трактора – 40-60 см.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синюватим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зеленуватим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відтінком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см.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пробивання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довбання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мерзлої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пішнею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дерев'яного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u="none" strike="noStrike" dirty="0" err="1">
                <a:solidFill>
                  <a:srgbClr val="2039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лома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наконечником).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удару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вода, то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ударами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4.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бути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обходити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вмерзлі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кущі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трава та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.). Не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по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й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6.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лижах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міцності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метою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лижах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відстебнути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лиж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петлі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лижних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палок з кистей рук,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наплічник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7.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Кататися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ковзанах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обладнаних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катках.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кататися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9.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підльодного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лову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невеликому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лунок,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бігати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скупчуватись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10.Рибалкам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ополонки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5-6 м.</a:t>
            </a:r>
          </a:p>
          <a:p>
            <a:pPr algn="l"/>
            <a:r>
              <a:rPr lang="ru-RU" sz="1600" b="1" i="0" dirty="0">
                <a:solidFill>
                  <a:srgbClr val="2930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рибалка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собою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жилет на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лінь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15-20 м з петлею на одному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вантажем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вагою 400-500 г на другому.</a:t>
            </a:r>
          </a:p>
        </p:txBody>
      </p:sp>
    </p:spTree>
    <p:extLst>
      <p:ext uri="{BB962C8B-B14F-4D97-AF65-F5344CB8AC3E}">
        <p14:creationId xmlns:p14="http://schemas.microsoft.com/office/powerpoint/2010/main" val="3808169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1301</Words>
  <Application>Microsoft Office PowerPoint</Application>
  <PresentationFormat>Широкий екран</PresentationFormat>
  <Paragraphs>64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ТАКТИЧНА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Влад Фурман</cp:lastModifiedBy>
  <cp:revision>3</cp:revision>
  <dcterms:created xsi:type="dcterms:W3CDTF">2023-05-06T16:11:53Z</dcterms:created>
  <dcterms:modified xsi:type="dcterms:W3CDTF">2023-05-06T16:46:44Z</dcterms:modified>
</cp:coreProperties>
</file>