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</p:sldMasterIdLst>
  <p:sldIdLst>
    <p:sldId id="256" r:id="rId2"/>
    <p:sldId id="257" r:id="rId3"/>
    <p:sldId id="288" r:id="rId4"/>
    <p:sldId id="289" r:id="rId5"/>
    <p:sldId id="279" r:id="rId6"/>
    <p:sldId id="284" r:id="rId7"/>
    <p:sldId id="285" r:id="rId8"/>
    <p:sldId id="286" r:id="rId9"/>
    <p:sldId id="28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лад Фурман" userId="c7a8dbc6f6048b23" providerId="LiveId" clId="{AFC67F9E-88DF-4E78-98EC-0FE386F272A1}"/>
    <pc:docChg chg="undo custSel addSld modSld">
      <pc:chgData name="Влад Фурман" userId="c7a8dbc6f6048b23" providerId="LiveId" clId="{AFC67F9E-88DF-4E78-98EC-0FE386F272A1}" dt="2023-02-14T08:49:44.241" v="580"/>
      <pc:docMkLst>
        <pc:docMk/>
      </pc:docMkLst>
      <pc:sldChg chg="addSp delSp modSp new mod modTransition setBg">
        <pc:chgData name="Влад Фурман" userId="c7a8dbc6f6048b23" providerId="LiveId" clId="{AFC67F9E-88DF-4E78-98EC-0FE386F272A1}" dt="2023-02-14T08:49:29.291" v="571"/>
        <pc:sldMkLst>
          <pc:docMk/>
          <pc:sldMk cId="3750215364" sldId="256"/>
        </pc:sldMkLst>
        <pc:spChg chg="del">
          <ac:chgData name="Влад Фурман" userId="c7a8dbc6f6048b23" providerId="LiveId" clId="{AFC67F9E-88DF-4E78-98EC-0FE386F272A1}" dt="2023-02-14T07:31:52.253" v="7" actId="21"/>
          <ac:spMkLst>
            <pc:docMk/>
            <pc:sldMk cId="3750215364" sldId="256"/>
            <ac:spMk id="2" creationId="{E2506574-498F-476A-95E3-0AE08C02A21E}"/>
          </ac:spMkLst>
        </pc:spChg>
        <pc:spChg chg="del">
          <ac:chgData name="Влад Фурман" userId="c7a8dbc6f6048b23" providerId="LiveId" clId="{AFC67F9E-88DF-4E78-98EC-0FE386F272A1}" dt="2023-02-14T07:31:54.130" v="8" actId="21"/>
          <ac:spMkLst>
            <pc:docMk/>
            <pc:sldMk cId="3750215364" sldId="256"/>
            <ac:spMk id="3" creationId="{1B161588-D93E-4A02-96F1-B3691A094153}"/>
          </ac:spMkLst>
        </pc:spChg>
        <pc:spChg chg="add mod">
          <ac:chgData name="Влад Фурман" userId="c7a8dbc6f6048b23" providerId="LiveId" clId="{AFC67F9E-88DF-4E78-98EC-0FE386F272A1}" dt="2023-02-14T07:32:05.859" v="9"/>
          <ac:spMkLst>
            <pc:docMk/>
            <pc:sldMk cId="3750215364" sldId="256"/>
            <ac:spMk id="6" creationId="{F0BA983B-C28B-4484-AAC8-F51B932B6C3C}"/>
          </ac:spMkLst>
        </pc:spChg>
        <pc:spChg chg="add mod">
          <ac:chgData name="Влад Фурман" userId="c7a8dbc6f6048b23" providerId="LiveId" clId="{AFC67F9E-88DF-4E78-98EC-0FE386F272A1}" dt="2023-02-14T07:32:15.165" v="10"/>
          <ac:spMkLst>
            <pc:docMk/>
            <pc:sldMk cId="3750215364" sldId="256"/>
            <ac:spMk id="7" creationId="{5361D1D3-CF96-4783-B7A8-5F3F5234101D}"/>
          </ac:spMkLst>
        </pc:spChg>
        <pc:picChg chg="add mod">
          <ac:chgData name="Влад Фурман" userId="c7a8dbc6f6048b23" providerId="LiveId" clId="{AFC67F9E-88DF-4E78-98EC-0FE386F272A1}" dt="2023-02-14T07:31:49.808" v="6" actId="1076"/>
          <ac:picMkLst>
            <pc:docMk/>
            <pc:sldMk cId="3750215364" sldId="256"/>
            <ac:picMk id="5" creationId="{BACBE834-1C26-479D-8BD3-D3ED3FEAB537}"/>
          </ac:picMkLst>
        </pc:picChg>
      </pc:sldChg>
      <pc:sldChg chg="addSp delSp modSp new mod modTransition setBg">
        <pc:chgData name="Влад Фурман" userId="c7a8dbc6f6048b23" providerId="LiveId" clId="{AFC67F9E-88DF-4E78-98EC-0FE386F272A1}" dt="2023-02-14T08:49:30.631" v="572"/>
        <pc:sldMkLst>
          <pc:docMk/>
          <pc:sldMk cId="4227929568" sldId="257"/>
        </pc:sldMkLst>
        <pc:spChg chg="del">
          <ac:chgData name="Влад Фурман" userId="c7a8dbc6f6048b23" providerId="LiveId" clId="{AFC67F9E-88DF-4E78-98EC-0FE386F272A1}" dt="2023-02-14T07:32:31.428" v="13" actId="21"/>
          <ac:spMkLst>
            <pc:docMk/>
            <pc:sldMk cId="4227929568" sldId="257"/>
            <ac:spMk id="2" creationId="{A64539A0-9E5E-4DB9-8A8D-690F12186CAB}"/>
          </ac:spMkLst>
        </pc:spChg>
        <pc:spChg chg="add del mod">
          <ac:chgData name="Влад Фурман" userId="c7a8dbc6f6048b23" providerId="LiveId" clId="{AFC67F9E-88DF-4E78-98EC-0FE386F272A1}" dt="2023-02-14T07:35:15.370" v="233" actId="1076"/>
          <ac:spMkLst>
            <pc:docMk/>
            <pc:sldMk cId="4227929568" sldId="257"/>
            <ac:spMk id="3" creationId="{942395D9-9BA6-4463-99D4-46AE9201C39D}"/>
          </ac:spMkLst>
        </pc:spChg>
        <pc:spChg chg="add mod">
          <ac:chgData name="Влад Фурман" userId="c7a8dbc6f6048b23" providerId="LiveId" clId="{AFC67F9E-88DF-4E78-98EC-0FE386F272A1}" dt="2023-02-14T07:32:28.695" v="12"/>
          <ac:spMkLst>
            <pc:docMk/>
            <pc:sldMk cId="4227929568" sldId="257"/>
            <ac:spMk id="4" creationId="{238042DD-3D66-44A1-92D9-31ABF878159F}"/>
          </ac:spMkLst>
        </pc:spChg>
        <pc:picChg chg="add mod">
          <ac:chgData name="Влад Фурман" userId="c7a8dbc6f6048b23" providerId="LiveId" clId="{AFC67F9E-88DF-4E78-98EC-0FE386F272A1}" dt="2023-02-14T07:49:55.002" v="243" actId="1076"/>
          <ac:picMkLst>
            <pc:docMk/>
            <pc:sldMk cId="4227929568" sldId="257"/>
            <ac:picMk id="6" creationId="{928F87CE-45B1-4CFE-B638-7C9897E90D23}"/>
          </ac:picMkLst>
        </pc:picChg>
      </pc:sldChg>
      <pc:sldChg chg="addSp delSp modSp new mod modTransition setBg">
        <pc:chgData name="Влад Фурман" userId="c7a8dbc6f6048b23" providerId="LiveId" clId="{AFC67F9E-88DF-4E78-98EC-0FE386F272A1}" dt="2023-02-14T08:49:31.875" v="573"/>
        <pc:sldMkLst>
          <pc:docMk/>
          <pc:sldMk cId="2054540164" sldId="258"/>
        </pc:sldMkLst>
        <pc:spChg chg="del">
          <ac:chgData name="Влад Фурман" userId="c7a8dbc6f6048b23" providerId="LiveId" clId="{AFC67F9E-88DF-4E78-98EC-0FE386F272A1}" dt="2023-02-14T08:12:20.574" v="248" actId="21"/>
          <ac:spMkLst>
            <pc:docMk/>
            <pc:sldMk cId="2054540164" sldId="258"/>
            <ac:spMk id="2" creationId="{4CC416A2-65EE-48E2-94A4-45AD9C29C61A}"/>
          </ac:spMkLst>
        </pc:spChg>
        <pc:spChg chg="mod">
          <ac:chgData name="Влад Фурман" userId="c7a8dbc6f6048b23" providerId="LiveId" clId="{AFC67F9E-88DF-4E78-98EC-0FE386F272A1}" dt="2023-02-14T08:13:55.184" v="274" actId="14100"/>
          <ac:spMkLst>
            <pc:docMk/>
            <pc:sldMk cId="2054540164" sldId="258"/>
            <ac:spMk id="3" creationId="{2A324A97-BD77-4FA4-A057-F8C8F57042C5}"/>
          </ac:spMkLst>
        </pc:spChg>
        <pc:picChg chg="add mod">
          <ac:chgData name="Влад Фурман" userId="c7a8dbc6f6048b23" providerId="LiveId" clId="{AFC67F9E-88DF-4E78-98EC-0FE386F272A1}" dt="2023-02-14T08:19:18.884" v="286" actId="1076"/>
          <ac:picMkLst>
            <pc:docMk/>
            <pc:sldMk cId="2054540164" sldId="258"/>
            <ac:picMk id="5" creationId="{7908A7E7-5C95-452C-9B78-40658488938E}"/>
          </ac:picMkLst>
        </pc:picChg>
        <pc:picChg chg="add mod">
          <ac:chgData name="Влад Фурман" userId="c7a8dbc6f6048b23" providerId="LiveId" clId="{AFC67F9E-88DF-4E78-98EC-0FE386F272A1}" dt="2023-02-14T08:19:22.303" v="287" actId="1076"/>
          <ac:picMkLst>
            <pc:docMk/>
            <pc:sldMk cId="2054540164" sldId="258"/>
            <ac:picMk id="7" creationId="{AAA7A7FA-D99A-4775-9747-0DE684C4B148}"/>
          </ac:picMkLst>
        </pc:picChg>
        <pc:picChg chg="add mod">
          <ac:chgData name="Влад Фурман" userId="c7a8dbc6f6048b23" providerId="LiveId" clId="{AFC67F9E-88DF-4E78-98EC-0FE386F272A1}" dt="2023-02-14T08:19:29.958" v="290" actId="1076"/>
          <ac:picMkLst>
            <pc:docMk/>
            <pc:sldMk cId="2054540164" sldId="258"/>
            <ac:picMk id="9" creationId="{ACEF4157-A468-4B5E-8251-0F18CADB7DD0}"/>
          </ac:picMkLst>
        </pc:picChg>
      </pc:sldChg>
      <pc:sldChg chg="addSp delSp modSp new mod modTransition setBg">
        <pc:chgData name="Влад Фурман" userId="c7a8dbc6f6048b23" providerId="LiveId" clId="{AFC67F9E-88DF-4E78-98EC-0FE386F272A1}" dt="2023-02-14T08:49:33.221" v="574"/>
        <pc:sldMkLst>
          <pc:docMk/>
          <pc:sldMk cId="3864139897" sldId="259"/>
        </pc:sldMkLst>
        <pc:spChg chg="del">
          <ac:chgData name="Влад Фурман" userId="c7a8dbc6f6048b23" providerId="LiveId" clId="{AFC67F9E-88DF-4E78-98EC-0FE386F272A1}" dt="2023-02-14T08:19:44.952" v="292" actId="21"/>
          <ac:spMkLst>
            <pc:docMk/>
            <pc:sldMk cId="3864139897" sldId="259"/>
            <ac:spMk id="2" creationId="{A793B85D-305D-40BB-B006-164A75E2979F}"/>
          </ac:spMkLst>
        </pc:spChg>
        <pc:spChg chg="mod">
          <ac:chgData name="Влад Фурман" userId="c7a8dbc6f6048b23" providerId="LiveId" clId="{AFC67F9E-88DF-4E78-98EC-0FE386F272A1}" dt="2023-02-14T08:22:19.170" v="310" actId="113"/>
          <ac:spMkLst>
            <pc:docMk/>
            <pc:sldMk cId="3864139897" sldId="259"/>
            <ac:spMk id="3" creationId="{ED1BCCA5-807B-465F-B9EA-320D1D1340B8}"/>
          </ac:spMkLst>
        </pc:spChg>
        <pc:picChg chg="add mod">
          <ac:chgData name="Влад Фурман" userId="c7a8dbc6f6048b23" providerId="LiveId" clId="{AFC67F9E-88DF-4E78-98EC-0FE386F272A1}" dt="2023-02-14T08:24:24.056" v="324" actId="1076"/>
          <ac:picMkLst>
            <pc:docMk/>
            <pc:sldMk cId="3864139897" sldId="259"/>
            <ac:picMk id="5" creationId="{29453A44-EAFF-453D-B0EE-97453447F616}"/>
          </ac:picMkLst>
        </pc:picChg>
        <pc:picChg chg="add mod">
          <ac:chgData name="Влад Фурман" userId="c7a8dbc6f6048b23" providerId="LiveId" clId="{AFC67F9E-88DF-4E78-98EC-0FE386F272A1}" dt="2023-02-14T08:23:41.619" v="318" actId="1076"/>
          <ac:picMkLst>
            <pc:docMk/>
            <pc:sldMk cId="3864139897" sldId="259"/>
            <ac:picMk id="7" creationId="{98D7F562-6C47-4772-88E6-9819EEF7C30C}"/>
          </ac:picMkLst>
        </pc:picChg>
      </pc:sldChg>
      <pc:sldChg chg="addSp delSp modSp new mod modTransition setBg">
        <pc:chgData name="Влад Фурман" userId="c7a8dbc6f6048b23" providerId="LiveId" clId="{AFC67F9E-88DF-4E78-98EC-0FE386F272A1}" dt="2023-02-14T08:49:35.042" v="575"/>
        <pc:sldMkLst>
          <pc:docMk/>
          <pc:sldMk cId="51482627" sldId="260"/>
        </pc:sldMkLst>
        <pc:spChg chg="del">
          <ac:chgData name="Влад Фурман" userId="c7a8dbc6f6048b23" providerId="LiveId" clId="{AFC67F9E-88DF-4E78-98EC-0FE386F272A1}" dt="2023-02-14T08:24:28.695" v="326" actId="21"/>
          <ac:spMkLst>
            <pc:docMk/>
            <pc:sldMk cId="51482627" sldId="260"/>
            <ac:spMk id="2" creationId="{DF9924CA-435C-4BD4-9688-18359F850D58}"/>
          </ac:spMkLst>
        </pc:spChg>
        <pc:spChg chg="mod">
          <ac:chgData name="Влад Фурман" userId="c7a8dbc6f6048b23" providerId="LiveId" clId="{AFC67F9E-88DF-4E78-98EC-0FE386F272A1}" dt="2023-02-14T08:25:21.894" v="343" actId="113"/>
          <ac:spMkLst>
            <pc:docMk/>
            <pc:sldMk cId="51482627" sldId="260"/>
            <ac:spMk id="3" creationId="{9509C7E8-B92D-4825-98B5-2AA23C2A402A}"/>
          </ac:spMkLst>
        </pc:spChg>
        <pc:picChg chg="add mod">
          <ac:chgData name="Влад Фурман" userId="c7a8dbc6f6048b23" providerId="LiveId" clId="{AFC67F9E-88DF-4E78-98EC-0FE386F272A1}" dt="2023-02-14T08:27:57.958" v="350" actId="1076"/>
          <ac:picMkLst>
            <pc:docMk/>
            <pc:sldMk cId="51482627" sldId="260"/>
            <ac:picMk id="5" creationId="{7617DBAF-2CC0-4943-8B5A-B7D6C2D5D65F}"/>
          </ac:picMkLst>
        </pc:picChg>
        <pc:picChg chg="add mod">
          <ac:chgData name="Влад Фурман" userId="c7a8dbc6f6048b23" providerId="LiveId" clId="{AFC67F9E-88DF-4E78-98EC-0FE386F272A1}" dt="2023-02-14T08:30:00.373" v="353" actId="1076"/>
          <ac:picMkLst>
            <pc:docMk/>
            <pc:sldMk cId="51482627" sldId="260"/>
            <ac:picMk id="7" creationId="{B575BB6D-AC46-419C-A88B-87AA7CC7A827}"/>
          </ac:picMkLst>
        </pc:picChg>
      </pc:sldChg>
      <pc:sldChg chg="delSp modSp new mod modTransition setBg">
        <pc:chgData name="Влад Фурман" userId="c7a8dbc6f6048b23" providerId="LiveId" clId="{AFC67F9E-88DF-4E78-98EC-0FE386F272A1}" dt="2023-02-14T08:49:36.634" v="576"/>
        <pc:sldMkLst>
          <pc:docMk/>
          <pc:sldMk cId="129915108" sldId="261"/>
        </pc:sldMkLst>
        <pc:spChg chg="del">
          <ac:chgData name="Влад Фурман" userId="c7a8dbc6f6048b23" providerId="LiveId" clId="{AFC67F9E-88DF-4E78-98EC-0FE386F272A1}" dt="2023-02-14T08:30:04.933" v="355" actId="21"/>
          <ac:spMkLst>
            <pc:docMk/>
            <pc:sldMk cId="129915108" sldId="261"/>
            <ac:spMk id="2" creationId="{0995085E-3823-4575-8270-E345D9E18D3E}"/>
          </ac:spMkLst>
        </pc:spChg>
        <pc:spChg chg="mod">
          <ac:chgData name="Влад Фурман" userId="c7a8dbc6f6048b23" providerId="LiveId" clId="{AFC67F9E-88DF-4E78-98EC-0FE386F272A1}" dt="2023-02-14T08:31:27.573" v="388" actId="113"/>
          <ac:spMkLst>
            <pc:docMk/>
            <pc:sldMk cId="129915108" sldId="261"/>
            <ac:spMk id="3" creationId="{1E683941-84C9-4011-AB56-5252FE0284B7}"/>
          </ac:spMkLst>
        </pc:spChg>
      </pc:sldChg>
      <pc:sldChg chg="addSp delSp modSp new mod modTransition setBg">
        <pc:chgData name="Влад Фурман" userId="c7a8dbc6f6048b23" providerId="LiveId" clId="{AFC67F9E-88DF-4E78-98EC-0FE386F272A1}" dt="2023-02-14T08:49:38.181" v="577"/>
        <pc:sldMkLst>
          <pc:docMk/>
          <pc:sldMk cId="2436231103" sldId="262"/>
        </pc:sldMkLst>
        <pc:spChg chg="del">
          <ac:chgData name="Влад Фурман" userId="c7a8dbc6f6048b23" providerId="LiveId" clId="{AFC67F9E-88DF-4E78-98EC-0FE386F272A1}" dt="2023-02-14T08:32:10.196" v="390" actId="21"/>
          <ac:spMkLst>
            <pc:docMk/>
            <pc:sldMk cId="2436231103" sldId="262"/>
            <ac:spMk id="2" creationId="{76078C67-66A8-4CA2-BA1B-5171BF665A05}"/>
          </ac:spMkLst>
        </pc:spChg>
        <pc:spChg chg="mod">
          <ac:chgData name="Влад Фурман" userId="c7a8dbc6f6048b23" providerId="LiveId" clId="{AFC67F9E-88DF-4E78-98EC-0FE386F272A1}" dt="2023-02-14T08:32:59.602" v="415" actId="113"/>
          <ac:spMkLst>
            <pc:docMk/>
            <pc:sldMk cId="2436231103" sldId="262"/>
            <ac:spMk id="3" creationId="{578ED901-1908-410F-A566-78CB4559F6F0}"/>
          </ac:spMkLst>
        </pc:spChg>
        <pc:picChg chg="add mod">
          <ac:chgData name="Влад Фурман" userId="c7a8dbc6f6048b23" providerId="LiveId" clId="{AFC67F9E-88DF-4E78-98EC-0FE386F272A1}" dt="2023-02-14T08:37:17.572" v="424" actId="1076"/>
          <ac:picMkLst>
            <pc:docMk/>
            <pc:sldMk cId="2436231103" sldId="262"/>
            <ac:picMk id="5" creationId="{F8363E59-A523-4834-8416-BCC9935B32D0}"/>
          </ac:picMkLst>
        </pc:picChg>
        <pc:picChg chg="add mod">
          <ac:chgData name="Влад Фурман" userId="c7a8dbc6f6048b23" providerId="LiveId" clId="{AFC67F9E-88DF-4E78-98EC-0FE386F272A1}" dt="2023-02-14T08:37:14.472" v="423" actId="1076"/>
          <ac:picMkLst>
            <pc:docMk/>
            <pc:sldMk cId="2436231103" sldId="262"/>
            <ac:picMk id="7" creationId="{A514950C-A63B-4E3D-A994-C6E97B4B4278}"/>
          </ac:picMkLst>
        </pc:picChg>
      </pc:sldChg>
      <pc:sldChg chg="delSp modSp new mod modTransition setBg">
        <pc:chgData name="Влад Фурман" userId="c7a8dbc6f6048b23" providerId="LiveId" clId="{AFC67F9E-88DF-4E78-98EC-0FE386F272A1}" dt="2023-02-14T08:49:40.541" v="578"/>
        <pc:sldMkLst>
          <pc:docMk/>
          <pc:sldMk cId="3224359958" sldId="263"/>
        </pc:sldMkLst>
        <pc:spChg chg="del">
          <ac:chgData name="Влад Фурман" userId="c7a8dbc6f6048b23" providerId="LiveId" clId="{AFC67F9E-88DF-4E78-98EC-0FE386F272A1}" dt="2023-02-14T08:37:21.710" v="426" actId="21"/>
          <ac:spMkLst>
            <pc:docMk/>
            <pc:sldMk cId="3224359958" sldId="263"/>
            <ac:spMk id="2" creationId="{B690E215-F8F4-4AC3-95A6-4BEC1FDFD3BE}"/>
          </ac:spMkLst>
        </pc:spChg>
        <pc:spChg chg="mod">
          <ac:chgData name="Влад Фурман" userId="c7a8dbc6f6048b23" providerId="LiveId" clId="{AFC67F9E-88DF-4E78-98EC-0FE386F272A1}" dt="2023-02-14T08:38:21.327" v="446" actId="207"/>
          <ac:spMkLst>
            <pc:docMk/>
            <pc:sldMk cId="3224359958" sldId="263"/>
            <ac:spMk id="3" creationId="{623FF8E7-9D93-4844-A232-B0F5D5FD0C07}"/>
          </ac:spMkLst>
        </pc:spChg>
      </pc:sldChg>
      <pc:sldChg chg="addSp delSp modSp new mod modTransition setBg">
        <pc:chgData name="Влад Фурман" userId="c7a8dbc6f6048b23" providerId="LiveId" clId="{AFC67F9E-88DF-4E78-98EC-0FE386F272A1}" dt="2023-02-14T08:49:42.371" v="579"/>
        <pc:sldMkLst>
          <pc:docMk/>
          <pc:sldMk cId="4184124288" sldId="264"/>
        </pc:sldMkLst>
        <pc:spChg chg="del">
          <ac:chgData name="Влад Фурман" userId="c7a8dbc6f6048b23" providerId="LiveId" clId="{AFC67F9E-88DF-4E78-98EC-0FE386F272A1}" dt="2023-02-14T08:38:28.098" v="448" actId="21"/>
          <ac:spMkLst>
            <pc:docMk/>
            <pc:sldMk cId="4184124288" sldId="264"/>
            <ac:spMk id="2" creationId="{0D4A47A6-419A-4846-9BBD-7EFB5FFB2CB4}"/>
          </ac:spMkLst>
        </pc:spChg>
        <pc:spChg chg="mod">
          <ac:chgData name="Влад Фурман" userId="c7a8dbc6f6048b23" providerId="LiveId" clId="{AFC67F9E-88DF-4E78-98EC-0FE386F272A1}" dt="2023-02-14T08:39:40.642" v="458" actId="207"/>
          <ac:spMkLst>
            <pc:docMk/>
            <pc:sldMk cId="4184124288" sldId="264"/>
            <ac:spMk id="3" creationId="{FAC843E8-D24A-4212-8A85-5802325190F4}"/>
          </ac:spMkLst>
        </pc:spChg>
        <pc:spChg chg="add mod">
          <ac:chgData name="Влад Фурман" userId="c7a8dbc6f6048b23" providerId="LiveId" clId="{AFC67F9E-88DF-4E78-98EC-0FE386F272A1}" dt="2023-02-14T08:44:39.457" v="512" actId="14100"/>
          <ac:spMkLst>
            <pc:docMk/>
            <pc:sldMk cId="4184124288" sldId="264"/>
            <ac:spMk id="7" creationId="{1F886241-2D46-4B37-A148-73320942A57C}"/>
          </ac:spMkLst>
        </pc:spChg>
        <pc:picChg chg="add mod">
          <ac:chgData name="Влад Фурман" userId="c7a8dbc6f6048b23" providerId="LiveId" clId="{AFC67F9E-88DF-4E78-98EC-0FE386F272A1}" dt="2023-02-14T08:44:06.891" v="504" actId="1076"/>
          <ac:picMkLst>
            <pc:docMk/>
            <pc:sldMk cId="4184124288" sldId="264"/>
            <ac:picMk id="5" creationId="{1F602BB5-1C30-4E72-954B-AD318561EDE5}"/>
          </ac:picMkLst>
        </pc:picChg>
        <pc:picChg chg="add mod">
          <ac:chgData name="Влад Фурман" userId="c7a8dbc6f6048b23" providerId="LiveId" clId="{AFC67F9E-88DF-4E78-98EC-0FE386F272A1}" dt="2023-02-14T08:44:43.726" v="513" actId="1076"/>
          <ac:picMkLst>
            <pc:docMk/>
            <pc:sldMk cId="4184124288" sldId="264"/>
            <ac:picMk id="9" creationId="{FAFEB16E-41B9-4420-A485-FA9A73CEF3A2}"/>
          </ac:picMkLst>
        </pc:picChg>
      </pc:sldChg>
      <pc:sldChg chg="addSp delSp modSp new mod modTransition setBg">
        <pc:chgData name="Влад Фурман" userId="c7a8dbc6f6048b23" providerId="LiveId" clId="{AFC67F9E-88DF-4E78-98EC-0FE386F272A1}" dt="2023-02-14T08:49:44.241" v="580"/>
        <pc:sldMkLst>
          <pc:docMk/>
          <pc:sldMk cId="1702523670" sldId="265"/>
        </pc:sldMkLst>
        <pc:spChg chg="del">
          <ac:chgData name="Влад Фурман" userId="c7a8dbc6f6048b23" providerId="LiveId" clId="{AFC67F9E-88DF-4E78-98EC-0FE386F272A1}" dt="2023-02-14T08:44:49.425" v="515" actId="21"/>
          <ac:spMkLst>
            <pc:docMk/>
            <pc:sldMk cId="1702523670" sldId="265"/>
            <ac:spMk id="2" creationId="{D93A223D-A2D4-4C41-8CB3-A7D33D154ABC}"/>
          </ac:spMkLst>
        </pc:spChg>
        <pc:spChg chg="mod">
          <ac:chgData name="Влад Фурман" userId="c7a8dbc6f6048b23" providerId="LiveId" clId="{AFC67F9E-88DF-4E78-98EC-0FE386F272A1}" dt="2023-02-14T08:45:44.741" v="532" actId="113"/>
          <ac:spMkLst>
            <pc:docMk/>
            <pc:sldMk cId="1702523670" sldId="265"/>
            <ac:spMk id="3" creationId="{FB45EF48-774E-4237-8C95-2A616C0EA158}"/>
          </ac:spMkLst>
        </pc:spChg>
        <pc:picChg chg="add mod">
          <ac:chgData name="Влад Фурман" userId="c7a8dbc6f6048b23" providerId="LiveId" clId="{AFC67F9E-88DF-4E78-98EC-0FE386F272A1}" dt="2023-02-14T08:46:27.982" v="537" actId="1076"/>
          <ac:picMkLst>
            <pc:docMk/>
            <pc:sldMk cId="1702523670" sldId="265"/>
            <ac:picMk id="5" creationId="{5A011283-535D-4063-8DF6-6F6D8CE23932}"/>
          </ac:picMkLst>
        </pc:picChg>
        <pc:picChg chg="add mod">
          <ac:chgData name="Влад Фурман" userId="c7a8dbc6f6048b23" providerId="LiveId" clId="{AFC67F9E-88DF-4E78-98EC-0FE386F272A1}" dt="2023-02-14T08:49:13.311" v="569" actId="1076"/>
          <ac:picMkLst>
            <pc:docMk/>
            <pc:sldMk cId="1702523670" sldId="265"/>
            <ac:picMk id="7" creationId="{FEB1B854-0C69-4D38-879C-42C91F1CAFEB}"/>
          </ac:picMkLst>
        </pc:picChg>
        <pc:picChg chg="add mod">
          <ac:chgData name="Влад Фурман" userId="c7a8dbc6f6048b23" providerId="LiveId" clId="{AFC67F9E-88DF-4E78-98EC-0FE386F272A1}" dt="2023-02-14T08:49:02.987" v="564" actId="14100"/>
          <ac:picMkLst>
            <pc:docMk/>
            <pc:sldMk cId="1702523670" sldId="265"/>
            <ac:picMk id="9" creationId="{43FE440A-5ADC-4228-B2D8-BE7330FFB2D4}"/>
          </ac:picMkLst>
        </pc:picChg>
        <pc:picChg chg="add mod">
          <ac:chgData name="Влад Фурман" userId="c7a8dbc6f6048b23" providerId="LiveId" clId="{AFC67F9E-88DF-4E78-98EC-0FE386F272A1}" dt="2023-02-14T08:49:17.091" v="570" actId="1076"/>
          <ac:picMkLst>
            <pc:docMk/>
            <pc:sldMk cId="1702523670" sldId="265"/>
            <ac:picMk id="11" creationId="{7A5467A9-F85C-4FB2-9F39-199591287464}"/>
          </ac:picMkLst>
        </pc:picChg>
        <pc:picChg chg="add mod">
          <ac:chgData name="Влад Фурман" userId="c7a8dbc6f6048b23" providerId="LiveId" clId="{AFC67F9E-88DF-4E78-98EC-0FE386F272A1}" dt="2023-02-14T08:49:10.904" v="568" actId="1076"/>
          <ac:picMkLst>
            <pc:docMk/>
            <pc:sldMk cId="1702523670" sldId="265"/>
            <ac:picMk id="13" creationId="{BBF45254-4FE3-4566-B369-AA9D18409863}"/>
          </ac:picMkLst>
        </pc:picChg>
      </pc:sldChg>
      <pc:sldMasterChg chg="addSldLayout">
        <pc:chgData name="Влад Фурман" userId="c7a8dbc6f6048b23" providerId="LiveId" clId="{AFC67F9E-88DF-4E78-98EC-0FE386F272A1}" dt="2023-02-14T07:31:04.044" v="0" actId="680"/>
        <pc:sldMasterMkLst>
          <pc:docMk/>
          <pc:sldMasterMk cId="3163373927" sldId="2147483648"/>
        </pc:sldMasterMkLst>
        <pc:sldLayoutChg chg="add">
          <pc:chgData name="Влад Фурман" userId="c7a8dbc6f6048b23" providerId="LiveId" clId="{AFC67F9E-88DF-4E78-98EC-0FE386F272A1}" dt="2023-02-14T07:31:04.044" v="0" actId="680"/>
          <pc:sldLayoutMkLst>
            <pc:docMk/>
            <pc:sldMasterMk cId="3163373927" sldId="2147483648"/>
            <pc:sldLayoutMk cId="1359552694" sldId="214748364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745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461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819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581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044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786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304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813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98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556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95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562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509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378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137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400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4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3299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  <p:sldLayoutId id="2147483915" r:id="rId14"/>
    <p:sldLayoutId id="2147483916" r:id="rId15"/>
    <p:sldLayoutId id="2147483917" r:id="rId16"/>
    <p:sldLayoutId id="214748391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CBE834-1C26-479D-8BD3-D3ED3FEAB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981" y="142344"/>
            <a:ext cx="1960038" cy="1960038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0BA983B-C28B-4484-AAC8-F51B932B6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1" y="3034507"/>
            <a:ext cx="11306176" cy="1047749"/>
          </a:xfrm>
        </p:spPr>
        <p:txBody>
          <a:bodyPr/>
          <a:lstStyle/>
          <a:p>
            <a:r>
              <a:rPr lang="uk-UA" sz="2800" b="1" i="1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МОБІЛЬНИЙ РЯТУВАЛЬНИЙ ЦЕНТР ШВИДКОГО РЕАГУВАННЯ </a:t>
            </a:r>
            <a:br>
              <a:rPr lang="uk-UA" sz="2800" b="1" i="1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800" b="1" i="1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ДЕРЖАВНОЇ СЛУЖБИ УКРАЇНИ З НАДЗВИЧАЙНИХ СИТУАЦІЙ</a:t>
            </a:r>
            <a:endParaRPr lang="uk-UA" sz="2800" dirty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Підзаголовок 2">
            <a:extLst>
              <a:ext uri="{FF2B5EF4-FFF2-40B4-BE49-F238E27FC236}">
                <a16:creationId xmlns:a16="http://schemas.microsoft.com/office/drawing/2014/main" id="{5361D1D3-CF96-4783-B7A8-5F3F52341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91532"/>
            <a:ext cx="12192000" cy="165576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uk-UA" sz="2800" b="1" i="1" dirty="0">
                <a:solidFill>
                  <a:schemeClr val="tx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ГРУПА ЗАБЕЗПЕЧЕННЯ АВАРІЙНО-РЯТУВАЛЬНИХ РОБІТ</a:t>
            </a:r>
          </a:p>
          <a:p>
            <a:pPr algn="ctr"/>
            <a:r>
              <a:rPr lang="uk-UA" sz="2800" b="1" i="1" dirty="0">
                <a:solidFill>
                  <a:schemeClr val="tx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АВАРІЙНО-РЯТУВАЛЬНОЇ ЧАСТИНИ З ЛІКВІДАЦІЇ НАСЛІДКІВ НАДЗВИЧАЙНИХ СИТУАЦІЙ</a:t>
            </a:r>
          </a:p>
          <a:p>
            <a:pPr algn="ctr"/>
            <a:r>
              <a:rPr lang="uk-UA" sz="2800" b="1" i="1" dirty="0">
                <a:solidFill>
                  <a:schemeClr val="tx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НАВЧАЛЬНА ГРУППА № 13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50215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EE33EE-9267-2A55-CE5D-9655F8A1BAB7}"/>
              </a:ext>
            </a:extLst>
          </p:cNvPr>
          <p:cNvSpPr txBox="1"/>
          <p:nvPr/>
        </p:nvSpPr>
        <p:spPr>
          <a:xfrm>
            <a:off x="634482" y="1480848"/>
            <a:ext cx="112433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ТАКТИЧНА ПІДГОТОВКА</a:t>
            </a:r>
            <a:endParaRPr lang="uk-UA" sz="3600" b="1" dirty="0">
              <a:solidFill>
                <a:srgbClr val="FFC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8FE4A7-E8BA-0A6F-3E54-20ABB55F4DFC}"/>
              </a:ext>
            </a:extLst>
          </p:cNvPr>
          <p:cNvSpPr txBox="1"/>
          <p:nvPr/>
        </p:nvSpPr>
        <p:spPr>
          <a:xfrm>
            <a:off x="1180321" y="2404579"/>
            <a:ext cx="1015170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тактико-технічні характеристики аварійно-рятувальної, спеціальної техніки та обладнання, що знаходиться на оснащенні підрозділу. Правила експлуатації, порядок проведення випробувань та обслуговування.</a:t>
            </a:r>
          </a:p>
        </p:txBody>
      </p:sp>
    </p:spTree>
    <p:extLst>
      <p:ext uri="{BB962C8B-B14F-4D97-AF65-F5344CB8AC3E}">
        <p14:creationId xmlns:p14="http://schemas.microsoft.com/office/powerpoint/2010/main" val="1839503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77E901E-5156-26D1-8C8C-EA775F77695A}"/>
              </a:ext>
            </a:extLst>
          </p:cNvPr>
          <p:cNvSpPr txBox="1"/>
          <p:nvPr/>
        </p:nvSpPr>
        <p:spPr>
          <a:xfrm>
            <a:off x="3047223" y="334643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БЕЗПЕКА ПРАЦІ ПІД ЧАС ЕКСПЛУАТАЦІЇ ТРАНСПОРТНИХ ЗАСОБІВ </a:t>
            </a:r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44D743-C57F-B9CD-E484-7E03F50F6F50}"/>
              </a:ext>
            </a:extLst>
          </p:cNvPr>
          <p:cNvSpPr txBox="1"/>
          <p:nvPr/>
        </p:nvSpPr>
        <p:spPr>
          <a:xfrm>
            <a:off x="697462" y="1251390"/>
            <a:ext cx="602057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Організація робіт із забезпечення безпеки праці органами, підрозділами, підприємствами, установами та організаціями системи ДСНС України під час експлуатації ТЗ здійснюється згідно з Законом України "Про охорону праці", відповідними підзаконними актами, наказами ДСНС України, а також Правилами охорони праці на автомобільному транспорті затвердженого наказом Міністерства надзвичайних ситуацій України від 09.07.2012 № 964, зареєстрованим у Міністерстві юстиції України 1 серпня 2012 р. за № 1299/21611. 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FAE8CC-9670-5306-1599-2D2ABAF78AC5}"/>
              </a:ext>
            </a:extLst>
          </p:cNvPr>
          <p:cNvSpPr txBox="1"/>
          <p:nvPr/>
        </p:nvSpPr>
        <p:spPr>
          <a:xfrm>
            <a:off x="697462" y="4830183"/>
            <a:ext cx="107970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Розслідування та ведення обліку нещасних випадків з працівниками, професійних захворювань і аварій на виробництві здійснюються відповідно до Порядку розслідування та ведення обліку нещасних випадків, професійних захворювань і аварій на виробництві, затвердженого постановою Кабінету Міністрів України від 30 листопада 2011 р. за № 1232. 	</a:t>
            </a:r>
          </a:p>
        </p:txBody>
      </p:sp>
      <p:pic>
        <p:nvPicPr>
          <p:cNvPr id="1028" name="Picture 4" descr="Монтаж, техническое обслуживание и ремонт промышленного оборудования (по  отраслям) (ТОП-50) » Гусевский политехнический техникум">
            <a:extLst>
              <a:ext uri="{FF2B5EF4-FFF2-40B4-BE49-F238E27FC236}">
                <a16:creationId xmlns:a16="http://schemas.microsoft.com/office/drawing/2014/main" id="{6C47C3B5-F2BE-6CF7-2F9E-84822DC15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312" y="1326316"/>
            <a:ext cx="4521226" cy="271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553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ED60617-4CA7-A841-D737-3622F1BC3F19}"/>
              </a:ext>
            </a:extLst>
          </p:cNvPr>
          <p:cNvSpPr txBox="1"/>
          <p:nvPr/>
        </p:nvSpPr>
        <p:spPr>
          <a:xfrm>
            <a:off x="2614515" y="455941"/>
            <a:ext cx="69629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Особливості</a:t>
            </a:r>
            <a:r>
              <a:rPr lang="ru-RU" sz="1800" b="1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1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експлуатації</a:t>
            </a:r>
            <a:r>
              <a:rPr lang="ru-RU" sz="1800" b="1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транспортного </a:t>
            </a:r>
            <a:r>
              <a:rPr lang="ru-RU" sz="1800" b="1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засобу</a:t>
            </a:r>
            <a:r>
              <a:rPr lang="ru-RU" sz="1800" b="1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у </a:t>
            </a:r>
            <a:r>
              <a:rPr lang="ru-RU" sz="1800" b="1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різні</a:t>
            </a:r>
            <a:r>
              <a:rPr lang="ru-RU" sz="1800" b="1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пори року </a:t>
            </a:r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F2A1F0-4A1B-F7C3-AAA1-27D9DF9FE067}"/>
              </a:ext>
            </a:extLst>
          </p:cNvPr>
          <p:cNvSpPr txBox="1"/>
          <p:nvPr/>
        </p:nvSpPr>
        <p:spPr>
          <a:xfrm>
            <a:off x="520182" y="1000579"/>
            <a:ext cx="11227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Підготовка ТЗ до експлуатації у літню чи зимову пори року здійснюється за наказом керівників органів (підрозділів), що експлуатують ТЗ. 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708610-D91D-F151-735A-7EA13764C801}"/>
              </a:ext>
            </a:extLst>
          </p:cNvPr>
          <p:cNvSpPr txBox="1"/>
          <p:nvPr/>
        </p:nvSpPr>
        <p:spPr>
          <a:xfrm>
            <a:off x="520182" y="1646910"/>
            <a:ext cx="1115163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Перед </a:t>
            </a:r>
            <a:r>
              <a:rPr lang="ru-RU" sz="1800" b="0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настанням</a:t>
            </a:r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літнього</a:t>
            </a:r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чи</a:t>
            </a:r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зимового</a:t>
            </a:r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періодів</a:t>
            </a:r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експлуатації</a:t>
            </a:r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ТЗ </a:t>
            </a:r>
            <a:r>
              <a:rPr lang="ru-RU" sz="1800" b="0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із</a:t>
            </a:r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водіями</a:t>
            </a:r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та </a:t>
            </a:r>
            <a:r>
              <a:rPr lang="ru-RU" sz="1800" b="0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особовим</a:t>
            </a:r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складом </a:t>
            </a:r>
            <a:r>
              <a:rPr lang="ru-RU" sz="1800" b="0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організовуються</a:t>
            </a:r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заняття</a:t>
            </a:r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, на </a:t>
            </a:r>
            <a:r>
              <a:rPr lang="ru-RU" sz="1800" b="0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яких</a:t>
            </a:r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вивчаються</a:t>
            </a:r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: </a:t>
            </a:r>
          </a:p>
          <a:p>
            <a:pPr algn="just"/>
            <a:r>
              <a:rPr lang="ru-RU" sz="1800" b="0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особливості</a:t>
            </a:r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ТО і </a:t>
            </a:r>
            <a:r>
              <a:rPr lang="ru-RU" sz="1800" b="0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утримання</a:t>
            </a:r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ТЗ у </a:t>
            </a:r>
            <a:r>
              <a:rPr lang="ru-RU" sz="1800" b="0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підрозділі</a:t>
            </a:r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; </a:t>
            </a:r>
          </a:p>
          <a:p>
            <a:r>
              <a:rPr lang="ru-RU" sz="1800" b="0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способи</a:t>
            </a:r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і </a:t>
            </a:r>
            <a:r>
              <a:rPr lang="ru-RU" sz="1800" b="0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засоби</a:t>
            </a:r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підвищення</a:t>
            </a:r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їх</a:t>
            </a:r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прохідності</a:t>
            </a:r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; </a:t>
            </a:r>
          </a:p>
          <a:p>
            <a:r>
              <a:rPr lang="ru-RU" sz="1800" b="0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особливості</a:t>
            </a:r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керування</a:t>
            </a:r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ТЗ в </a:t>
            </a:r>
            <a:r>
              <a:rPr lang="ru-RU" sz="1800" b="0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складних</a:t>
            </a:r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дорожніх</a:t>
            </a:r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та </a:t>
            </a:r>
            <a:r>
              <a:rPr lang="ru-RU" sz="1800" b="0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погодних</a:t>
            </a:r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умовах</a:t>
            </a:r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. 	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3FF35F-D258-0E75-4DF0-C12652F5BD8C}"/>
              </a:ext>
            </a:extLst>
          </p:cNvPr>
          <p:cNvSpPr txBox="1"/>
          <p:nvPr/>
        </p:nvSpPr>
        <p:spPr>
          <a:xfrm>
            <a:off x="520182" y="3124238"/>
            <a:ext cx="1115163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Під</a:t>
            </a:r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час </a:t>
            </a:r>
            <a:r>
              <a:rPr lang="ru-RU" sz="1800" b="0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підготовки</a:t>
            </a:r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до </a:t>
            </a:r>
            <a:r>
              <a:rPr lang="ru-RU" sz="1800" b="0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експлуатації</a:t>
            </a:r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взимку</a:t>
            </a:r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також </a:t>
            </a:r>
            <a:r>
              <a:rPr lang="ru-RU" sz="1800" b="0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вивчаються</a:t>
            </a:r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: </a:t>
            </a:r>
          </a:p>
          <a:p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порядок пуску холодного </a:t>
            </a:r>
            <a:r>
              <a:rPr lang="ru-RU" sz="1800" b="0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двигуна</a:t>
            </a:r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за </a:t>
            </a:r>
            <a:r>
              <a:rPr lang="ru-RU" sz="1800" b="0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низької</a:t>
            </a:r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температури</a:t>
            </a:r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навколишнього</a:t>
            </a:r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середовища</a:t>
            </a:r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; </a:t>
            </a:r>
          </a:p>
          <a:p>
            <a:r>
              <a:rPr lang="ru-RU" sz="1800" b="0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засоби</a:t>
            </a:r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і </a:t>
            </a:r>
            <a:r>
              <a:rPr lang="ru-RU" sz="1800" b="0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методи</a:t>
            </a:r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що</a:t>
            </a:r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полегшують</a:t>
            </a:r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пуск холодного </a:t>
            </a:r>
            <a:r>
              <a:rPr lang="ru-RU" sz="1800" b="0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двигуна</a:t>
            </a:r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ТЗ; </a:t>
            </a:r>
          </a:p>
          <a:p>
            <a:pPr algn="just"/>
            <a:r>
              <a:rPr lang="ru-RU" sz="1800" b="0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засоби</a:t>
            </a:r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обігріву</a:t>
            </a:r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і </a:t>
            </a:r>
            <a:r>
              <a:rPr lang="ru-RU" sz="1800" b="0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підтримки</a:t>
            </a:r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нормальної</a:t>
            </a:r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температури</a:t>
            </a:r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двигуна</a:t>
            </a:r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ТЗ </a:t>
            </a:r>
            <a:r>
              <a:rPr lang="ru-RU" sz="1800" b="0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під</a:t>
            </a:r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час руху і на стоянках; </a:t>
            </a:r>
          </a:p>
          <a:p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правила </a:t>
            </a:r>
            <a:r>
              <a:rPr lang="ru-RU" sz="1800" b="0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безпеки</a:t>
            </a:r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праці</a:t>
            </a:r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під</a:t>
            </a:r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час </a:t>
            </a:r>
            <a:r>
              <a:rPr lang="ru-RU" sz="1800" b="0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прогрівання</a:t>
            </a:r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двигуна</a:t>
            </a:r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і </a:t>
            </a:r>
            <a:r>
              <a:rPr lang="ru-RU" sz="1800" b="0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поведінки</a:t>
            </a:r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з </a:t>
            </a:r>
            <a:r>
              <a:rPr lang="ru-RU" sz="1800" b="0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токсичними</a:t>
            </a:r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охолоджувальними</a:t>
            </a:r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рідинами</a:t>
            </a:r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що</a:t>
            </a:r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не </a:t>
            </a:r>
            <a:r>
              <a:rPr lang="ru-RU" sz="1800" b="0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замерзають</a:t>
            </a:r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за </a:t>
            </a:r>
            <a:r>
              <a:rPr lang="ru-RU" sz="1800" b="0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низьких</a:t>
            </a:r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температур; </a:t>
            </a:r>
          </a:p>
          <a:p>
            <a:r>
              <a:rPr lang="ru-RU" sz="1800" b="0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особливості</a:t>
            </a:r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роботи</a:t>
            </a:r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із</a:t>
            </a:r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спецагрегатами</a:t>
            </a:r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при </a:t>
            </a:r>
            <a:r>
              <a:rPr lang="ru-RU" sz="1800" b="0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ліквідації</a:t>
            </a:r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наслідків</a:t>
            </a:r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надзвичайних</a:t>
            </a:r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ситуацій</a:t>
            </a:r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чи</a:t>
            </a:r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гасінні</a:t>
            </a:r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пожеж</a:t>
            </a:r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за </a:t>
            </a:r>
            <a:r>
              <a:rPr lang="ru-RU" sz="1800" b="0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низьких</a:t>
            </a:r>
            <a:r>
              <a:rPr lang="ru-RU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температур. 	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2F23DF-1107-1F62-9EEA-AFA60BA86603}"/>
              </a:ext>
            </a:extLst>
          </p:cNvPr>
          <p:cNvSpPr txBox="1"/>
          <p:nvPr/>
        </p:nvSpPr>
        <p:spPr>
          <a:xfrm>
            <a:off x="520180" y="5397385"/>
            <a:ext cx="111516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Під час підготовки ТЗ до експлуатації в літню і зимову пори року для всіх ТЗ проводиться сезонне ТО із врахуванням вимог заводів-виробників, викладених у інструкції з експлуатації ТЗ, його шасі, і приблизного переліку основних операцій СТО (додаток 23). 	</a:t>
            </a:r>
          </a:p>
        </p:txBody>
      </p:sp>
    </p:spTree>
    <p:extLst>
      <p:ext uri="{BB962C8B-B14F-4D97-AF65-F5344CB8AC3E}">
        <p14:creationId xmlns:p14="http://schemas.microsoft.com/office/powerpoint/2010/main" val="2775181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3">
            <a:extLst>
              <a:ext uri="{FF2B5EF4-FFF2-40B4-BE49-F238E27FC236}">
                <a16:creationId xmlns:a16="http://schemas.microsoft.com/office/drawing/2014/main" id="{545A3C18-9B05-A561-7F47-CAE8F598658B}"/>
              </a:ext>
            </a:extLst>
          </p:cNvPr>
          <p:cNvSpPr/>
          <p:nvPr/>
        </p:nvSpPr>
        <p:spPr>
          <a:xfrm>
            <a:off x="9624646" y="153650"/>
            <a:ext cx="2948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Додаток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</a:t>
            </a:r>
            <a:b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Настанови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експлуатації</a:t>
            </a:r>
            <a:b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транспортних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органах</a:t>
            </a:r>
            <a:b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підрозділах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ДСНС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endParaRPr lang="ru-RU" sz="1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C2D2A3F-7E78-0D8E-31EF-2E6AC0D4A5C3}"/>
              </a:ext>
            </a:extLst>
          </p:cNvPr>
          <p:cNvSpPr/>
          <p:nvPr/>
        </p:nvSpPr>
        <p:spPr>
          <a:xfrm>
            <a:off x="2713892" y="1086309"/>
            <a:ext cx="67642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br>
              <a:rPr lang="ru-RU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методики </a:t>
            </a:r>
            <a:r>
              <a:rPr lang="ru-RU" sz="1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перевірки</a:t>
            </a:r>
            <a:r>
              <a:rPr lang="ru-RU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технічного</a:t>
            </a:r>
            <a:r>
              <a:rPr lang="ru-RU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стану транспортного </a:t>
            </a:r>
            <a:r>
              <a:rPr lang="ru-RU" sz="1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засобу</a:t>
            </a:r>
            <a:endParaRPr lang="ru-RU" sz="1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08E229C4-9790-7312-2437-8060DCBD360E}"/>
              </a:ext>
            </a:extLst>
          </p:cNvPr>
          <p:cNvSpPr/>
          <p:nvPr/>
        </p:nvSpPr>
        <p:spPr>
          <a:xfrm>
            <a:off x="351690" y="1754086"/>
            <a:ext cx="115618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1. </a:t>
            </a:r>
            <a:r>
              <a:rPr lang="ru-RU" sz="1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Перевірка</a:t>
            </a:r>
            <a:r>
              <a:rPr lang="ru-RU" sz="1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документів</a:t>
            </a:r>
            <a:r>
              <a:rPr lang="ru-RU" sz="1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водія</a:t>
            </a:r>
            <a:r>
              <a:rPr lang="ru-RU" sz="1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і </a:t>
            </a:r>
            <a:r>
              <a:rPr lang="ru-RU" sz="1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документації</a:t>
            </a:r>
            <a:r>
              <a:rPr lang="ru-RU" sz="1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на ТЗ</a:t>
            </a:r>
            <a:endParaRPr lang="ru-RU" sz="1200" dirty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Перевірити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посвідчення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водія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на право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керувати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ТЗ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вказаного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типу (марки) і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посвідчення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на право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керувати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спеціальним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ТЗ;</a:t>
            </a:r>
          </a:p>
          <a:p>
            <a:pPr algn="just"/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проходження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передрейсового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медичного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огляду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правильність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ведення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формуляра ТЗ,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звернувши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увагу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правильність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і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своєчасність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обліку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роботи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ТЗ по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місяцях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, на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відповідність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обліку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роботи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ТЗ показам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спідометра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, на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облік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акумуляторних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батарей і на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відповідність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номерів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шин, номерам,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що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записані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у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розділі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VII 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формуляра;</a:t>
            </a:r>
          </a:p>
          <a:p>
            <a:pPr algn="just"/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правильність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записів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про роботу ТЗ за квартал у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технічному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паспорті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ведення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експлуатаційної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картки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ведення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і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правильність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записів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у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картках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обліку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шин і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акумуляторних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батарей;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проведення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ТО ТЗ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згідно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із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записами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в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журналі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обліку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ТО.</a:t>
            </a:r>
            <a:endParaRPr lang="ru-RU" sz="1200" b="0" i="0" dirty="0">
              <a:solidFill>
                <a:srgbClr val="FFC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9" name="Прямоугольник 6">
            <a:extLst>
              <a:ext uri="{FF2B5EF4-FFF2-40B4-BE49-F238E27FC236}">
                <a16:creationId xmlns:a16="http://schemas.microsoft.com/office/drawing/2014/main" id="{3A2C3A02-FECE-13F5-3129-79C00690F6EB}"/>
              </a:ext>
            </a:extLst>
          </p:cNvPr>
          <p:cNvSpPr/>
          <p:nvPr/>
        </p:nvSpPr>
        <p:spPr>
          <a:xfrm>
            <a:off x="351690" y="3677690"/>
            <a:ext cx="115618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2. </a:t>
            </a:r>
            <a:r>
              <a:rPr lang="ru-RU" sz="1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Перевірка</a:t>
            </a:r>
            <a:r>
              <a:rPr lang="ru-RU" sz="1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інструментів</a:t>
            </a:r>
            <a:r>
              <a:rPr lang="ru-RU" sz="1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водія</a:t>
            </a:r>
            <a:r>
              <a:rPr lang="ru-RU" sz="1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і </a:t>
            </a:r>
            <a:r>
              <a:rPr lang="ru-RU" sz="1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спеціального</a:t>
            </a:r>
            <a:r>
              <a:rPr lang="ru-RU" sz="1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обладнання</a:t>
            </a:r>
            <a:endParaRPr lang="ru-RU" sz="1200" dirty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Перевірити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комплектність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, стан і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укладання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(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кріплення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)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інструментів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водія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і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механізованого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та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немеханізованого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ручного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інструменту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робочі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частини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викруток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, зубил,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воротків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гайкових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ключів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кріплення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молотка на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рукоятці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(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держаку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заправку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мастилом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солідолонагнітача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комплект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запасних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частин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у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спеціальному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ящику,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їх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змащування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і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укладання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Розміщення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і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кріплення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спецобладнання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у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місцях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визначених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інструкцією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заводу-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виробника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комплектність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згідно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з табелем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належності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.</a:t>
            </a:r>
            <a:endParaRPr lang="ru-RU" sz="1200" b="0" i="0" dirty="0">
              <a:solidFill>
                <a:srgbClr val="FFC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Прямоугольник 7">
            <a:extLst>
              <a:ext uri="{FF2B5EF4-FFF2-40B4-BE49-F238E27FC236}">
                <a16:creationId xmlns:a16="http://schemas.microsoft.com/office/drawing/2014/main" id="{33466D92-39DB-95D6-824E-CD9294D0E4DA}"/>
              </a:ext>
            </a:extLst>
          </p:cNvPr>
          <p:cNvSpPr/>
          <p:nvPr/>
        </p:nvSpPr>
        <p:spPr>
          <a:xfrm>
            <a:off x="351690" y="5062685"/>
            <a:ext cx="115618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3. </a:t>
            </a:r>
            <a:r>
              <a:rPr lang="ru-RU" sz="1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Перевірка</a:t>
            </a:r>
            <a:r>
              <a:rPr lang="ru-RU" sz="1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кабіни</a:t>
            </a:r>
            <a:r>
              <a:rPr lang="ru-RU" sz="1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і кузова</a:t>
            </a:r>
            <a:endParaRPr lang="ru-RU" sz="1200" dirty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Зовнішнім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оглядом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визначити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стан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кабіни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і кузова ТЗ та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їх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кріплення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до рами, стан і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кріплення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дверей,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робочий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стан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їх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замків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і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склопідіймачів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справність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кінцевих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вимикачів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дверей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відсіків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кузова;</a:t>
            </a:r>
          </a:p>
          <a:p>
            <a:pPr algn="just"/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стан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сидінь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кріплення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контрольних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приладів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і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склоочищувачів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дію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механізму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управління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жалюзі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наявність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і установку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дзеркал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заднього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бачення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стан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пофарбування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металевої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обшивки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кабіни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, кузова і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відсіків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наявність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зім'ятих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частин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розривів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і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корозій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зовнішній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вигляд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ТЗ, стан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декоративних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і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хромових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деталей;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наявність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та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відсутність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протікань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наявність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медичної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аптечки ТЗ та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засобів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пожежогасіння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.</a:t>
            </a:r>
            <a:endParaRPr lang="ru-RU" sz="1200" b="0" i="0" dirty="0">
              <a:solidFill>
                <a:srgbClr val="FFC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102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3">
            <a:extLst>
              <a:ext uri="{FF2B5EF4-FFF2-40B4-BE49-F238E27FC236}">
                <a16:creationId xmlns:a16="http://schemas.microsoft.com/office/drawing/2014/main" id="{545A3C18-9B05-A561-7F47-CAE8F598658B}"/>
              </a:ext>
            </a:extLst>
          </p:cNvPr>
          <p:cNvSpPr/>
          <p:nvPr/>
        </p:nvSpPr>
        <p:spPr>
          <a:xfrm>
            <a:off x="9624646" y="153650"/>
            <a:ext cx="2948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Додаток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</a:t>
            </a:r>
            <a:b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Настанови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експлуатації</a:t>
            </a:r>
            <a:b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транспортних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органах</a:t>
            </a:r>
            <a:b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підрозділах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ДСНС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endParaRPr lang="ru-RU" sz="1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C2D2A3F-7E78-0D8E-31EF-2E6AC0D4A5C3}"/>
              </a:ext>
            </a:extLst>
          </p:cNvPr>
          <p:cNvSpPr/>
          <p:nvPr/>
        </p:nvSpPr>
        <p:spPr>
          <a:xfrm>
            <a:off x="2713892" y="1086309"/>
            <a:ext cx="67642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br>
              <a:rPr lang="ru-RU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методики </a:t>
            </a:r>
            <a:r>
              <a:rPr lang="ru-RU" sz="1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перевірки</a:t>
            </a:r>
            <a:r>
              <a:rPr lang="ru-RU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технічного</a:t>
            </a:r>
            <a:r>
              <a:rPr lang="ru-RU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стану транспортного </a:t>
            </a:r>
            <a:r>
              <a:rPr lang="ru-RU" sz="1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засобу</a:t>
            </a:r>
            <a:endParaRPr lang="ru-RU" sz="1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1">
            <a:extLst>
              <a:ext uri="{FF2B5EF4-FFF2-40B4-BE49-F238E27FC236}">
                <a16:creationId xmlns:a16="http://schemas.microsoft.com/office/drawing/2014/main" id="{B18F8040-41D0-DBB6-72EB-834EBA9350BA}"/>
              </a:ext>
            </a:extLst>
          </p:cNvPr>
          <p:cNvSpPr/>
          <p:nvPr/>
        </p:nvSpPr>
        <p:spPr>
          <a:xfrm>
            <a:off x="386862" y="1754086"/>
            <a:ext cx="11430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4. </a:t>
            </a:r>
            <a:r>
              <a:rPr lang="ru-RU" sz="1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Перевірка</a:t>
            </a:r>
            <a:r>
              <a:rPr lang="ru-RU" sz="1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рульового</a:t>
            </a:r>
            <a:r>
              <a:rPr lang="ru-RU" sz="1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управління</a:t>
            </a:r>
            <a:endParaRPr lang="ru-RU" sz="1200" dirty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Перевірити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люфт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рульового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колеса, стан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зчленування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рульових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тяг і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кріплень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рульової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сошки до вала сошки, картера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рульового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механізму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до лонжерона рами;</a:t>
            </a:r>
          </a:p>
          <a:p>
            <a:pPr algn="just"/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наявність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оливи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в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картері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рульового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механізму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і в бачку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гідропідсилювача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рульового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управління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, а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також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місця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ущільнень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мастилопроводів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і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шлангів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натяг паса приводу насоса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гідропідсилювача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стан карданного вала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гідропідсилювача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його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змащення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зусилля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що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прикладається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до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рульового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колеса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під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час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спрацювання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гідропідсилювача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.</a:t>
            </a:r>
            <a:endParaRPr lang="ru-RU" sz="1200" b="0" i="0" dirty="0">
              <a:solidFill>
                <a:srgbClr val="FFC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 2">
            <a:extLst>
              <a:ext uri="{FF2B5EF4-FFF2-40B4-BE49-F238E27FC236}">
                <a16:creationId xmlns:a16="http://schemas.microsoft.com/office/drawing/2014/main" id="{21A50F4D-75C5-752E-4D07-58B81BF620D7}"/>
              </a:ext>
            </a:extLst>
          </p:cNvPr>
          <p:cNvSpPr/>
          <p:nvPr/>
        </p:nvSpPr>
        <p:spPr>
          <a:xfrm>
            <a:off x="386862" y="3231413"/>
            <a:ext cx="11430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5. </a:t>
            </a:r>
            <a:r>
              <a:rPr lang="ru-RU" sz="1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Перевірка</a:t>
            </a:r>
            <a:r>
              <a:rPr lang="ru-RU" sz="1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гальм</a:t>
            </a:r>
            <a:endParaRPr lang="ru-RU" sz="1200" dirty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Перевірити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натяг паса приводу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компресора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продуктивність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компресора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і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тиск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що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ним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забезпечується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наявність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гальмівної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рідини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в бачку головного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гальмівного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циліндра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витік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повітря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або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гальмівної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рідини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із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трубопроводів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і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шлангів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гальмівних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циліндрів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дію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стоянкового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гальма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як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діють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робочі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гальма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одночасність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і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ефективність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спрацьовування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(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гальмування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вільний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хід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педалі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гальма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.</a:t>
            </a:r>
            <a:endParaRPr lang="ru-RU" sz="1200" b="0" i="0" dirty="0">
              <a:solidFill>
                <a:srgbClr val="FFC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Прямоугольник 8">
            <a:extLst>
              <a:ext uri="{FF2B5EF4-FFF2-40B4-BE49-F238E27FC236}">
                <a16:creationId xmlns:a16="http://schemas.microsoft.com/office/drawing/2014/main" id="{BADFA9D3-2FDA-CD62-3B0B-32816E4E5111}"/>
              </a:ext>
            </a:extLst>
          </p:cNvPr>
          <p:cNvSpPr/>
          <p:nvPr/>
        </p:nvSpPr>
        <p:spPr>
          <a:xfrm>
            <a:off x="386862" y="4985739"/>
            <a:ext cx="1143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6. </a:t>
            </a:r>
            <a:r>
              <a:rPr lang="ru-RU" sz="1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Перевірка</a:t>
            </a:r>
            <a:r>
              <a:rPr lang="ru-RU" sz="1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зчеплення</a:t>
            </a:r>
            <a:endParaRPr lang="ru-RU" sz="1200" dirty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Перевірити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плавність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переміщення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та величину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вільного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ходу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педалі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зчеплення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(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також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важеля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управління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із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насосного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відділення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для АЦ);</a:t>
            </a:r>
          </a:p>
          <a:p>
            <a:pPr algn="just"/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рух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ТЗ з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місця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фіксацію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важеля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управління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зчеплення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в насосному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відділенні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: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чи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немає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витоку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повітря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через кран у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положенні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"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ввімкнено-вимкнено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" (для АЦ);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змащування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деталей приводу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зчеплення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.</a:t>
            </a:r>
            <a:endParaRPr lang="ru-RU" sz="1200" b="0" i="0" dirty="0">
              <a:solidFill>
                <a:srgbClr val="FFC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4098" name="Picture 2" descr="Як правильно перевіряти гальма. Читайте на UKR.NET">
            <a:extLst>
              <a:ext uri="{FF2B5EF4-FFF2-40B4-BE49-F238E27FC236}">
                <a16:creationId xmlns:a16="http://schemas.microsoft.com/office/drawing/2014/main" id="{04353D23-FDB9-61B4-5C6B-93FAD4D9F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186" y="2741351"/>
            <a:ext cx="3499757" cy="233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619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3">
            <a:extLst>
              <a:ext uri="{FF2B5EF4-FFF2-40B4-BE49-F238E27FC236}">
                <a16:creationId xmlns:a16="http://schemas.microsoft.com/office/drawing/2014/main" id="{545A3C18-9B05-A561-7F47-CAE8F598658B}"/>
              </a:ext>
            </a:extLst>
          </p:cNvPr>
          <p:cNvSpPr/>
          <p:nvPr/>
        </p:nvSpPr>
        <p:spPr>
          <a:xfrm>
            <a:off x="9624646" y="153650"/>
            <a:ext cx="2948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Додаток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</a:t>
            </a:r>
            <a:b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Настанови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експлуатації</a:t>
            </a:r>
            <a:b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транспортних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органах</a:t>
            </a:r>
            <a:b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підрозділах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ДСНС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endParaRPr lang="ru-RU" sz="1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C2D2A3F-7E78-0D8E-31EF-2E6AC0D4A5C3}"/>
              </a:ext>
            </a:extLst>
          </p:cNvPr>
          <p:cNvSpPr/>
          <p:nvPr/>
        </p:nvSpPr>
        <p:spPr>
          <a:xfrm>
            <a:off x="2713892" y="1086309"/>
            <a:ext cx="67642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br>
              <a:rPr lang="ru-RU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методики </a:t>
            </a:r>
            <a:r>
              <a:rPr lang="ru-RU" sz="1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перевірки</a:t>
            </a:r>
            <a:r>
              <a:rPr lang="ru-RU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технічного</a:t>
            </a:r>
            <a:r>
              <a:rPr lang="ru-RU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стану транспортного </a:t>
            </a:r>
            <a:r>
              <a:rPr lang="ru-RU" sz="1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засобу</a:t>
            </a:r>
            <a:endParaRPr lang="ru-RU" sz="1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5">
            <a:extLst>
              <a:ext uri="{FF2B5EF4-FFF2-40B4-BE49-F238E27FC236}">
                <a16:creationId xmlns:a16="http://schemas.microsoft.com/office/drawing/2014/main" id="{775D125E-7ABD-2A49-4C2B-C277EC011B03}"/>
              </a:ext>
            </a:extLst>
          </p:cNvPr>
          <p:cNvSpPr/>
          <p:nvPr/>
        </p:nvSpPr>
        <p:spPr>
          <a:xfrm>
            <a:off x="430823" y="1661754"/>
            <a:ext cx="114739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7. </a:t>
            </a:r>
            <a:r>
              <a:rPr lang="ru-RU" sz="1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Перевірка</a:t>
            </a:r>
            <a:r>
              <a:rPr lang="ru-RU" sz="1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контрольно-</a:t>
            </a:r>
            <a:r>
              <a:rPr lang="ru-RU" sz="1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вимірювальних</a:t>
            </a:r>
            <a:r>
              <a:rPr lang="ru-RU" sz="1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приладів</a:t>
            </a:r>
            <a:r>
              <a:rPr lang="ru-RU" sz="1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, звукового сигналу, сирени, </a:t>
            </a:r>
            <a:r>
              <a:rPr lang="ru-RU" sz="1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проблискових</a:t>
            </a:r>
            <a:r>
              <a:rPr lang="ru-RU" sz="1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маячків</a:t>
            </a:r>
            <a:r>
              <a:rPr lang="ru-RU" sz="1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, фар і </a:t>
            </a:r>
            <a:r>
              <a:rPr lang="ru-RU" sz="1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підфарників</a:t>
            </a:r>
            <a:endParaRPr lang="ru-RU" sz="1200" dirty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Перевірити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дію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датчиків-покажчиків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температури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води,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тиску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мастила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покажчиків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пального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у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баці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та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рівня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води в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цистерні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дію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звукового сигналу,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звукової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сирени і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проблискових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маячків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стан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кріплення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фар і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підфарників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також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стан фар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спеціального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пізнавального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освітлення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.</a:t>
            </a:r>
            <a:endParaRPr lang="ru-RU" sz="1200" b="0" i="0" dirty="0">
              <a:solidFill>
                <a:srgbClr val="FFC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 6">
            <a:extLst>
              <a:ext uri="{FF2B5EF4-FFF2-40B4-BE49-F238E27FC236}">
                <a16:creationId xmlns:a16="http://schemas.microsoft.com/office/drawing/2014/main" id="{1271C693-472A-E996-F068-2B41685A230B}"/>
              </a:ext>
            </a:extLst>
          </p:cNvPr>
          <p:cNvSpPr/>
          <p:nvPr/>
        </p:nvSpPr>
        <p:spPr>
          <a:xfrm>
            <a:off x="430823" y="2677417"/>
            <a:ext cx="114739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8. </a:t>
            </a:r>
            <a:r>
              <a:rPr lang="ru-RU" sz="1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Перевірка</a:t>
            </a:r>
            <a:r>
              <a:rPr lang="ru-RU" sz="1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передніх</a:t>
            </a:r>
            <a:r>
              <a:rPr lang="ru-RU" sz="1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коліс</a:t>
            </a:r>
            <a:r>
              <a:rPr lang="ru-RU" sz="1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і шин, </a:t>
            </a:r>
            <a:r>
              <a:rPr lang="ru-RU" sz="1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передньої</a:t>
            </a:r>
            <a:r>
              <a:rPr lang="ru-RU" sz="1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підвіски</a:t>
            </a:r>
            <a:r>
              <a:rPr lang="ru-RU" sz="1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, </a:t>
            </a:r>
            <a:r>
              <a:rPr lang="ru-RU" sz="1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лебідки</a:t>
            </a:r>
            <a:endParaRPr lang="ru-RU" sz="1200" dirty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Перевірити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кріплення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коліс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, стан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протекторів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шин,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тиск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повітря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в шинах, стан втулок і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шворнів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поворотних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цапф,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наявність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мастила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в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картері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ведучого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моста;</a:t>
            </a:r>
          </a:p>
          <a:p>
            <a:pPr algn="just"/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герметичність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з'єднань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трубопроводів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і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гнучких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шлангів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централізованої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системи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регулювання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тиску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повітря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в шинах і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її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роботу;</a:t>
            </a:r>
          </a:p>
          <a:p>
            <a:pPr algn="just"/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стан і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кріплення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переднього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моста (балки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передньої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осі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),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ресор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стрем'янок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і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амортизаторів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наявність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мастила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в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рухомих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зчленуваннях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стан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укладання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тросу і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рівень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мастила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в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картері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лебідки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.</a:t>
            </a:r>
            <a:endParaRPr lang="ru-RU" sz="1200" b="0" i="0" dirty="0">
              <a:solidFill>
                <a:srgbClr val="FFC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Прямоугольник 7">
            <a:extLst>
              <a:ext uri="{FF2B5EF4-FFF2-40B4-BE49-F238E27FC236}">
                <a16:creationId xmlns:a16="http://schemas.microsoft.com/office/drawing/2014/main" id="{B13D25C8-5B38-3E3D-6B67-19E39A2E54FC}"/>
              </a:ext>
            </a:extLst>
          </p:cNvPr>
          <p:cNvSpPr/>
          <p:nvPr/>
        </p:nvSpPr>
        <p:spPr>
          <a:xfrm>
            <a:off x="430823" y="3877746"/>
            <a:ext cx="1147396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1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</a:t>
            </a:r>
            <a:r>
              <a:rPr lang="ru-RU" sz="1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глушителя і блока </a:t>
            </a:r>
            <a:r>
              <a:rPr lang="ru-RU" sz="1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газоструменевого</a:t>
            </a:r>
            <a:r>
              <a:rPr lang="ru-RU" sz="1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вакуум-</a:t>
            </a:r>
            <a:r>
              <a:rPr lang="ru-RU" sz="1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апарата</a:t>
            </a:r>
            <a:r>
              <a:rPr lang="ru-RU" sz="1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карданних</a:t>
            </a:r>
            <a:r>
              <a:rPr lang="ru-RU" sz="1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зчленувань</a:t>
            </a:r>
            <a:r>
              <a:rPr lang="ru-RU" sz="1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коробки передач, </a:t>
            </a:r>
            <a:r>
              <a:rPr lang="ru-RU" sz="1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розподільної</a:t>
            </a:r>
            <a:r>
              <a:rPr lang="ru-RU" sz="1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коробки і коробки </a:t>
            </a:r>
            <a:r>
              <a:rPr lang="ru-RU" sz="1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відбору</a:t>
            </a:r>
            <a:r>
              <a:rPr lang="ru-RU" sz="1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потужності</a:t>
            </a:r>
            <a:r>
              <a:rPr lang="ru-RU" sz="1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ручного </a:t>
            </a:r>
            <a:r>
              <a:rPr lang="ru-RU" sz="1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гальма</a:t>
            </a:r>
            <a:endParaRPr lang="ru-RU" sz="1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Перевірити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 і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кріплення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глушителя (для АЦ - блока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газоструменевого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вакуум-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апарата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дію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заслінок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стан осей і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змащення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кріплення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мащення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карданних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зчленувань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шліцевої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муфти і опорного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підшипника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справність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ущільнень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(манжет)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хрестовин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голчастих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підшипників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пилозахисного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чохла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шліцьового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з'єднання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люфт у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шліцьових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з'єднаннях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карданного вала;</a:t>
            </a:r>
          </a:p>
          <a:p>
            <a:pPr algn="just"/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кріплення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коробки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відбору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потужності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(КВП) до коробки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переміни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передач (КІШ),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кріплення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коробки передач і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розподільчої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коробки (РК) до рами ТЗ,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мастила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агрегатах - стан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гальмівного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барабана (диску),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прилягання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барабана (диску) колодок ручного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гальма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пружин;</a:t>
            </a:r>
          </a:p>
          <a:p>
            <a:pPr algn="just"/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підтікання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мастила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картерів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КП, РК і КВП.</a:t>
            </a:r>
          </a:p>
          <a:p>
            <a:b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572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3">
            <a:extLst>
              <a:ext uri="{FF2B5EF4-FFF2-40B4-BE49-F238E27FC236}">
                <a16:creationId xmlns:a16="http://schemas.microsoft.com/office/drawing/2014/main" id="{545A3C18-9B05-A561-7F47-CAE8F598658B}"/>
              </a:ext>
            </a:extLst>
          </p:cNvPr>
          <p:cNvSpPr/>
          <p:nvPr/>
        </p:nvSpPr>
        <p:spPr>
          <a:xfrm>
            <a:off x="9624646" y="153650"/>
            <a:ext cx="2948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Додаток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</a:t>
            </a:r>
            <a:b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Настанови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експлуатації</a:t>
            </a:r>
            <a:b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транспортних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органах</a:t>
            </a:r>
            <a:b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підрозділах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ДСНС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endParaRPr lang="ru-RU" sz="1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C2D2A3F-7E78-0D8E-31EF-2E6AC0D4A5C3}"/>
              </a:ext>
            </a:extLst>
          </p:cNvPr>
          <p:cNvSpPr/>
          <p:nvPr/>
        </p:nvSpPr>
        <p:spPr>
          <a:xfrm>
            <a:off x="2713892" y="1086309"/>
            <a:ext cx="67642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br>
              <a:rPr lang="ru-RU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методики </a:t>
            </a:r>
            <a:r>
              <a:rPr lang="ru-RU" sz="1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перевірки</a:t>
            </a:r>
            <a:r>
              <a:rPr lang="ru-RU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технічного</a:t>
            </a:r>
            <a:r>
              <a:rPr lang="ru-RU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стану транспортного </a:t>
            </a:r>
            <a:r>
              <a:rPr lang="ru-RU" sz="1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засобу</a:t>
            </a:r>
            <a:endParaRPr lang="ru-RU" sz="1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1">
            <a:extLst>
              <a:ext uri="{FF2B5EF4-FFF2-40B4-BE49-F238E27FC236}">
                <a16:creationId xmlns:a16="http://schemas.microsoft.com/office/drawing/2014/main" id="{11F67607-172B-3D3D-9466-2355F1CB404F}"/>
              </a:ext>
            </a:extLst>
          </p:cNvPr>
          <p:cNvSpPr/>
          <p:nvPr/>
        </p:nvSpPr>
        <p:spPr>
          <a:xfrm>
            <a:off x="325314" y="1661754"/>
            <a:ext cx="116058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10. </a:t>
            </a:r>
            <a:r>
              <a:rPr lang="ru-RU" sz="1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Перевірка</a:t>
            </a:r>
            <a:r>
              <a:rPr lang="ru-RU" sz="1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задніх</a:t>
            </a:r>
            <a:r>
              <a:rPr lang="ru-RU" sz="1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мостів</a:t>
            </a:r>
            <a:r>
              <a:rPr lang="ru-RU" sz="1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, </a:t>
            </a:r>
            <a:r>
              <a:rPr lang="ru-RU" sz="1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маточин</a:t>
            </a:r>
            <a:r>
              <a:rPr lang="ru-RU" sz="1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, </a:t>
            </a:r>
            <a:r>
              <a:rPr lang="ru-RU" sz="1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реактивних</a:t>
            </a:r>
            <a:r>
              <a:rPr lang="ru-RU" sz="1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штанг (для </a:t>
            </a:r>
            <a:r>
              <a:rPr lang="ru-RU" sz="1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трьохосьових</a:t>
            </a:r>
            <a:r>
              <a:rPr lang="ru-RU" sz="1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ТЗ), </a:t>
            </a:r>
            <a:r>
              <a:rPr lang="ru-RU" sz="1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задніх</a:t>
            </a:r>
            <a:r>
              <a:rPr lang="ru-RU" sz="1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ресор</a:t>
            </a:r>
            <a:r>
              <a:rPr lang="ru-RU" sz="1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, </a:t>
            </a:r>
            <a:r>
              <a:rPr lang="ru-RU" sz="1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коліс</a:t>
            </a:r>
            <a:r>
              <a:rPr lang="ru-RU" sz="1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і шин, </a:t>
            </a:r>
            <a:r>
              <a:rPr lang="ru-RU" sz="1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задньої</a:t>
            </a:r>
            <a:r>
              <a:rPr lang="ru-RU" sz="1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частини</a:t>
            </a:r>
            <a:r>
              <a:rPr lang="ru-RU" sz="1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кузова</a:t>
            </a:r>
            <a:endParaRPr lang="ru-RU" sz="1200" dirty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Перевірити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кріплення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цистерни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до рами ТЗ (для АЦ);</a:t>
            </a:r>
          </a:p>
          <a:p>
            <a:pPr algn="just"/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стан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задніх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мостів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наявність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у них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мастила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і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відсутність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підтікань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затяжку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гайок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шпильок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маточини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балансиру і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наявність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мастила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в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маточині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, а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також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кріплення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реактивних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штанг;</a:t>
            </a:r>
          </a:p>
          <a:p>
            <a:pPr algn="just"/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стан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кріплення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і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змащення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задніх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ресор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, стан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подушок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у кронштейнах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кріплення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ресор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кріплення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коліс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, стан шин, а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також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тиск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повітря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в шинах;</a:t>
            </a:r>
          </a:p>
          <a:p>
            <a:pPr algn="just"/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кріплення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і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справність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задніх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ліхтарів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покажчиків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поворотів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задньої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фари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, стоп-сигналу</a:t>
            </a:r>
            <a:endParaRPr lang="ru-RU" sz="1200" b="0" i="0" dirty="0">
              <a:solidFill>
                <a:srgbClr val="FFC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 2">
            <a:extLst>
              <a:ext uri="{FF2B5EF4-FFF2-40B4-BE49-F238E27FC236}">
                <a16:creationId xmlns:a16="http://schemas.microsoft.com/office/drawing/2014/main" id="{FBEF2BC2-087B-4F4A-1DE1-52A321012911}"/>
              </a:ext>
            </a:extLst>
          </p:cNvPr>
          <p:cNvSpPr/>
          <p:nvPr/>
        </p:nvSpPr>
        <p:spPr>
          <a:xfrm>
            <a:off x="325314" y="3231414"/>
            <a:ext cx="1160584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11. </a:t>
            </a:r>
            <a:r>
              <a:rPr lang="ru-RU" sz="1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Перевірка</a:t>
            </a:r>
            <a:r>
              <a:rPr lang="ru-RU" sz="1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стану </a:t>
            </a:r>
            <a:r>
              <a:rPr lang="ru-RU" sz="1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двигуна</a:t>
            </a:r>
            <a:r>
              <a:rPr lang="ru-RU" sz="1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і </a:t>
            </a:r>
            <a:r>
              <a:rPr lang="ru-RU" sz="1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його</a:t>
            </a:r>
            <a:r>
              <a:rPr lang="ru-RU" sz="1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систем</a:t>
            </a:r>
            <a:endParaRPr lang="ru-RU" sz="1200" dirty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Перевірити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чистоту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двигуна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можливі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місця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протікання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води,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мастила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пального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;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рівень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і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якість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мастила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в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картері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двигуна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рівень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охолоджувальної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рідини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, натяг паса вентилятора і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кріплення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лопатей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вентилятора;</a:t>
            </a:r>
          </a:p>
          <a:p>
            <a:pPr algn="just"/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роботу термостата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системи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охолодження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двигуна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, а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також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систему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додаткового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охолодження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двигуна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кріплення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і стан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повітряних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і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паливних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фільтрів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паливного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насоса, карбюратора,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паливопопроводів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наявність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і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рівень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мастила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в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повітряному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фільтрі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важелі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і тяги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управління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дросельною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і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повітряною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заслінками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карбюратора,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важіль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і трос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управління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дросельною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заслінкою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із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насосного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відсіку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стан і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кріплення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електропроводки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розподільника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запалювання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котушки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запалювання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справність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свічок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запалювання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, генератора, стартера, реле-регулятора, стан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підкапотної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лампочки;</a:t>
            </a:r>
          </a:p>
          <a:p>
            <a:pPr algn="just"/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запуск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двигуна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його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роботу в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різних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режимах (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вихлоп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прогрітого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справного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двигуна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має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бути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бездимним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вміст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СО у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вихлопних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газах;</a:t>
            </a:r>
          </a:p>
          <a:p>
            <a:pPr algn="just"/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роботу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фільтра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відцентрової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очистки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моторної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оливи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.</a:t>
            </a:r>
            <a:endParaRPr lang="ru-RU" sz="1200" b="0" i="0" dirty="0">
              <a:solidFill>
                <a:srgbClr val="FFC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6" name="Picture 2" descr="Організація технічного обслуговування і ремонту устаткування">
            <a:extLst>
              <a:ext uri="{FF2B5EF4-FFF2-40B4-BE49-F238E27FC236}">
                <a16:creationId xmlns:a16="http://schemas.microsoft.com/office/drawing/2014/main" id="{F0C733F7-C882-F421-DAB2-8ECDCCFE7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09" y="2246529"/>
            <a:ext cx="2727650" cy="209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034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3">
            <a:extLst>
              <a:ext uri="{FF2B5EF4-FFF2-40B4-BE49-F238E27FC236}">
                <a16:creationId xmlns:a16="http://schemas.microsoft.com/office/drawing/2014/main" id="{545A3C18-9B05-A561-7F47-CAE8F598658B}"/>
              </a:ext>
            </a:extLst>
          </p:cNvPr>
          <p:cNvSpPr/>
          <p:nvPr/>
        </p:nvSpPr>
        <p:spPr>
          <a:xfrm>
            <a:off x="9624646" y="153650"/>
            <a:ext cx="2948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Додаток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</a:t>
            </a:r>
            <a:b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Настанови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експлуатації</a:t>
            </a:r>
            <a:b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транспортних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органах</a:t>
            </a:r>
            <a:b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підрозділах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ДСНС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endParaRPr lang="ru-RU" sz="1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C2D2A3F-7E78-0D8E-31EF-2E6AC0D4A5C3}"/>
              </a:ext>
            </a:extLst>
          </p:cNvPr>
          <p:cNvSpPr/>
          <p:nvPr/>
        </p:nvSpPr>
        <p:spPr>
          <a:xfrm>
            <a:off x="2713892" y="1086309"/>
            <a:ext cx="67642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br>
              <a:rPr lang="ru-RU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методики </a:t>
            </a:r>
            <a:r>
              <a:rPr lang="ru-RU" sz="1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перевірки</a:t>
            </a:r>
            <a:r>
              <a:rPr lang="ru-RU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технічного</a:t>
            </a:r>
            <a:r>
              <a:rPr lang="ru-RU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стану транспортного </a:t>
            </a:r>
            <a:r>
              <a:rPr lang="ru-RU" sz="1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засобу</a:t>
            </a:r>
            <a:endParaRPr lang="ru-RU" sz="1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1">
            <a:extLst>
              <a:ext uri="{FF2B5EF4-FFF2-40B4-BE49-F238E27FC236}">
                <a16:creationId xmlns:a16="http://schemas.microsoft.com/office/drawing/2014/main" id="{E447C5F4-7A9F-2C5A-8FF2-22A4F631DFF4}"/>
              </a:ext>
            </a:extLst>
          </p:cNvPr>
          <p:cNvSpPr/>
          <p:nvPr/>
        </p:nvSpPr>
        <p:spPr>
          <a:xfrm>
            <a:off x="448408" y="1754086"/>
            <a:ext cx="113684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12. </a:t>
            </a:r>
            <a:r>
              <a:rPr lang="ru-RU" sz="1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Перевірка</a:t>
            </a:r>
            <a:r>
              <a:rPr lang="ru-RU" sz="1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працездатності</a:t>
            </a:r>
            <a:r>
              <a:rPr lang="ru-RU" sz="1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ТЗ</a:t>
            </a:r>
          </a:p>
          <a:p>
            <a:pPr algn="just"/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Перевірити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роботу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двигуна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під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час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пробігу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і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після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нього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тиск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мастила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в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системі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змащування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середній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частоті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обертання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колінчатого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вала (1000-1100 об/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хв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.) та на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малій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частоті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обертання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(400-500 об/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хв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.);</a:t>
            </a:r>
          </a:p>
          <a:p>
            <a:pPr algn="just"/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під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час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руху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ТЗ роботу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основної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та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додаткової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трансмісії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(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якщо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така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задіяна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),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рульового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управління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гальм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і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загальний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стан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ходової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частини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ТЗ;</a:t>
            </a:r>
          </a:p>
          <a:p>
            <a:pPr algn="just"/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розгін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ТЗ на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всіх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передачах,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наявність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сторонніх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стуків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шумів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перебоїв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у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роботі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двигуна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роботу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механізму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зчеплення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наявність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шуму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під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час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увімкнення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і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вимкнення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зчеплення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швидкість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зупинки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або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сповільнення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руху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ТЗ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робочим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гальмом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, роботу ручного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гальма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падіння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тиску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повітря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в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системі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пневмогальм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роботу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спідометра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різних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швидкостях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руху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після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зупинки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ТЗ, на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дотик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нагрівання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маточин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коліс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гальмових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барабанів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і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картерів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коробок передач,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роздавальних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коробок,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ведучих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мостів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; роботу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спецагрегатів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Усі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роботи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мають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виконуватися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водієм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який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закріплений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за ТЗ.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Це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дасть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можливість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для тих,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хто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перевіряє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оцінити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вміння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і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навички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водія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з </a:t>
            </a:r>
            <a:r>
              <a:rPr lang="ru-RU" sz="1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експлуатації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ТЗ.</a:t>
            </a:r>
            <a:endParaRPr lang="ru-RU" sz="1200" b="0" i="0" dirty="0">
              <a:solidFill>
                <a:srgbClr val="FFC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5130" name="Picture 10" descr="Діагностика передньої підвіски - Сarprice">
            <a:extLst>
              <a:ext uri="{FF2B5EF4-FFF2-40B4-BE49-F238E27FC236}">
                <a16:creationId xmlns:a16="http://schemas.microsoft.com/office/drawing/2014/main" id="{D77CB2CC-45BD-17F6-D60C-16BCFA019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40" y="4168739"/>
            <a:ext cx="3157911" cy="240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Передняя подвеска для Skoda Rapid New c 2017 г.в.">
            <a:extLst>
              <a:ext uri="{FF2B5EF4-FFF2-40B4-BE49-F238E27FC236}">
                <a16:creationId xmlns:a16="http://schemas.microsoft.com/office/drawing/2014/main" id="{2CF374C5-B3C4-4BC6-C7D6-78656EFFA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451" y="4168739"/>
            <a:ext cx="3275016" cy="240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Подвеска Skoda Rapid: достоинства и недостатки">
            <a:extLst>
              <a:ext uri="{FF2B5EF4-FFF2-40B4-BE49-F238E27FC236}">
                <a16:creationId xmlns:a16="http://schemas.microsoft.com/office/drawing/2014/main" id="{05AD9225-6F9B-8C6D-4A6F-E41730551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044" y="4168739"/>
            <a:ext cx="3157911" cy="236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9777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ітчаста">
  <a:themeElements>
    <a:clrScheme name="Сині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ітчаст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ітчаст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</TotalTime>
  <Words>1749</Words>
  <Application>Microsoft Office PowerPoint</Application>
  <PresentationFormat>Широкий екран</PresentationFormat>
  <Paragraphs>129</Paragraphs>
  <Slides>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Times New Roman</vt:lpstr>
      <vt:lpstr>Сітчаста</vt:lpstr>
      <vt:lpstr>МОБІЛЬНИЙ РЯТУВАЛЬНИЙ ЦЕНТР ШВИДКОГО РЕАГУВАННЯ  ДЕРЖАВНОЇ СЛУЖБИ УКРАЇНИ З НАДЗВИЧАЙНИХ СИТУАЦІЙ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МОБІЛЬНИЙ РЯТУВАЛЬНИЙ ЦЕНТР ШВИДКОГО РЕАГУВАННЯ  ДЕРЖАВНОЇ СЛУЖБИ УКРАЇНИ З НАДЗВИЧАЙНИХ СИТУАЦІЙ</dc:title>
  <dc:creator>Влад Фурман</dc:creator>
  <cp:lastModifiedBy>Едуард Цанько</cp:lastModifiedBy>
  <cp:revision>47</cp:revision>
  <dcterms:created xsi:type="dcterms:W3CDTF">2023-02-14T07:31:01Z</dcterms:created>
  <dcterms:modified xsi:type="dcterms:W3CDTF">2023-11-24T10:02:15Z</dcterms:modified>
</cp:coreProperties>
</file>