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0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AD411D-430C-4613-B4D8-52EFECBAF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9879353-7A1E-4A2C-BC4A-0551D447B8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75522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0434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948E31-C3D3-4709-B2D0-32A296A566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381" y="121707"/>
            <a:ext cx="1909238" cy="1909238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747AF4F-66E8-4274-9C05-DECA1BBE0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1" y="3034507"/>
            <a:ext cx="11306176" cy="1047749"/>
          </a:xfrm>
        </p:spPr>
        <p:txBody>
          <a:bodyPr/>
          <a:lstStyle/>
          <a:p>
            <a:r>
              <a:rPr lang="uk-UA" sz="2800" b="1" i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МОБІЛЬНИЙ РЯТУВАЛЬНИЙ ЦЕНТР ШВИДКОГО РЕАГУВАННЯ </a:t>
            </a:r>
            <a:br>
              <a:rPr lang="uk-UA" sz="2800" b="1" i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800" b="1" i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ДЕРЖАВНОЇ СЛУЖБИ УКРАЇНИ З НАДЗВИЧАЙНИХ СИТУАЦІЙ</a:t>
            </a:r>
            <a:endParaRPr lang="uk-UA" sz="28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Підзаголовок 2">
            <a:extLst>
              <a:ext uri="{FF2B5EF4-FFF2-40B4-BE49-F238E27FC236}">
                <a16:creationId xmlns:a16="http://schemas.microsoft.com/office/drawing/2014/main" id="{FC47B6D1-6CD1-4E4D-B966-C13B285C59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468813"/>
            <a:ext cx="12192000" cy="1655762"/>
          </a:xfrm>
        </p:spPr>
        <p:txBody>
          <a:bodyPr/>
          <a:lstStyle/>
          <a:p>
            <a:r>
              <a:rPr lang="uk-UA" sz="2800" b="1" i="1" dirty="0">
                <a:solidFill>
                  <a:schemeClr val="bg1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ГРУПА ЛІКВІДАЦІЇ НАСЛІДКІВ НАДЗВИЧАЙНИХ СИТУАЦІЙ</a:t>
            </a:r>
          </a:p>
          <a:p>
            <a:r>
              <a:rPr lang="uk-UA" sz="2800" b="1" i="1" dirty="0">
                <a:solidFill>
                  <a:schemeClr val="bg1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АВАРІЙНО-РЯТУВАЛЬНОЇ ЧАСТИНИ З ЛІКВІДАЦІЇ НАСЛІДКІВ НАДЗВИЧАЙНИХ СИТУАЦІЙ</a:t>
            </a:r>
          </a:p>
          <a:p>
            <a:r>
              <a:rPr lang="uk-UA" sz="2800" b="1" i="1" dirty="0">
                <a:solidFill>
                  <a:schemeClr val="bg1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НАВЧАЛЬНА ГРУППА № 12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849540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BDB6CEB-AEEC-4DC7-96FD-BC78B52407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929323"/>
          </a:xfrm>
        </p:spPr>
        <p:txBody>
          <a:bodyPr/>
          <a:lstStyle/>
          <a:p>
            <a:r>
              <a:rPr lang="uk-U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Профільна підготовка</a:t>
            </a:r>
          </a:p>
        </p:txBody>
      </p:sp>
      <p:sp>
        <p:nvSpPr>
          <p:cNvPr id="5" name="Підзаголовок 2">
            <a:extLst>
              <a:ext uri="{FF2B5EF4-FFF2-40B4-BE49-F238E27FC236}">
                <a16:creationId xmlns:a16="http://schemas.microsoft.com/office/drawing/2014/main" id="{F446961C-86D4-457E-8684-898E792E12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182413"/>
            <a:ext cx="12192000" cy="2506718"/>
          </a:xfrm>
        </p:spPr>
        <p:txBody>
          <a:bodyPr/>
          <a:lstStyle/>
          <a:p>
            <a:pPr algn="l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Особливості проведення аварійно-рятувальних та інших невідкладних робіт під час ліквідації наслідків надзвичайних ситуацій,  у наслідок вибуху. Класифікація завалів. Порядок проведення аварійно-рятувальних та інших невідкладних робіт при завалах. Пошук і деблокування постраждалих із зруйнованих будівель.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0DC0C98-BCEF-43B4-9824-DE8B800F6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6838" y="3139118"/>
            <a:ext cx="5578323" cy="371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1326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ED4099-8817-411F-865C-99A36828DAB4}"/>
              </a:ext>
            </a:extLst>
          </p:cNvPr>
          <p:cNvSpPr txBox="1"/>
          <p:nvPr/>
        </p:nvSpPr>
        <p:spPr>
          <a:xfrm>
            <a:off x="662153" y="378371"/>
            <a:ext cx="11114688" cy="643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800" dirty="0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dirty="0" err="1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Унаслідок</a:t>
            </a:r>
            <a:r>
              <a:rPr lang="ru-RU" sz="2800" dirty="0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вибуху</a:t>
            </a:r>
            <a:r>
              <a:rPr lang="ru-RU" sz="2800" dirty="0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</a:t>
            </a:r>
            <a:r>
              <a:rPr lang="ru-RU" sz="2800" dirty="0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руйнування</a:t>
            </a:r>
            <a:r>
              <a:rPr lang="ru-RU" sz="2800" dirty="0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будівель</a:t>
            </a:r>
            <a:r>
              <a:rPr lang="ru-RU" sz="2800" dirty="0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споруд</a:t>
            </a:r>
            <a:r>
              <a:rPr lang="ru-RU" sz="2800" dirty="0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</a:t>
            </a:r>
            <a:r>
              <a:rPr lang="ru-RU" sz="2800" dirty="0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2800" dirty="0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завалів</a:t>
            </a:r>
            <a:r>
              <a:rPr lang="ru-RU" sz="2800" dirty="0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sz="2800" dirty="0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800" dirty="0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вибухів</a:t>
            </a:r>
            <a:r>
              <a:rPr lang="ru-RU" sz="2800" dirty="0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масштабних</a:t>
            </a:r>
            <a:r>
              <a:rPr lang="ru-RU" sz="2800" dirty="0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пожеж</a:t>
            </a:r>
            <a:r>
              <a:rPr lang="ru-RU" sz="2800" dirty="0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800" dirty="0" err="1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промислові</a:t>
            </a:r>
            <a:r>
              <a:rPr lang="ru-RU" sz="2800" dirty="0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аварії</a:t>
            </a:r>
            <a:r>
              <a:rPr lang="ru-RU" sz="2800" dirty="0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800" dirty="0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статися</a:t>
            </a:r>
            <a:r>
              <a:rPr lang="ru-RU" sz="2800" dirty="0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замикання</a:t>
            </a:r>
            <a:r>
              <a:rPr lang="ru-RU" sz="2800" dirty="0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електричних</a:t>
            </a:r>
            <a:r>
              <a:rPr lang="ru-RU" sz="2800" dirty="0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мережах, </a:t>
            </a:r>
            <a:r>
              <a:rPr lang="ru-RU" sz="2800" dirty="0" err="1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розгерметизація</a:t>
            </a:r>
            <a:r>
              <a:rPr lang="ru-RU" sz="2800" dirty="0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цистерн для </a:t>
            </a:r>
            <a:r>
              <a:rPr lang="ru-RU" sz="2800" dirty="0" err="1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</a:t>
            </a:r>
            <a:r>
              <a:rPr lang="ru-RU" sz="2800" dirty="0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займистих</a:t>
            </a:r>
            <a:r>
              <a:rPr lang="ru-RU" sz="2800" dirty="0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r>
              <a:rPr lang="ru-RU" sz="2800" dirty="0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sz="2800" dirty="0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осередків</a:t>
            </a:r>
            <a:r>
              <a:rPr lang="ru-RU" sz="2800" dirty="0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ураження</a:t>
            </a:r>
            <a:r>
              <a:rPr lang="ru-RU" sz="2800" dirty="0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різними</a:t>
            </a:r>
            <a:r>
              <a:rPr lang="ru-RU" sz="2800" dirty="0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токсичними</a:t>
            </a:r>
            <a:r>
              <a:rPr lang="ru-RU" sz="2800" dirty="0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чинниками</a:t>
            </a:r>
            <a:r>
              <a:rPr lang="ru-RU" sz="2800" dirty="0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ураження</a:t>
            </a:r>
            <a:r>
              <a:rPr lang="ru-RU" sz="2800" dirty="0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людей і тварин.</a:t>
            </a:r>
          </a:p>
          <a:p>
            <a:pPr marL="0" indent="0">
              <a:buNone/>
            </a:pPr>
            <a:r>
              <a:rPr lang="en-US" sz="2800" dirty="0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800" dirty="0">
              <a:effectLst>
                <a:glow rad="228600">
                  <a:schemeClr val="bg1">
                    <a:alpha val="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800" dirty="0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800" dirty="0" err="1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800" dirty="0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800" dirty="0" err="1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зазначених</a:t>
            </a:r>
            <a:r>
              <a:rPr lang="ru-RU" sz="2800" dirty="0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аварій</a:t>
            </a:r>
            <a:r>
              <a:rPr lang="ru-RU" sz="2800" dirty="0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обстановка </a:t>
            </a:r>
            <a:r>
              <a:rPr lang="ru-RU" sz="2800" dirty="0" err="1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</a:t>
            </a:r>
            <a:r>
              <a:rPr lang="ru-RU" sz="2800" dirty="0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 такими параметрами: </a:t>
            </a:r>
            <a:r>
              <a:rPr lang="ru-RU" sz="2800" dirty="0" err="1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площа</a:t>
            </a:r>
            <a:r>
              <a:rPr lang="ru-RU" sz="2800" dirty="0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пожежі</a:t>
            </a:r>
            <a:r>
              <a:rPr lang="ru-RU" sz="2800" dirty="0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зона </a:t>
            </a:r>
            <a:r>
              <a:rPr lang="ru-RU" sz="2800" dirty="0" err="1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теплової</a:t>
            </a:r>
            <a:r>
              <a:rPr lang="ru-RU" sz="2800" dirty="0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800" dirty="0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800" dirty="0" err="1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ураження</a:t>
            </a:r>
            <a:r>
              <a:rPr lang="ru-RU" sz="2800" dirty="0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обслуговувального</a:t>
            </a:r>
            <a:r>
              <a:rPr lang="ru-RU" sz="2800" dirty="0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персоналу </a:t>
            </a:r>
            <a:r>
              <a:rPr lang="ru-RU" sz="2800" dirty="0" err="1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</a:t>
            </a:r>
            <a:r>
              <a:rPr lang="ru-RU" sz="2800" dirty="0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загроза</a:t>
            </a:r>
            <a:r>
              <a:rPr lang="ru-RU" sz="2800" dirty="0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населенню</a:t>
            </a:r>
            <a:r>
              <a:rPr lang="ru-RU" sz="2800" dirty="0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найближчих</a:t>
            </a:r>
            <a:r>
              <a:rPr lang="ru-RU" sz="2800" dirty="0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житлових</a:t>
            </a:r>
            <a:r>
              <a:rPr lang="ru-RU" sz="2800" dirty="0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будинків</a:t>
            </a:r>
            <a:r>
              <a:rPr lang="ru-RU" sz="2800" dirty="0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800" dirty="0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800" dirty="0" err="1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вибухів</a:t>
            </a:r>
            <a:r>
              <a:rPr lang="ru-RU" sz="2800" dirty="0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вогню</a:t>
            </a:r>
            <a:r>
              <a:rPr lang="ru-RU" sz="2800" dirty="0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задимлення</a:t>
            </a:r>
            <a:r>
              <a:rPr lang="ru-RU" sz="2800" dirty="0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800" dirty="0" err="1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руйнування</a:t>
            </a:r>
            <a:r>
              <a:rPr lang="ru-RU" sz="2800" dirty="0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будинків</a:t>
            </a:r>
            <a:r>
              <a:rPr lang="ru-RU" sz="2800" dirty="0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споруд</a:t>
            </a:r>
            <a:r>
              <a:rPr lang="ru-RU" sz="2800" dirty="0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sz="2800" dirty="0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завалів</a:t>
            </a:r>
            <a:r>
              <a:rPr lang="ru-RU" sz="2800" dirty="0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800" dirty="0" err="1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пошкодження</a:t>
            </a:r>
            <a:r>
              <a:rPr lang="ru-RU" sz="2800" dirty="0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зовнішнього</a:t>
            </a:r>
            <a:r>
              <a:rPr lang="ru-RU" sz="2800" dirty="0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внутрішнього</a:t>
            </a:r>
            <a:r>
              <a:rPr lang="ru-RU" sz="2800" dirty="0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протипожежного</a:t>
            </a:r>
            <a:r>
              <a:rPr lang="ru-RU" sz="2800" dirty="0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водопостачання</a:t>
            </a:r>
            <a:r>
              <a:rPr lang="ru-RU" sz="2800" dirty="0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стаціонарних</a:t>
            </a:r>
            <a:r>
              <a:rPr lang="ru-RU" sz="2800" dirty="0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 </a:t>
            </a:r>
            <a:r>
              <a:rPr lang="ru-RU" sz="2800" dirty="0" err="1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пожежогасіння</a:t>
            </a:r>
            <a:r>
              <a:rPr lang="ru-RU" sz="2800" dirty="0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технологічного</a:t>
            </a:r>
            <a:r>
              <a:rPr lang="ru-RU" sz="2800" dirty="0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sz="2800" dirty="0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800" dirty="0">
                <a:effectLst>
                  <a:glow rad="228600">
                    <a:schemeClr val="bg1">
                      <a:alpha val="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uk-UA" sz="2000" b="1" i="0" dirty="0"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2989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4239F2F-25DF-4BD5-91E7-A9FB226558EA}"/>
              </a:ext>
            </a:extLst>
          </p:cNvPr>
          <p:cNvSpPr txBox="1"/>
          <p:nvPr/>
        </p:nvSpPr>
        <p:spPr>
          <a:xfrm>
            <a:off x="441434" y="91440"/>
            <a:ext cx="10373711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  </a:t>
            </a:r>
          </a:p>
          <a:p>
            <a:pPr algn="just"/>
            <a:endParaRPr lang="uk-UA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пожежо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вибухонебезпечному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насамперед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розвідки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і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прилеглій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розвідки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увага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звертається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вибухів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вибухів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найближчих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житлових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будинках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руйнування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будинків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споруд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завалів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протипожежного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водопостачання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стаціонарних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пожежогасіння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розвідки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райони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характер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пожеж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напрямки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сил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АРІНР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гасіння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пожеж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вогню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загазованості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загрози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локалізації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гасіння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пожеж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місцезнаходження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потерпілих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ділянок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сильного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задимлення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характер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руйнування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резервуарів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сховищ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трубопроводів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розливуафтопродуктів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сильнодіючих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отруйних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водоймищ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водопостачання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запасів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вогнегасних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стан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під’їзних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шляхів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безпечні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зосередження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сил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збору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евакуйованих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3707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675CAA0-6FFE-4C7A-B507-18502C6937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910" y="141507"/>
            <a:ext cx="11866180" cy="72559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розвідки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проводиться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обстановки та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визначаються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ідзаголовок 3">
            <a:extLst>
              <a:ext uri="{FF2B5EF4-FFF2-40B4-BE49-F238E27FC236}">
                <a16:creationId xmlns:a16="http://schemas.microsoft.com/office/drawing/2014/main" id="{1880F887-E755-420D-8425-953FD45406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4138" y="1213945"/>
            <a:ext cx="11225048" cy="4840014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заходи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рятування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людей, порядку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тактичні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ліквідації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НС;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рубежі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локалізації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гасіння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пожеж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напрямки і шляхи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відходу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особового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складу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загрози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вибуху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викиду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нафтопродуктів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протипожежного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водопостачання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особового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стабілізації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будівельних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714871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919DCA6-4FFF-47BD-BA2F-5E58D8170C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138" y="461665"/>
            <a:ext cx="11414234" cy="768045"/>
          </a:xfrm>
        </p:spPr>
        <p:txBody>
          <a:bodyPr/>
          <a:lstStyle/>
          <a:p>
            <a:pPr algn="l"/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Найважливішим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завданням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пошук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деблокування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постраждалих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зруйнованих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будівель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технологічним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принципом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розподіляються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три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dirty="0"/>
          </a:p>
        </p:txBody>
      </p:sp>
      <p:sp>
        <p:nvSpPr>
          <p:cNvPr id="5" name="Підзаголовок 4">
            <a:extLst>
              <a:ext uri="{FF2B5EF4-FFF2-40B4-BE49-F238E27FC236}">
                <a16:creationId xmlns:a16="http://schemas.microsoft.com/office/drawing/2014/main" id="{CAB75E6D-9547-4479-B4BC-8C71F7059E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76097"/>
            <a:ext cx="9144000" cy="4745420"/>
          </a:xfrm>
        </p:spPr>
        <p:txBody>
          <a:bodyPr/>
          <a:lstStyle/>
          <a:p>
            <a:pPr algn="l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деблокування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уламками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будівельних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l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деблокування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замкнутих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приміщень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l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рятування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верхніх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зруйнованих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будівель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деблокування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такими способами:</a:t>
            </a:r>
          </a:p>
          <a:p>
            <a:pPr algn="l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розбирання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завалів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l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влаштування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лазів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l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тунелю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ґрунті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завалом;</a:t>
            </a:r>
          </a:p>
          <a:p>
            <a:pPr algn="l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пробивання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отворів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стінах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перекриттях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24564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36989C7-7D15-4954-A7CA-B87AE4CD71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793" y="378372"/>
            <a:ext cx="11035862" cy="562829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ліквідацією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аварії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вибуху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організовуються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заходи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особового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складу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повторного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вибуху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вибухова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хвиля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осколки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уламки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дихання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l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Одночасно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заходи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рятування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палаючих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зруйнованих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будинків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зон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задимлення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домедичної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екстреної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евакуації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l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Аварійно-рятувальні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інженерні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роблять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проїзди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проходи,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обвалування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відведення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горючих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отруйних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рідин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розлилися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відключають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пошкоджені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цистерни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ємності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трубопроводи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789901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614</Words>
  <Application>Microsoft Office PowerPoint</Application>
  <PresentationFormat>Широкий екран</PresentationFormat>
  <Paragraphs>37</Paragraphs>
  <Slides>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МОБІЛЬНИЙ РЯТУВАЛЬНИЙ ЦЕНТР ШВИДКОГО РЕАГУВАННЯ  ДЕРЖАВНОЇ СЛУЖБИ УКРАЇНИ З НАДЗВИЧАЙНИХ СИТУАЦІЙ</vt:lpstr>
      <vt:lpstr>Профільна підготовка</vt:lpstr>
      <vt:lpstr>Презентація PowerPoint</vt:lpstr>
      <vt:lpstr>Презентація PowerPoint</vt:lpstr>
      <vt:lpstr>На основі даних розвідки проводиться оцінка обстановки та визначаються:</vt:lpstr>
      <vt:lpstr>Найважливішим завданням є пошук і деблокування постраждалих із зруйнованих будівель. Роботи за технологічним принципом розподіляються на три основні види: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МОБІЛЬНИЙ РЯТУВАЛЬНИЙ ЦЕНТР ШВИДКОГО РЕАГУВАННЯ  ДЕРЖАВНОЇ СЛУЖБИ УКРАЇНИ З НАДЗВИЧАЙНИХ СИТУАЦІЙ</dc:title>
  <dc:creator>Влад Фурман</dc:creator>
  <cp:lastModifiedBy>Микола Золотоніг</cp:lastModifiedBy>
  <cp:revision>6</cp:revision>
  <dcterms:created xsi:type="dcterms:W3CDTF">2023-05-06T10:35:19Z</dcterms:created>
  <dcterms:modified xsi:type="dcterms:W3CDTF">2023-11-15T07:42:50Z</dcterms:modified>
</cp:coreProperties>
</file>