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65" r:id="rId5"/>
    <p:sldId id="260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D411D-430C-4613-B4D8-52EFECBAF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9879353-7A1E-4A2C-BC4A-0551D447B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7552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43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948E31-C3D3-4709-B2D0-32A296A56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81" y="121707"/>
            <a:ext cx="1909238" cy="1909238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747AF4F-66E8-4274-9C05-DECA1BBE0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1" y="3034507"/>
            <a:ext cx="11306176" cy="1047749"/>
          </a:xfrm>
        </p:spPr>
        <p:txBody>
          <a:bodyPr/>
          <a:lstStyle/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ідзаголовок 2">
            <a:extLst>
              <a:ext uri="{FF2B5EF4-FFF2-40B4-BE49-F238E27FC236}">
                <a16:creationId xmlns:a16="http://schemas.microsoft.com/office/drawing/2014/main" id="{FC47B6D1-6CD1-4E4D-B966-C13B285C5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68813"/>
            <a:ext cx="12192000" cy="1655762"/>
          </a:xfrm>
        </p:spPr>
        <p:txBody>
          <a:bodyPr/>
          <a:lstStyle/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ЛІКВІДАЦІЇ НАСЛІДКІВ НАДЗВИЧАЙНИХ СИТУАЦІЙ</a:t>
            </a:r>
          </a:p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АВАРІЙНО-РЯТУВАЛЬНОЇ ЧАСТИНИ З ЛІКВІДАЦІЇ НАСЛІДКІВ НАДЗВИЧАЙНИХ СИТУАЦІЙ</a:t>
            </a:r>
          </a:p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12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954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BDB6CEB-AEEC-4DC7-96FD-BC78B5240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29323"/>
          </a:xfrm>
        </p:spPr>
        <p:txBody>
          <a:bodyPr/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</a:t>
            </a:r>
          </a:p>
        </p:txBody>
      </p:sp>
      <p:sp>
        <p:nvSpPr>
          <p:cNvPr id="5" name="Підзаголовок 2">
            <a:extLst>
              <a:ext uri="{FF2B5EF4-FFF2-40B4-BE49-F238E27FC236}">
                <a16:creationId xmlns:a16="http://schemas.microsoft.com/office/drawing/2014/main" id="{F446961C-86D4-457E-8684-898E792E1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82413"/>
            <a:ext cx="12192000" cy="2506718"/>
          </a:xfrm>
        </p:spPr>
        <p:txBody>
          <a:bodyPr/>
          <a:lstStyle/>
          <a:p>
            <a:pPr algn="l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Ознайомитися з матеріальною частиною, технічними можливостями та інструкцією з експлуатації спеціальних агрегатів, на яких дозволено працювати відповідно до свідоцтва на допуск до робіт.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DC0C98-BCEF-43B4-9824-DE8B800F6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838" y="3139118"/>
            <a:ext cx="5578323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32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ED4099-8817-411F-865C-99A36828DAB4}"/>
              </a:ext>
            </a:extLst>
          </p:cNvPr>
          <p:cNvSpPr txBox="1"/>
          <p:nvPr/>
        </p:nvSpPr>
        <p:spPr>
          <a:xfrm>
            <a:off x="536028" y="378371"/>
            <a:ext cx="11114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cap="all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Ланцюгова пила </a:t>
            </a:r>
            <a:r>
              <a:rPr lang="en-US" sz="2800" b="1" i="0" cap="all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husqvarna</a:t>
            </a:r>
            <a:r>
              <a:rPr lang="en-US" sz="2800" b="1" i="0" cap="all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142 </a:t>
            </a:r>
          </a:p>
        </p:txBody>
      </p:sp>
      <p:sp>
        <p:nvSpPr>
          <p:cNvPr id="10" name="Підзаголовок 9">
            <a:extLst>
              <a:ext uri="{FF2B5EF4-FFF2-40B4-BE49-F238E27FC236}">
                <a16:creationId xmlns:a16="http://schemas.microsoft.com/office/drawing/2014/main" id="{87FDBC4A-B793-4EE7-96DF-098728200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628" y="3862552"/>
            <a:ext cx="9144000" cy="296096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Номінальна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потужність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- 1.9 кВт/ 2.6 л.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Робочий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об'єм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двигуна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- 40.2 см3.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 частота 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обертання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двигуна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- до 13000 об/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ru-RU" sz="20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обертання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холостому ходу: - 3000 об/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ru-RU" sz="20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 масляного насоса: - 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Фіксований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потік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автоматичний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масляного насоса при 8500 об/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- 6 – 8 мл/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ru-RU" sz="20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B5CBDEB-A1D3-43BA-948A-7FAF770CD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92" y="901591"/>
            <a:ext cx="3386959" cy="269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98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ED4099-8817-411F-865C-99A36828DAB4}"/>
              </a:ext>
            </a:extLst>
          </p:cNvPr>
          <p:cNvSpPr txBox="1"/>
          <p:nvPr/>
        </p:nvSpPr>
        <p:spPr>
          <a:xfrm>
            <a:off x="536028" y="378371"/>
            <a:ext cx="11114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cap="all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БЕНЗОРІЗ </a:t>
            </a:r>
            <a:r>
              <a:rPr lang="en-US" sz="2800" b="1" i="0" cap="all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STIHL TS 800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7D9716-AF4B-407E-A11A-1328FF093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40" y="901591"/>
            <a:ext cx="3586981" cy="2960961"/>
          </a:xfrm>
          <a:prstGeom prst="rect">
            <a:avLst/>
          </a:prstGeom>
        </p:spPr>
      </p:pic>
      <p:sp>
        <p:nvSpPr>
          <p:cNvPr id="10" name="Підзаголовок 9">
            <a:extLst>
              <a:ext uri="{FF2B5EF4-FFF2-40B4-BE49-F238E27FC236}">
                <a16:creationId xmlns:a16="http://schemas.microsoft.com/office/drawing/2014/main" id="{87FDBC4A-B793-4EE7-96DF-098728200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2552"/>
            <a:ext cx="9144000" cy="296096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виробник: 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STIHL 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 приводу: бензиновий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вага: 13.0 кг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потужність: 5000 Вт / 6,8 </a:t>
            </a:r>
            <a:r>
              <a:rPr lang="uk-UA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к.с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робочий </a:t>
            </a:r>
            <a:r>
              <a:rPr lang="uk-UA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об"єм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двигуна: 98,5 </a:t>
            </a:r>
            <a:r>
              <a:rPr lang="uk-UA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куб.см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 диска: 400х20 мм.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 глибина різання: 145 мм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28653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675CAA0-6FFE-4C7A-B507-18502C693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" y="109976"/>
            <a:ext cx="11866180" cy="504879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Мотопомпа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Honda WB</a:t>
            </a: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uk-UA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ідзаголовок 3">
            <a:extLst>
              <a:ext uri="{FF2B5EF4-FFF2-40B4-BE49-F238E27FC236}">
                <a16:creationId xmlns:a16="http://schemas.microsoft.com/office/drawing/2014/main" id="{1880F887-E755-420D-8425-953FD4540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" y="2822026"/>
            <a:ext cx="11456276" cy="3736429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Номінальна потужність  3,89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к.с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(2,9 кВт, 40 л/с) при 3600 об/хв.</a:t>
            </a:r>
          </a:p>
          <a:p>
            <a:pPr algn="l">
              <a:lnSpc>
                <a:spcPct val="100000"/>
              </a:lnSpc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Максимально подача – 575 л/хв.</a:t>
            </a:r>
          </a:p>
          <a:p>
            <a:pPr algn="l">
              <a:lnSpc>
                <a:spcPct val="100000"/>
              </a:lnSpc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Двигун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GX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120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4-х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тактний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верхнім розташуванням клапанів, одноциліндровий,</a:t>
            </a:r>
          </a:p>
          <a:p>
            <a:pPr algn="l">
              <a:lnSpc>
                <a:spcPct val="100000"/>
              </a:lnSpc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Охолодження повітряне</a:t>
            </a:r>
          </a:p>
          <a:p>
            <a:pPr algn="l">
              <a:lnSpc>
                <a:spcPct val="100000"/>
              </a:lnSpc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Бензин А – 95</a:t>
            </a:r>
          </a:p>
          <a:p>
            <a:pPr algn="l">
              <a:lnSpc>
                <a:spcPct val="100000"/>
              </a:lnSpc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Ємність паливного баку – 2,5 л</a:t>
            </a:r>
          </a:p>
          <a:p>
            <a:pPr algn="l">
              <a:lnSpc>
                <a:spcPct val="100000"/>
              </a:lnSpc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Діаметр трубопроводів всмоктування – 50х50 мм</a:t>
            </a:r>
          </a:p>
          <a:p>
            <a:pPr algn="l">
              <a:lnSpc>
                <a:spcPct val="100000"/>
              </a:lnSpc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Висота всмоктування – 8 м</a:t>
            </a:r>
          </a:p>
          <a:p>
            <a:pPr algn="l">
              <a:lnSpc>
                <a:spcPct val="100000"/>
              </a:lnSpc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Габарити: висота 420 мм, ширина 365 мм, довжина 455 мм</a:t>
            </a:r>
          </a:p>
          <a:p>
            <a:pPr algn="l">
              <a:lnSpc>
                <a:spcPct val="100000"/>
              </a:lnSpc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Вага 21 кг.</a:t>
            </a:r>
          </a:p>
          <a:p>
            <a:pPr algn="l"/>
            <a:endParaRPr lang="uk-UA" dirty="0"/>
          </a:p>
        </p:txBody>
      </p:sp>
      <p:pic>
        <p:nvPicPr>
          <p:cNvPr id="5" name="Рисунок 4" descr="Фото0186">
            <a:extLst>
              <a:ext uri="{FF2B5EF4-FFF2-40B4-BE49-F238E27FC236}">
                <a16:creationId xmlns:a16="http://schemas.microsoft.com/office/drawing/2014/main" id="{2897BF0F-F07A-4D26-8179-03CE43B641B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2965" y="835572"/>
            <a:ext cx="2963917" cy="179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20141225_135133">
            <a:extLst>
              <a:ext uri="{FF2B5EF4-FFF2-40B4-BE49-F238E27FC236}">
                <a16:creationId xmlns:a16="http://schemas.microsoft.com/office/drawing/2014/main" id="{9485090D-78E0-4346-9C0E-69EAF7E0C559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9890" y="804041"/>
            <a:ext cx="2790496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1487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267</Words>
  <Application>Microsoft Office PowerPoint</Application>
  <PresentationFormat>Широкий екран</PresentationFormat>
  <Paragraphs>32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МОБІЛЬНИЙ РЯТУВАЛЬНИЙ ЦЕНТР ШВИДКОГО РЕАГУВАННЯ  ДЕРЖАВНОЇ СЛУЖБИ УКРАЇНИ З НАДЗВИЧАЙНИХ СИТУАЦІЙ</vt:lpstr>
      <vt:lpstr>Профільна підготовка</vt:lpstr>
      <vt:lpstr>Презентація PowerPoint</vt:lpstr>
      <vt:lpstr>Презентація PowerPoint</vt:lpstr>
      <vt:lpstr>Мотопомпа Honda WB 20X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Влад Фурман</dc:creator>
  <cp:lastModifiedBy>Микола Золотоніг</cp:lastModifiedBy>
  <cp:revision>10</cp:revision>
  <dcterms:created xsi:type="dcterms:W3CDTF">2023-05-06T10:35:19Z</dcterms:created>
  <dcterms:modified xsi:type="dcterms:W3CDTF">2023-11-15T08:30:28Z</dcterms:modified>
</cp:coreProperties>
</file>