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7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8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0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0E8001F-3F83-4D6A-AA0E-F693169D70D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55DE97C-7270-4BC8-9C67-8B9170E53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2673625"/>
            <a:ext cx="9966960" cy="1794405"/>
          </a:xfrm>
        </p:spPr>
        <p:txBody>
          <a:bodyPr/>
          <a:lstStyle/>
          <a:p>
            <a:r>
              <a:rPr lang="ru-RU" b="1" dirty="0" err="1" smtClean="0"/>
              <a:t>Пошук</a:t>
            </a:r>
            <a:r>
              <a:rPr lang="ru-RU" b="1" dirty="0" smtClean="0"/>
              <a:t>, </a:t>
            </a:r>
            <a:r>
              <a:rPr lang="ru-RU" b="1" dirty="0" err="1" smtClean="0"/>
              <a:t>підйом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знищення</a:t>
            </a:r>
            <a:r>
              <a:rPr lang="ru-RU" b="1" dirty="0" smtClean="0"/>
              <a:t> </a:t>
            </a:r>
            <a:r>
              <a:rPr lang="ru-RU" b="1" dirty="0" err="1" smtClean="0"/>
              <a:t>внп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водою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69848" y="5458968"/>
            <a:ext cx="7891272" cy="1508362"/>
          </a:xfrm>
        </p:spPr>
        <p:txBody>
          <a:bodyPr>
            <a:norm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83" y="5231295"/>
            <a:ext cx="1507435" cy="1507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1999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chemeClr val="bg1"/>
                </a:solidFill>
              </a:rPr>
              <a:t>Тактична підготовка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223869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Водолазний</a:t>
            </a:r>
            <a:r>
              <a:rPr lang="ru-RU" sz="3200" dirty="0"/>
              <a:t> </a:t>
            </a:r>
            <a:r>
              <a:rPr lang="ru-RU" sz="3200" dirty="0" err="1"/>
              <a:t>пошук</a:t>
            </a:r>
            <a:r>
              <a:rPr lang="ru-RU" sz="3200" dirty="0"/>
              <a:t> способом </a:t>
            </a:r>
            <a:r>
              <a:rPr lang="ru-RU" sz="3200" dirty="0" err="1"/>
              <a:t>огляду</a:t>
            </a:r>
            <a:r>
              <a:rPr lang="ru-RU" sz="3200" dirty="0"/>
              <a:t> і </a:t>
            </a:r>
            <a:r>
              <a:rPr lang="ru-RU" sz="3200" dirty="0" err="1"/>
              <a:t>тралення</a:t>
            </a:r>
            <a:r>
              <a:rPr lang="ru-RU" sz="3200" dirty="0"/>
              <a:t> </a:t>
            </a:r>
            <a:r>
              <a:rPr lang="ru-RU" sz="3200" dirty="0" err="1"/>
              <a:t>ділянки</a:t>
            </a:r>
            <a:r>
              <a:rPr lang="ru-RU" sz="3200" dirty="0"/>
              <a:t> ходовою </a:t>
            </a:r>
            <a:r>
              <a:rPr lang="ru-RU" sz="3200" dirty="0" err="1"/>
              <a:t>відтяжкою</a:t>
            </a:r>
            <a:r>
              <a:rPr lang="ru-RU" sz="3200" dirty="0"/>
              <a:t> </a:t>
            </a:r>
            <a:r>
              <a:rPr lang="ru-RU" sz="3200" dirty="0" err="1"/>
              <a:t>застосовується</a:t>
            </a:r>
            <a:r>
              <a:rPr lang="ru-RU" sz="3200" dirty="0"/>
              <a:t> при </a:t>
            </a:r>
            <a:r>
              <a:rPr lang="ru-RU" sz="3200" dirty="0" err="1"/>
              <a:t>поганій</a:t>
            </a:r>
            <a:r>
              <a:rPr lang="ru-RU" sz="3200" dirty="0"/>
              <a:t> </a:t>
            </a:r>
            <a:r>
              <a:rPr lang="ru-RU" sz="3200" dirty="0" err="1"/>
              <a:t>видимості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водою в тих </a:t>
            </a:r>
            <a:r>
              <a:rPr lang="ru-RU" sz="3200" dirty="0" err="1"/>
              <a:t>випадках</a:t>
            </a:r>
            <a:r>
              <a:rPr lang="ru-RU" sz="3200" dirty="0"/>
              <a:t>, коли </a:t>
            </a:r>
            <a:r>
              <a:rPr lang="ru-RU" sz="3200" dirty="0" err="1"/>
              <a:t>місце</a:t>
            </a:r>
            <a:r>
              <a:rPr lang="ru-RU" sz="3200" dirty="0"/>
              <a:t> </a:t>
            </a:r>
            <a:r>
              <a:rPr lang="ru-RU" sz="3200" dirty="0" err="1"/>
              <a:t>розташування</a:t>
            </a:r>
            <a:r>
              <a:rPr lang="ru-RU" sz="3200" dirty="0"/>
              <a:t> </a:t>
            </a:r>
            <a:r>
              <a:rPr lang="ru-RU" sz="3200" dirty="0" err="1"/>
              <a:t>боєприпасів</a:t>
            </a:r>
            <a:r>
              <a:rPr lang="ru-RU" sz="3200" dirty="0"/>
              <a:t> </a:t>
            </a:r>
            <a:r>
              <a:rPr lang="ru-RU" sz="3200" dirty="0" err="1"/>
              <a:t>орієнтовно</a:t>
            </a:r>
            <a:r>
              <a:rPr lang="ru-RU" sz="3200" dirty="0"/>
              <a:t> </a:t>
            </a:r>
            <a:r>
              <a:rPr lang="ru-RU" sz="3200" dirty="0" err="1"/>
              <a:t>відомо</a:t>
            </a:r>
            <a:endParaRPr lang="en-US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090" y="308113"/>
            <a:ext cx="1510748" cy="1510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17" y="3073511"/>
            <a:ext cx="5661578" cy="29482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4278" y="3808994"/>
            <a:ext cx="5516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Траленням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ходової</a:t>
            </a:r>
            <a:r>
              <a:rPr lang="ru-RU" dirty="0" smtClean="0"/>
              <a:t> </a:t>
            </a:r>
            <a:r>
              <a:rPr lang="ru-RU" dirty="0" err="1" smtClean="0"/>
              <a:t>відтяжки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 – </a:t>
            </a:r>
            <a:r>
              <a:rPr lang="ru-RU" dirty="0" err="1" smtClean="0"/>
              <a:t>баласт</a:t>
            </a:r>
            <a:r>
              <a:rPr lang="ru-RU" dirty="0" smtClean="0"/>
              <a:t>; 2 – </a:t>
            </a:r>
            <a:r>
              <a:rPr lang="ru-RU" dirty="0" err="1" smtClean="0"/>
              <a:t>ходова</a:t>
            </a:r>
            <a:r>
              <a:rPr lang="ru-RU" dirty="0" smtClean="0"/>
              <a:t> </a:t>
            </a:r>
            <a:r>
              <a:rPr lang="ru-RU" dirty="0" err="1" smtClean="0"/>
              <a:t>відтяжка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3 - </a:t>
            </a:r>
            <a:r>
              <a:rPr lang="ru-RU" dirty="0" err="1" smtClean="0"/>
              <a:t>боєзапас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розшукується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8064213" cy="237783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обстеженням</a:t>
            </a:r>
            <a:r>
              <a:rPr lang="ru-RU" sz="2000" dirty="0"/>
              <a:t> </a:t>
            </a:r>
            <a:r>
              <a:rPr lang="ru-RU" sz="2000" dirty="0" err="1"/>
              <a:t>ґрунту</a:t>
            </a:r>
            <a:r>
              <a:rPr lang="ru-RU" sz="2000" dirty="0"/>
              <a:t> щупом </a:t>
            </a:r>
            <a:r>
              <a:rPr lang="ru-RU" sz="2000" dirty="0" err="1"/>
              <a:t>застосовується</a:t>
            </a:r>
            <a:r>
              <a:rPr lang="ru-RU" sz="2000" dirty="0"/>
              <a:t> у </a:t>
            </a:r>
            <a:r>
              <a:rPr lang="ru-RU" sz="2000" dirty="0" err="1"/>
              <a:t>виняткових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при </a:t>
            </a:r>
            <a:r>
              <a:rPr lang="ru-RU" sz="2000" dirty="0" err="1"/>
              <a:t>відсутності</a:t>
            </a:r>
            <a:r>
              <a:rPr lang="ru-RU" sz="2000" dirty="0"/>
              <a:t> </a:t>
            </a:r>
            <a:r>
              <a:rPr lang="ru-RU" sz="2000" dirty="0" err="1"/>
              <a:t>металодетектора</a:t>
            </a:r>
            <a:r>
              <a:rPr lang="ru-RU" sz="2000" dirty="0"/>
              <a:t>, коли </a:t>
            </a:r>
            <a:r>
              <a:rPr lang="ru-RU" sz="2000" dirty="0" err="1"/>
              <a:t>відомо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підлягаючому</a:t>
            </a:r>
            <a:r>
              <a:rPr lang="ru-RU" sz="2000" dirty="0"/>
              <a:t> </a:t>
            </a:r>
            <a:r>
              <a:rPr lang="ru-RU" sz="2000" dirty="0" err="1"/>
              <a:t>обстеженню</a:t>
            </a:r>
            <a:r>
              <a:rPr lang="ru-RU" sz="2000" dirty="0"/>
              <a:t> </a:t>
            </a:r>
            <a:r>
              <a:rPr lang="ru-RU" sz="2000" dirty="0" err="1"/>
              <a:t>районі</a:t>
            </a:r>
            <a:r>
              <a:rPr lang="ru-RU" sz="2000" dirty="0"/>
              <a:t> є </a:t>
            </a:r>
            <a:r>
              <a:rPr lang="ru-RU" sz="2000" dirty="0" err="1"/>
              <a:t>вибухонебезпечні</a:t>
            </a:r>
            <a:r>
              <a:rPr lang="ru-RU" sz="2000" dirty="0"/>
              <a:t> </a:t>
            </a:r>
            <a:r>
              <a:rPr lang="ru-RU" sz="2000" dirty="0" err="1"/>
              <a:t>предмети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замиті</a:t>
            </a:r>
            <a:r>
              <a:rPr lang="ru-RU" sz="2000" dirty="0"/>
              <a:t> в грунт і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вдається</a:t>
            </a:r>
            <a:r>
              <a:rPr lang="ru-RU" sz="2000" dirty="0"/>
              <a:t> </a:t>
            </a:r>
            <a:r>
              <a:rPr lang="ru-RU" sz="2000" dirty="0" err="1"/>
              <a:t>виявити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способами.</a:t>
            </a:r>
            <a:endParaRPr lang="en-US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464" y="175724"/>
            <a:ext cx="1918252" cy="191825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59" y="2655404"/>
            <a:ext cx="4762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684291" cy="1801368"/>
          </a:xfrm>
        </p:spPr>
        <p:txBody>
          <a:bodyPr/>
          <a:lstStyle/>
          <a:p>
            <a:r>
              <a:rPr lang="ru-RU" dirty="0" err="1"/>
              <a:t>Пошук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підводних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руху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96" y="5033065"/>
            <a:ext cx="1694208" cy="1694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2278879"/>
            <a:ext cx="6143833" cy="2926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2237" y="5401125"/>
            <a:ext cx="5948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– буй для </a:t>
            </a:r>
            <a:r>
              <a:rPr lang="ru-RU" dirty="0" err="1" smtClean="0"/>
              <a:t>позначення</a:t>
            </a:r>
            <a:r>
              <a:rPr lang="ru-RU" dirty="0" smtClean="0"/>
              <a:t> </a:t>
            </a:r>
            <a:r>
              <a:rPr lang="ru-RU" dirty="0" err="1" smtClean="0"/>
              <a:t>боєзапасу</a:t>
            </a:r>
            <a:r>
              <a:rPr lang="ru-RU" dirty="0" smtClean="0"/>
              <a:t>; 2 – </a:t>
            </a:r>
            <a:r>
              <a:rPr lang="ru-RU" dirty="0" err="1" smtClean="0"/>
              <a:t>буксирувальник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/>
              <a:t>ВНП у </a:t>
            </a:r>
            <a:r>
              <a:rPr lang="ru-RU" dirty="0" err="1"/>
              <a:t>водоймищах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9827" y="246692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пошук</a:t>
            </a:r>
            <a:r>
              <a:rPr lang="ru-RU" dirty="0" smtClean="0"/>
              <a:t> ВНП,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берега, при </a:t>
            </a:r>
            <a:r>
              <a:rPr lang="ru-RU" dirty="0" err="1" smtClean="0"/>
              <a:t>глибині</a:t>
            </a:r>
            <a:r>
              <a:rPr lang="ru-RU" dirty="0" smtClean="0"/>
              <a:t> </a:t>
            </a:r>
            <a:r>
              <a:rPr lang="ru-RU" dirty="0" err="1" smtClean="0"/>
              <a:t>водоймища</a:t>
            </a:r>
            <a:r>
              <a:rPr lang="ru-RU" dirty="0" smtClean="0"/>
              <a:t> не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1,2 м;</a:t>
            </a:r>
          </a:p>
          <a:p>
            <a:endParaRPr lang="ru-RU" dirty="0" smtClean="0"/>
          </a:p>
          <a:p>
            <a:r>
              <a:rPr lang="ru-RU" dirty="0" err="1" smtClean="0"/>
              <a:t>пошук</a:t>
            </a:r>
            <a:r>
              <a:rPr lang="ru-RU" dirty="0" smtClean="0"/>
              <a:t> ВНП,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берега при </a:t>
            </a:r>
            <a:r>
              <a:rPr lang="ru-RU" dirty="0" err="1" smtClean="0"/>
              <a:t>глибині</a:t>
            </a:r>
            <a:r>
              <a:rPr lang="ru-RU" dirty="0" smtClean="0"/>
              <a:t> </a:t>
            </a:r>
            <a:r>
              <a:rPr lang="ru-RU" dirty="0" err="1" smtClean="0"/>
              <a:t>водоймища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1,2 м;</a:t>
            </a:r>
          </a:p>
          <a:p>
            <a:endParaRPr lang="ru-RU" dirty="0" smtClean="0"/>
          </a:p>
          <a:p>
            <a:r>
              <a:rPr lang="ru-RU" dirty="0" err="1" smtClean="0"/>
              <a:t>пошук</a:t>
            </a:r>
            <a:r>
              <a:rPr lang="ru-RU" dirty="0" smtClean="0"/>
              <a:t> ВНП,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на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берега </a:t>
            </a:r>
            <a:r>
              <a:rPr lang="ru-RU" dirty="0" err="1" smtClean="0"/>
              <a:t>глибокого</a:t>
            </a:r>
            <a:r>
              <a:rPr lang="ru-RU" dirty="0" smtClean="0"/>
              <a:t> </a:t>
            </a:r>
            <a:r>
              <a:rPr lang="ru-RU" dirty="0" err="1" smtClean="0"/>
              <a:t>водоймища</a:t>
            </a:r>
            <a:r>
              <a:rPr lang="ru-RU" dirty="0" smtClean="0"/>
              <a:t> (</a:t>
            </a:r>
            <a:r>
              <a:rPr lang="ru-RU" dirty="0" err="1" smtClean="0"/>
              <a:t>водоймище</a:t>
            </a:r>
            <a:r>
              <a:rPr lang="ru-RU" dirty="0" smtClean="0"/>
              <a:t> </a:t>
            </a:r>
            <a:r>
              <a:rPr lang="ru-RU" dirty="0" err="1" smtClean="0"/>
              <a:t>непроточне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не </a:t>
            </a:r>
            <a:r>
              <a:rPr lang="ru-RU" dirty="0" err="1" smtClean="0"/>
              <a:t>більш</a:t>
            </a:r>
            <a:r>
              <a:rPr lang="ru-RU" dirty="0" smtClean="0"/>
              <a:t> 0,1 м/с);</a:t>
            </a:r>
          </a:p>
          <a:p>
            <a:endParaRPr lang="ru-RU" dirty="0" smtClean="0"/>
          </a:p>
          <a:p>
            <a:r>
              <a:rPr lang="ru-RU" dirty="0" err="1" smtClean="0"/>
              <a:t>пошук</a:t>
            </a:r>
            <a:r>
              <a:rPr lang="ru-RU" dirty="0" smtClean="0"/>
              <a:t> ВНП у </a:t>
            </a:r>
            <a:r>
              <a:rPr lang="ru-RU" dirty="0" err="1" smtClean="0"/>
              <a:t>судноплавній</a:t>
            </a:r>
            <a:r>
              <a:rPr lang="ru-RU" dirty="0" smtClean="0"/>
              <a:t> </a:t>
            </a:r>
            <a:r>
              <a:rPr lang="ru-RU" dirty="0" err="1" smtClean="0"/>
              <a:t>річці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err="1" smtClean="0"/>
              <a:t>пошук</a:t>
            </a:r>
            <a:r>
              <a:rPr lang="ru-RU" dirty="0" smtClean="0"/>
              <a:t> ВНП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порома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266122" y="2614956"/>
            <a:ext cx="367747" cy="367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21" y="3503684"/>
            <a:ext cx="365792" cy="365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117" y="4353777"/>
            <a:ext cx="365792" cy="365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457" y="5240549"/>
            <a:ext cx="365792" cy="3657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076" y="5794450"/>
            <a:ext cx="365792" cy="365792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Пошук ВНП, що знаходяться поблизу берега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12" y="5415307"/>
            <a:ext cx="1273727" cy="1273727"/>
          </a:xfrm>
        </p:spPr>
      </p:pic>
      <p:sp>
        <p:nvSpPr>
          <p:cNvPr id="5" name="Прямоугольник 4"/>
          <p:cNvSpPr/>
          <p:nvPr/>
        </p:nvSpPr>
        <p:spPr>
          <a:xfrm>
            <a:off x="1328266" y="2093976"/>
            <a:ext cx="9799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 err="1" smtClean="0"/>
              <a:t>глибині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водоймища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1,2 м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розрахунком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4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(начальник, оператор, </a:t>
            </a:r>
            <a:r>
              <a:rPr lang="ru-RU" sz="2400" dirty="0" err="1" smtClean="0"/>
              <a:t>третій</a:t>
            </a:r>
            <a:r>
              <a:rPr lang="ru-RU" sz="2400" dirty="0" smtClean="0"/>
              <a:t> і </a:t>
            </a:r>
            <a:r>
              <a:rPr lang="ru-RU" sz="2400" dirty="0" err="1" smtClean="0"/>
              <a:t>четвертий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номери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5" y="3012398"/>
            <a:ext cx="6370155" cy="26270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3442" y="5657671"/>
            <a:ext cx="6599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 – </a:t>
            </a:r>
            <a:r>
              <a:rPr lang="ru-RU" sz="1400" dirty="0" err="1" smtClean="0"/>
              <a:t>якір</a:t>
            </a:r>
            <a:r>
              <a:rPr lang="ru-RU" sz="1400" dirty="0" smtClean="0"/>
              <a:t>; 2 – </a:t>
            </a:r>
            <a:r>
              <a:rPr lang="ru-RU" sz="1400" dirty="0" err="1" smtClean="0"/>
              <a:t>поплавець</a:t>
            </a:r>
            <a:r>
              <a:rPr lang="ru-RU" sz="1400" dirty="0" smtClean="0"/>
              <a:t>; 3 – </a:t>
            </a:r>
            <a:r>
              <a:rPr lang="ru-RU" sz="1400" dirty="0" err="1" smtClean="0"/>
              <a:t>човен</a:t>
            </a:r>
            <a:r>
              <a:rPr lang="ru-RU" sz="1400" dirty="0" smtClean="0"/>
              <a:t>; 4 – </a:t>
            </a:r>
            <a:r>
              <a:rPr lang="ru-RU" sz="1400" dirty="0" err="1" smtClean="0"/>
              <a:t>основна</a:t>
            </a:r>
            <a:r>
              <a:rPr lang="ru-RU" sz="1400" dirty="0" smtClean="0"/>
              <a:t> </a:t>
            </a:r>
            <a:r>
              <a:rPr lang="ru-RU" sz="1400" dirty="0" err="1" smtClean="0"/>
              <a:t>мотузка</a:t>
            </a:r>
            <a:r>
              <a:rPr lang="ru-RU" sz="1400" dirty="0" smtClean="0"/>
              <a:t>; 5 – </a:t>
            </a:r>
            <a:r>
              <a:rPr lang="ru-RU" sz="1400" dirty="0" err="1" smtClean="0"/>
              <a:t>буксирна</a:t>
            </a:r>
            <a:r>
              <a:rPr lang="ru-RU" sz="1400" dirty="0" smtClean="0"/>
              <a:t> </a:t>
            </a:r>
            <a:r>
              <a:rPr lang="ru-RU" sz="1400" dirty="0" err="1" smtClean="0"/>
              <a:t>мотузка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6 – </a:t>
            </a:r>
            <a:r>
              <a:rPr lang="ru-RU" sz="1400" dirty="0" err="1" smtClean="0"/>
              <a:t>пошуковий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пристрій</a:t>
            </a:r>
            <a:r>
              <a:rPr lang="ru-RU" sz="1400" dirty="0" smtClean="0"/>
              <a:t>; 7 – </a:t>
            </a:r>
            <a:r>
              <a:rPr lang="ru-RU" sz="1400" dirty="0" err="1" smtClean="0"/>
              <a:t>реєструюча</a:t>
            </a:r>
            <a:r>
              <a:rPr lang="ru-RU" sz="1400" dirty="0" smtClean="0"/>
              <a:t> </a:t>
            </a:r>
            <a:r>
              <a:rPr lang="ru-RU" sz="1400" dirty="0" err="1" smtClean="0"/>
              <a:t>апаратура</a:t>
            </a:r>
            <a:r>
              <a:rPr lang="ru-RU" sz="1400" dirty="0" smtClean="0"/>
              <a:t> (на </a:t>
            </a:r>
            <a:r>
              <a:rPr lang="ru-RU" sz="1400" dirty="0" err="1" smtClean="0"/>
              <a:t>березі</a:t>
            </a:r>
            <a:r>
              <a:rPr lang="ru-RU" sz="1400" dirty="0" smtClean="0"/>
              <a:t>); 8 – кабель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00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85" y="2001631"/>
            <a:ext cx="6073499" cy="4051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08" y="192686"/>
            <a:ext cx="2193235" cy="21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ХТО </a:t>
            </a:r>
            <a:r>
              <a:rPr lang="ru-RU" dirty="0" err="1" smtClean="0"/>
              <a:t>цим</a:t>
            </a:r>
            <a:r>
              <a:rPr lang="ru-RU" dirty="0" smtClean="0"/>
              <a:t> займа</a:t>
            </a:r>
            <a:r>
              <a:rPr lang="uk-UA" dirty="0" err="1" smtClean="0"/>
              <a:t>ється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/>
              <a:t>спеціалізовані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піротехнічні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підрозділи</a:t>
            </a:r>
            <a:r>
              <a:rPr lang="ru-RU" sz="3200" dirty="0" smtClean="0"/>
              <a:t> </a:t>
            </a:r>
            <a:r>
              <a:rPr lang="ru-RU" sz="3200" dirty="0"/>
              <a:t>(</a:t>
            </a:r>
            <a:r>
              <a:rPr lang="ru-RU" sz="3200" dirty="0" err="1"/>
              <a:t>відділення</a:t>
            </a:r>
            <a:r>
              <a:rPr lang="ru-RU" sz="3200" dirty="0"/>
              <a:t> </a:t>
            </a:r>
            <a:r>
              <a:rPr lang="ru-RU" sz="3200" dirty="0" err="1"/>
              <a:t>підводного</a:t>
            </a:r>
            <a:r>
              <a:rPr lang="ru-RU" sz="3200" dirty="0"/>
              <a:t> </a:t>
            </a:r>
            <a:r>
              <a:rPr lang="ru-RU" sz="3200" dirty="0" err="1" smtClean="0"/>
              <a:t>розмінування</a:t>
            </a:r>
            <a:r>
              <a:rPr lang="ru-RU" sz="3200" dirty="0" smtClean="0"/>
              <a:t>)</a:t>
            </a:r>
          </a:p>
          <a:p>
            <a:r>
              <a:rPr lang="ru-RU" dirty="0" err="1"/>
              <a:t>водолазні</a:t>
            </a:r>
            <a:r>
              <a:rPr lang="ru-RU" dirty="0"/>
              <a:t> </a:t>
            </a:r>
            <a:r>
              <a:rPr lang="ru-RU" dirty="0" err="1"/>
              <a:t>спеціалісти</a:t>
            </a:r>
            <a:r>
              <a:rPr lang="ru-RU" dirty="0"/>
              <a:t> та </a:t>
            </a:r>
            <a:r>
              <a:rPr lang="ru-RU" dirty="0" err="1"/>
              <a:t>офіцери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 smtClean="0"/>
              <a:t>кваліфікацію</a:t>
            </a:r>
            <a:endParaRPr lang="ru-RU" sz="3200" dirty="0" smtClean="0"/>
          </a:p>
          <a:p>
            <a:r>
              <a:rPr lang="ru-RU" dirty="0" err="1"/>
              <a:t>водолази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кваліфікацію</a:t>
            </a:r>
            <a:r>
              <a:rPr lang="ru-RU" dirty="0" smtClean="0"/>
              <a:t> «водолаз-</a:t>
            </a:r>
            <a:r>
              <a:rPr lang="ru-RU" dirty="0" err="1" smtClean="0"/>
              <a:t>підривник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88" y="2724726"/>
            <a:ext cx="4722860" cy="3542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86" y="389961"/>
            <a:ext cx="1630601" cy="16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dirty="0" smtClean="0"/>
              <a:t>ОСНОВНІ УМОВИ РОБОТИ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світлий час доби;</a:t>
            </a:r>
          </a:p>
          <a:p>
            <a:r>
              <a:rPr lang="uk-UA" dirty="0"/>
              <a:t>я</a:t>
            </a:r>
            <a:r>
              <a:rPr lang="uk-UA" dirty="0" smtClean="0"/>
              <a:t>кщо дозволяє ситуація, знешкоджувати на місці;</a:t>
            </a:r>
          </a:p>
          <a:p>
            <a:r>
              <a:rPr lang="uk-UA" dirty="0"/>
              <a:t>д</a:t>
            </a:r>
            <a:r>
              <a:rPr lang="uk-UA" dirty="0" smtClean="0"/>
              <a:t>о робіт допускаються спеціалісти, зазначені у відповідному наказі;</a:t>
            </a:r>
          </a:p>
          <a:p>
            <a:r>
              <a:rPr lang="uk-UA" dirty="0"/>
              <a:t>п</a:t>
            </a:r>
            <a:r>
              <a:rPr lang="uk-UA" dirty="0" smtClean="0"/>
              <a:t>опередньо ознайомитись з особливостями акваторії, типом ВНП, пройти інструктаж з техніки безпеки;</a:t>
            </a:r>
          </a:p>
          <a:p>
            <a:r>
              <a:rPr lang="uk-UA" dirty="0"/>
              <a:t>з</a:t>
            </a:r>
            <a:r>
              <a:rPr lang="uk-UA" dirty="0" smtClean="0"/>
              <a:t>астосовувати </a:t>
            </a:r>
            <a:r>
              <a:rPr lang="ru-RU" dirty="0" err="1"/>
              <a:t>розмагнічені</a:t>
            </a:r>
            <a:r>
              <a:rPr lang="ru-RU" dirty="0"/>
              <a:t> </a:t>
            </a:r>
            <a:r>
              <a:rPr lang="ru-RU" dirty="0" err="1"/>
              <a:t>плавзасоби</a:t>
            </a:r>
            <a:r>
              <a:rPr lang="ru-RU" dirty="0"/>
              <a:t>, з </a:t>
            </a:r>
            <a:r>
              <a:rPr lang="ru-RU" dirty="0" err="1"/>
              <a:t>обладнанням</a:t>
            </a:r>
            <a:r>
              <a:rPr lang="ru-RU" dirty="0"/>
              <a:t> і </a:t>
            </a:r>
            <a:r>
              <a:rPr lang="ru-RU" dirty="0" err="1"/>
              <a:t>майном</a:t>
            </a:r>
            <a:r>
              <a:rPr lang="ru-RU" dirty="0"/>
              <a:t>, </a:t>
            </a:r>
            <a:r>
              <a:rPr lang="ru-RU" dirty="0" err="1"/>
              <a:t>призначеним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dirty="0"/>
              <a:t> для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водолазів</a:t>
            </a:r>
            <a:r>
              <a:rPr lang="ru-RU" dirty="0"/>
              <a:t> з </a:t>
            </a:r>
            <a:r>
              <a:rPr lang="ru-RU" dirty="0" err="1"/>
              <a:t>керівником</a:t>
            </a:r>
            <a:r>
              <a:rPr lang="ru-RU" dirty="0"/>
              <a:t> спуску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телефонну</a:t>
            </a:r>
            <a:r>
              <a:rPr lang="ru-RU" dirty="0" smtClean="0"/>
              <a:t> </a:t>
            </a:r>
            <a:r>
              <a:rPr lang="ru-RU" dirty="0" err="1" smtClean="0"/>
              <a:t>немагнітну</a:t>
            </a:r>
            <a:r>
              <a:rPr lang="ru-RU" dirty="0" smtClean="0"/>
              <a:t> </a:t>
            </a:r>
            <a:r>
              <a:rPr lang="ru-RU" dirty="0" err="1" smtClean="0"/>
              <a:t>водолазну</a:t>
            </a:r>
            <a:r>
              <a:rPr lang="ru-RU" dirty="0" smtClean="0"/>
              <a:t> </a:t>
            </a:r>
            <a:r>
              <a:rPr lang="ru-RU" dirty="0" err="1" smtClean="0"/>
              <a:t>станцію</a:t>
            </a:r>
            <a:r>
              <a:rPr lang="ru-RU" dirty="0" smtClean="0"/>
              <a:t> </a:t>
            </a:r>
            <a:r>
              <a:rPr lang="ru-RU" dirty="0"/>
              <a:t>типу HВТС-М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станці</a:t>
            </a:r>
            <a:r>
              <a:rPr lang="ru-RU" dirty="0" err="1"/>
              <a:t>ю</a:t>
            </a:r>
            <a:r>
              <a:rPr lang="ru-RU" dirty="0" smtClean="0"/>
              <a:t> </a:t>
            </a:r>
            <a:r>
              <a:rPr lang="ru-RU" dirty="0"/>
              <a:t>з телефоном </a:t>
            </a:r>
            <a:r>
              <a:rPr lang="ru-RU" dirty="0" err="1"/>
              <a:t>п'єзоелектричного</a:t>
            </a:r>
            <a:r>
              <a:rPr lang="ru-RU" dirty="0"/>
              <a:t> </a:t>
            </a:r>
            <a:r>
              <a:rPr lang="ru-RU" dirty="0" smtClean="0"/>
              <a:t>типу.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69" y="357809"/>
            <a:ext cx="2080592" cy="20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409272"/>
          </a:xfrm>
        </p:spPr>
        <p:txBody>
          <a:bodyPr>
            <a:normAutofit/>
          </a:bodyPr>
          <a:lstStyle/>
          <a:p>
            <a:r>
              <a:rPr lang="ru-RU" dirty="0"/>
              <a:t>Будь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виявлений</a:t>
            </a:r>
            <a:r>
              <a:rPr lang="ru-RU" dirty="0"/>
              <a:t> на </a:t>
            </a:r>
            <a:r>
              <a:rPr lang="ru-RU" dirty="0" err="1"/>
              <a:t>ґрунті</a:t>
            </a:r>
            <a:r>
              <a:rPr lang="ru-RU" dirty="0"/>
              <a:t> </a:t>
            </a:r>
            <a:r>
              <a:rPr lang="ru-RU" dirty="0" err="1"/>
              <a:t>вибухонебезпечний</a:t>
            </a:r>
            <a:r>
              <a:rPr lang="ru-RU" dirty="0"/>
              <a:t> предмет </a:t>
            </a:r>
            <a:r>
              <a:rPr lang="ru-RU" dirty="0" err="1"/>
              <a:t>невідомого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і стану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47" y="126724"/>
            <a:ext cx="1774134" cy="1774134"/>
          </a:xfrm>
        </p:spPr>
      </p:pic>
    </p:spTree>
    <p:extLst>
      <p:ext uri="{BB962C8B-B14F-4D97-AF65-F5344CB8AC3E}">
        <p14:creationId xmlns:p14="http://schemas.microsoft.com/office/powerpoint/2010/main" val="29254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787" y="584023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Способи</a:t>
            </a:r>
            <a:r>
              <a:rPr lang="ru-RU" dirty="0" smtClean="0"/>
              <a:t> Водолазного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/>
              <a:t>вибухонебезпечних</a:t>
            </a:r>
            <a:r>
              <a:rPr lang="ru-RU" dirty="0"/>
              <a:t> </a:t>
            </a:r>
            <a:r>
              <a:rPr lang="ru-RU" dirty="0" err="1" smtClean="0"/>
              <a:t>предметів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26" y="1819811"/>
            <a:ext cx="4871326" cy="30106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83" y="5049078"/>
            <a:ext cx="1510748" cy="15107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156" y="23902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(в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умов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районі</a:t>
            </a:r>
            <a:r>
              <a:rPr lang="ru-RU" dirty="0" smtClean="0"/>
              <a:t>, характеру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прозорості</a:t>
            </a:r>
            <a:r>
              <a:rPr lang="ru-RU" dirty="0" smtClean="0"/>
              <a:t> води,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течії</a:t>
            </a:r>
            <a:r>
              <a:rPr lang="ru-RU" dirty="0" smtClean="0"/>
              <a:t> і умов </a:t>
            </a:r>
            <a:r>
              <a:rPr lang="ru-RU" dirty="0" err="1" smtClean="0"/>
              <a:t>освітленості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325113"/>
            <a:ext cx="6190926" cy="2290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</a:t>
            </a:r>
            <a:r>
              <a:rPr lang="ru-RU" sz="2000" dirty="0" err="1" smtClean="0"/>
              <a:t>безпосереднім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оглядом</a:t>
            </a:r>
            <a:r>
              <a:rPr lang="ru-RU" sz="2000" dirty="0" smtClean="0"/>
              <a:t> </a:t>
            </a:r>
            <a:r>
              <a:rPr lang="ru-RU" sz="2000" dirty="0" err="1" smtClean="0"/>
              <a:t>ґрунту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підводниого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металодетектора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обходом по </a:t>
            </a:r>
            <a:r>
              <a:rPr lang="ru-RU" sz="2000" dirty="0" err="1" smtClean="0"/>
              <a:t>ходових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кінцях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траленням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пеньковим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кінцем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траленням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ходової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відтяжки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обстеженням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ґрунту</a:t>
            </a:r>
            <a:r>
              <a:rPr lang="ru-RU" sz="2000" dirty="0" smtClean="0"/>
              <a:t> щупом;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пошук</a:t>
            </a:r>
            <a:r>
              <a:rPr lang="ru-RU" sz="2000" dirty="0" smtClean="0"/>
              <a:t> з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підводних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руху</a:t>
            </a:r>
            <a:r>
              <a:rPr lang="ru-RU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44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48" y="484632"/>
            <a:ext cx="1401417" cy="1401417"/>
          </a:xfrm>
        </p:spPr>
      </p:pic>
      <p:sp>
        <p:nvSpPr>
          <p:cNvPr id="5" name="Прямоугольник 4"/>
          <p:cNvSpPr/>
          <p:nvPr/>
        </p:nvSpPr>
        <p:spPr>
          <a:xfrm>
            <a:off x="920761" y="1886049"/>
            <a:ext cx="8074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Пошук</a:t>
            </a:r>
            <a:r>
              <a:rPr lang="ru-RU" sz="2400" dirty="0" smtClean="0"/>
              <a:t> обходом по </a:t>
            </a:r>
            <a:r>
              <a:rPr lang="ru-RU" sz="2400" dirty="0" err="1" smtClean="0"/>
              <a:t>ходових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кінцях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ведеться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двома</a:t>
            </a:r>
            <a:r>
              <a:rPr lang="ru-RU" sz="2400" dirty="0" smtClean="0"/>
              <a:t> водолазами в </a:t>
            </a:r>
            <a:r>
              <a:rPr lang="ru-RU" sz="2400" dirty="0" err="1" smtClean="0"/>
              <a:t>смузі</a:t>
            </a:r>
            <a:r>
              <a:rPr lang="ru-RU" sz="2400" dirty="0" smtClean="0"/>
              <a:t> шириною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150 до 250 м. 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7581" y="271704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Смуга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підлягає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обстеженню</a:t>
            </a:r>
            <a:r>
              <a:rPr lang="ru-RU" sz="2400" dirty="0" smtClean="0"/>
              <a:t>,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смугою</a:t>
            </a:r>
            <a:r>
              <a:rPr lang="ru-RU" sz="2400" dirty="0" smtClean="0"/>
              <a:t> і </a:t>
            </a:r>
            <a:r>
              <a:rPr lang="ru-RU" sz="2400" dirty="0" err="1" smtClean="0"/>
              <a:t>позначається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віхами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буями. Поперек </a:t>
            </a:r>
            <a:r>
              <a:rPr lang="ru-RU" sz="2400" dirty="0" err="1" smtClean="0"/>
              <a:t>робочої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смуги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розбиваються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смуги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обстеження</a:t>
            </a:r>
            <a:r>
              <a:rPr lang="ru-RU" sz="2400" dirty="0" smtClean="0"/>
              <a:t> шириною 50-70 м. 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32" y="2756065"/>
            <a:ext cx="4880941" cy="36370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7581" y="519331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Схема </a:t>
            </a:r>
            <a:r>
              <a:rPr lang="ru-RU" sz="1600" dirty="0" err="1" smtClean="0"/>
              <a:t>розбивки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ділянки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обстежується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смуги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А, Б, В и Г - </a:t>
            </a:r>
            <a:r>
              <a:rPr lang="ru-RU" sz="1600" dirty="0" err="1" smtClean="0"/>
              <a:t>вихідні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буї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границях</a:t>
            </a:r>
            <a:r>
              <a:rPr lang="ru-RU" sz="1600" dirty="0" smtClean="0"/>
              <a:t> </a:t>
            </a:r>
            <a:r>
              <a:rPr lang="ru-RU" sz="1600" dirty="0" err="1" smtClean="0"/>
              <a:t>ділянки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обслідується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а, б </a:t>
            </a:r>
            <a:r>
              <a:rPr lang="ru-RU" sz="1600" dirty="0" err="1" smtClean="0"/>
              <a:t>буї</a:t>
            </a:r>
            <a:r>
              <a:rPr lang="ru-RU" sz="1600" dirty="0" smtClean="0"/>
              <a:t> на межах </a:t>
            </a:r>
            <a:r>
              <a:rPr lang="ru-RU" sz="1600" dirty="0" err="1" smtClean="0"/>
              <a:t>робочих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смуг</a:t>
            </a:r>
            <a:r>
              <a:rPr lang="ru-RU" sz="1600" dirty="0" smtClean="0"/>
              <a:t>, </a:t>
            </a:r>
            <a:r>
              <a:rPr lang="en-US" sz="1600" dirty="0" smtClean="0"/>
              <a:t>I II </a:t>
            </a:r>
            <a:r>
              <a:rPr lang="ru-RU" sz="1600" dirty="0" smtClean="0"/>
              <a:t>і </a:t>
            </a:r>
            <a:r>
              <a:rPr lang="en-US" sz="1600" dirty="0" smtClean="0"/>
              <a:t>III - </a:t>
            </a:r>
            <a:r>
              <a:rPr lang="ru-RU" sz="1600" dirty="0" err="1" smtClean="0"/>
              <a:t>робочі</a:t>
            </a:r>
            <a:r>
              <a:rPr lang="ru-RU" sz="1600" dirty="0" smtClean="0"/>
              <a:t> </a:t>
            </a:r>
            <a:r>
              <a:rPr lang="ru-RU" sz="1600" dirty="0" err="1" smtClean="0"/>
              <a:t>смуги</a:t>
            </a:r>
            <a:r>
              <a:rPr lang="ru-RU" sz="1600" dirty="0" smtClean="0"/>
              <a:t>, 1 2 3 і 4 </a:t>
            </a:r>
            <a:r>
              <a:rPr lang="ru-RU" sz="1600" dirty="0" err="1" smtClean="0"/>
              <a:t>смуги</a:t>
            </a:r>
            <a:r>
              <a:rPr lang="ru-RU" sz="1600" dirty="0" smtClean="0"/>
              <a:t> </a:t>
            </a:r>
            <a:r>
              <a:rPr lang="ru-RU" sz="1600" dirty="0" err="1" smtClean="0"/>
              <a:t>обслідування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8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3163029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Роботи</a:t>
            </a:r>
            <a:r>
              <a:rPr lang="ru-RU" sz="4000" dirty="0"/>
              <a:t> з </a:t>
            </a:r>
            <a:r>
              <a:rPr lang="ru-RU" sz="4000" dirty="0" err="1"/>
              <a:t>пошуку</a:t>
            </a:r>
            <a:r>
              <a:rPr lang="ru-RU" sz="4000" dirty="0"/>
              <a:t> </a:t>
            </a:r>
            <a:r>
              <a:rPr lang="ru-RU" sz="4000" dirty="0" err="1"/>
              <a:t>можуть</a:t>
            </a:r>
            <a:r>
              <a:rPr lang="ru-RU" sz="4000" dirty="0"/>
              <a:t> </a:t>
            </a:r>
            <a:r>
              <a:rPr lang="ru-RU" sz="4000" dirty="0" err="1"/>
              <a:t>вестися</a:t>
            </a:r>
            <a:r>
              <a:rPr lang="ru-RU" sz="4000" dirty="0"/>
              <a:t> з будь </a:t>
            </a:r>
            <a:r>
              <a:rPr lang="ru-RU" sz="4000" dirty="0" err="1"/>
              <a:t>якого</a:t>
            </a:r>
            <a:r>
              <a:rPr lang="ru-RU" sz="4000" dirty="0"/>
              <a:t> </a:t>
            </a:r>
            <a:r>
              <a:rPr lang="ru-RU" sz="4000" dirty="0" err="1"/>
              <a:t>плавзасобу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при невеликий </a:t>
            </a:r>
            <a:r>
              <a:rPr lang="ru-RU" sz="4000" dirty="0" err="1"/>
              <a:t>довжині</a:t>
            </a:r>
            <a:r>
              <a:rPr lang="ru-RU" sz="4000" dirty="0"/>
              <a:t> </a:t>
            </a:r>
            <a:r>
              <a:rPr lang="ru-RU" sz="4000" dirty="0" err="1"/>
              <a:t>смуги</a:t>
            </a:r>
            <a:r>
              <a:rPr lang="ru-RU" sz="4000" dirty="0"/>
              <a:t> </a:t>
            </a:r>
            <a:r>
              <a:rPr lang="ru-RU" sz="4000" dirty="0" err="1"/>
              <a:t>обстеження</a:t>
            </a:r>
            <a:r>
              <a:rPr lang="ru-RU" sz="4000" dirty="0"/>
              <a:t> прямо з берега. </a:t>
            </a:r>
            <a:endParaRPr lang="en-US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5482" y="387625"/>
            <a:ext cx="1242391" cy="12423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06" y="3198955"/>
            <a:ext cx="4875204" cy="3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2616377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Для </a:t>
            </a:r>
            <a:r>
              <a:rPr lang="ru-RU" sz="3600" dirty="0" err="1"/>
              <a:t>ведення</a:t>
            </a:r>
            <a:r>
              <a:rPr lang="ru-RU" sz="3600" dirty="0"/>
              <a:t> </a:t>
            </a:r>
            <a:r>
              <a:rPr lang="ru-RU" sz="3600" dirty="0" err="1"/>
              <a:t>пошуку</a:t>
            </a:r>
            <a:r>
              <a:rPr lang="ru-RU" sz="3600" dirty="0"/>
              <a:t> до </a:t>
            </a:r>
            <a:r>
              <a:rPr lang="ru-RU" sz="3600" dirty="0" err="1"/>
              <a:t>середньої</a:t>
            </a:r>
            <a:r>
              <a:rPr lang="ru-RU" sz="3600" dirty="0"/>
              <a:t> </a:t>
            </a:r>
            <a:r>
              <a:rPr lang="ru-RU" sz="3600" dirty="0" err="1"/>
              <a:t>баластини</a:t>
            </a:r>
            <a:r>
              <a:rPr lang="ru-RU" sz="3600" dirty="0"/>
              <a:t> ходового </a:t>
            </a:r>
            <a:r>
              <a:rPr lang="ru-RU" sz="3600" dirty="0" err="1"/>
              <a:t>кінця</a:t>
            </a:r>
            <a:r>
              <a:rPr lang="ru-RU" sz="3600" dirty="0"/>
              <a:t> </a:t>
            </a:r>
            <a:r>
              <a:rPr lang="ru-RU" sz="3600" dirty="0" err="1"/>
              <a:t>спускаються</a:t>
            </a:r>
            <a:r>
              <a:rPr lang="ru-RU" sz="3600" dirty="0"/>
              <a:t> два </a:t>
            </a:r>
            <a:r>
              <a:rPr lang="ru-RU" sz="3600" dirty="0" err="1"/>
              <a:t>водолази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, </a:t>
            </a:r>
            <a:r>
              <a:rPr lang="ru-RU" sz="3600" dirty="0" err="1"/>
              <a:t>утримуючись</a:t>
            </a:r>
            <a:r>
              <a:rPr lang="ru-RU" sz="3600" dirty="0"/>
              <a:t> за </a:t>
            </a:r>
            <a:r>
              <a:rPr lang="ru-RU" sz="3600" dirty="0" err="1"/>
              <a:t>ходовий</a:t>
            </a:r>
            <a:r>
              <a:rPr lang="ru-RU" sz="3600" dirty="0"/>
              <a:t> </a:t>
            </a:r>
            <a:r>
              <a:rPr lang="ru-RU" sz="3600" dirty="0" err="1"/>
              <a:t>кінець</a:t>
            </a:r>
            <a:r>
              <a:rPr lang="ru-RU" sz="3600" dirty="0"/>
              <a:t>, </a:t>
            </a:r>
            <a:r>
              <a:rPr lang="ru-RU" sz="3600" dirty="0" err="1"/>
              <a:t>розходяться</a:t>
            </a:r>
            <a:r>
              <a:rPr lang="ru-RU" sz="3600" dirty="0"/>
              <a:t> до меж </a:t>
            </a:r>
            <a:r>
              <a:rPr lang="ru-RU" sz="3600" dirty="0" err="1"/>
              <a:t>смуги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обстежується</a:t>
            </a:r>
            <a:r>
              <a:rPr lang="ru-RU" sz="3600" dirty="0"/>
              <a:t> й </a:t>
            </a:r>
            <a:r>
              <a:rPr lang="ru-RU" sz="3600" dirty="0" err="1"/>
              <a:t>оглядають</a:t>
            </a:r>
            <a:r>
              <a:rPr lang="ru-RU" sz="3600" dirty="0"/>
              <a:t> при </a:t>
            </a:r>
            <a:r>
              <a:rPr lang="ru-RU" sz="3600" dirty="0" err="1"/>
              <a:t>цьому</a:t>
            </a:r>
            <a:r>
              <a:rPr lang="ru-RU" sz="3600" dirty="0"/>
              <a:t> грунт</a:t>
            </a:r>
            <a:endParaRPr lang="en-US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04" y="5445123"/>
            <a:ext cx="1293606" cy="12936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39" y="2792824"/>
            <a:ext cx="4744692" cy="4065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4433" y="43376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Схема перекладки ходового </a:t>
            </a:r>
            <a:r>
              <a:rPr lang="ru-RU" dirty="0" err="1" smtClean="0"/>
              <a:t>кінця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1-середня </a:t>
            </a:r>
            <a:r>
              <a:rPr lang="ru-RU" dirty="0" err="1" smtClean="0"/>
              <a:t>баластина</a:t>
            </a:r>
            <a:r>
              <a:rPr lang="ru-RU" dirty="0" smtClean="0"/>
              <a:t>; 2- </a:t>
            </a:r>
            <a:r>
              <a:rPr lang="ru-RU" dirty="0" err="1" smtClean="0"/>
              <a:t>крайні</a:t>
            </a:r>
            <a:r>
              <a:rPr lang="ru-RU" dirty="0" smtClean="0"/>
              <a:t> </a:t>
            </a:r>
            <a:r>
              <a:rPr lang="ru-RU" dirty="0" err="1" smtClean="0"/>
              <a:t>баластини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3- </a:t>
            </a:r>
            <a:r>
              <a:rPr lang="ru-RU" dirty="0" err="1" smtClean="0"/>
              <a:t>дистанційні</a:t>
            </a:r>
            <a:r>
              <a:rPr lang="ru-RU" dirty="0" smtClean="0"/>
              <a:t> </a:t>
            </a:r>
            <a:r>
              <a:rPr lang="ru-RU" dirty="0" err="1" smtClean="0"/>
              <a:t>кінці</a:t>
            </a:r>
            <a:r>
              <a:rPr lang="ru-RU" dirty="0" smtClean="0"/>
              <a:t>; 4-направляючий трос; </a:t>
            </a:r>
          </a:p>
          <a:p>
            <a:r>
              <a:rPr lang="ru-RU" dirty="0" smtClean="0"/>
              <a:t>5- 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вантаж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FFFF00"/>
            </a:gs>
            <a:gs pos="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88843"/>
            <a:ext cx="10058400" cy="2554357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/>
              <a:t>Пошук</a:t>
            </a:r>
            <a:r>
              <a:rPr lang="ru-RU" sz="3200" dirty="0"/>
              <a:t> </a:t>
            </a:r>
            <a:r>
              <a:rPr lang="ru-RU" sz="3200" dirty="0" err="1"/>
              <a:t>вибухонебезпечних</a:t>
            </a:r>
            <a:r>
              <a:rPr lang="ru-RU" sz="3200" dirty="0"/>
              <a:t> </a:t>
            </a:r>
            <a:r>
              <a:rPr lang="ru-RU" sz="3200" dirty="0" err="1"/>
              <a:t>предметів</a:t>
            </a:r>
            <a:r>
              <a:rPr lang="ru-RU" sz="3200" dirty="0"/>
              <a:t> </a:t>
            </a:r>
            <a:r>
              <a:rPr lang="ru-RU" sz="3200" dirty="0" err="1"/>
              <a:t>траленням</a:t>
            </a:r>
            <a:r>
              <a:rPr lang="ru-RU" sz="3200" dirty="0"/>
              <a:t> </a:t>
            </a:r>
            <a:r>
              <a:rPr lang="ru-RU" sz="3200" dirty="0" err="1"/>
              <a:t>пеньковим</a:t>
            </a:r>
            <a:r>
              <a:rPr lang="ru-RU" sz="3200" dirty="0"/>
              <a:t> </a:t>
            </a:r>
            <a:r>
              <a:rPr lang="ru-RU" sz="3200" dirty="0" err="1"/>
              <a:t>кінцем</a:t>
            </a:r>
            <a:r>
              <a:rPr lang="ru-RU" sz="3200" dirty="0"/>
              <a:t> </a:t>
            </a:r>
            <a:r>
              <a:rPr lang="ru-RU" sz="3200" dirty="0" err="1"/>
              <a:t>застосовується</a:t>
            </a:r>
            <a:r>
              <a:rPr lang="ru-RU" sz="3200" dirty="0"/>
              <a:t> </a:t>
            </a:r>
            <a:r>
              <a:rPr lang="ru-RU" sz="3200" dirty="0" err="1"/>
              <a:t>тільки</a:t>
            </a:r>
            <a:r>
              <a:rPr lang="ru-RU" sz="3200" dirty="0"/>
              <a:t> при </a:t>
            </a:r>
            <a:r>
              <a:rPr lang="ru-RU" sz="3200" dirty="0" err="1"/>
              <a:t>обстеженні</a:t>
            </a:r>
            <a:r>
              <a:rPr lang="ru-RU" sz="3200" dirty="0"/>
              <a:t> невеликих </a:t>
            </a:r>
            <a:r>
              <a:rPr lang="ru-RU" sz="3200" dirty="0" err="1"/>
              <a:t>площ</a:t>
            </a:r>
            <a:r>
              <a:rPr lang="ru-RU" sz="3200" dirty="0"/>
              <a:t> при </a:t>
            </a:r>
            <a:r>
              <a:rPr lang="ru-RU" sz="3200" dirty="0" err="1"/>
              <a:t>гарній</a:t>
            </a:r>
            <a:r>
              <a:rPr lang="ru-RU" sz="3200" dirty="0"/>
              <a:t> </a:t>
            </a:r>
            <a:r>
              <a:rPr lang="ru-RU" sz="3200" dirty="0" err="1"/>
              <a:t>видимості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водою</a:t>
            </a:r>
            <a:endParaRPr lang="en-US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77" y="4908411"/>
            <a:ext cx="1750805" cy="17508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93" y="2786022"/>
            <a:ext cx="6788406" cy="2672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1168" y="545888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Тралення</a:t>
            </a:r>
            <a:r>
              <a:rPr lang="ru-RU" dirty="0" smtClean="0"/>
              <a:t> тросом </a:t>
            </a:r>
            <a:r>
              <a:rPr lang="ru-RU" dirty="0" err="1" smtClean="0"/>
              <a:t>двома</a:t>
            </a:r>
            <a:r>
              <a:rPr lang="ru-RU" dirty="0" smtClean="0"/>
              <a:t> водолазами</a:t>
            </a:r>
          </a:p>
          <a:p>
            <a:endParaRPr lang="ru-RU" dirty="0" smtClean="0"/>
          </a:p>
          <a:p>
            <a:r>
              <a:rPr lang="ru-RU" dirty="0" smtClean="0"/>
              <a:t>1 – </a:t>
            </a:r>
            <a:r>
              <a:rPr lang="ru-RU" dirty="0" err="1" smtClean="0"/>
              <a:t>пеньковий</a:t>
            </a:r>
            <a:r>
              <a:rPr lang="ru-RU" dirty="0" smtClean="0"/>
              <a:t> трос; 2 – </a:t>
            </a:r>
            <a:r>
              <a:rPr lang="ru-RU" dirty="0" err="1" smtClean="0"/>
              <a:t>баласт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 – </a:t>
            </a:r>
            <a:r>
              <a:rPr lang="ru-RU" dirty="0" err="1" smtClean="0"/>
              <a:t>боєзапас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розшукується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52</TotalTime>
  <Words>619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Cambria</vt:lpstr>
      <vt:lpstr>Rockwell</vt:lpstr>
      <vt:lpstr>Rockwell Condensed</vt:lpstr>
      <vt:lpstr>Wingdings</vt:lpstr>
      <vt:lpstr>Дерево</vt:lpstr>
      <vt:lpstr>Пошук, підйом та знищення внп під водою</vt:lpstr>
      <vt:lpstr>ХТО цим займається</vt:lpstr>
      <vt:lpstr>ОСНОВНІ УМОВИ РОБОТИ</vt:lpstr>
      <vt:lpstr>Будь який виявлений на ґрунті вибухонебезпечний предмет невідомого походження і стану вважається небезпечним.</vt:lpstr>
      <vt:lpstr>Способи Водолазного пошуку вибухонебезпечних предметів</vt:lpstr>
      <vt:lpstr>Презентация PowerPoint</vt:lpstr>
      <vt:lpstr>Роботи з пошуку можуть вестися з будь якого плавзасобу або при невеликий довжині смуги обстеження прямо з берега. </vt:lpstr>
      <vt:lpstr>Для ведення пошуку до середньої баластини ходового кінця спускаються два водолази, що, утримуючись за ходовий кінець, розходяться до меж смуги, що обстежується й оглядають при цьому грунт</vt:lpstr>
      <vt:lpstr>Пошук вибухонебезпечних предметів траленням пеньковим кінцем застосовується тільки при обстеженні невеликих площ при гарній видимості під водою</vt:lpstr>
      <vt:lpstr>Водолазний пошук способом огляду і тралення ділянки ходовою відтяжкою застосовується при поганій видимості під водою в тих випадках, коли місце розташування боєприпасів орієнтовно відомо</vt:lpstr>
      <vt:lpstr>Пошук обстеженням ґрунту щупом застосовується у виняткових випадках при відсутності металодетектора, коли відомо, що в підлягаючому обстеженню районі є вибухонебезпечні предмети, які замиті в грунт і які не вдається виявити іншими способами.</vt:lpstr>
      <vt:lpstr>Пошук з використанням підводних засобів руху</vt:lpstr>
      <vt:lpstr>Способи Пошуку ВНП у водоймищах</vt:lpstr>
      <vt:lpstr>Пошук ВНП, що знаходяться поблизу берега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РОботи З ПІДВОДНОГО РОЗМІНУВАННЯ</dc:title>
  <dc:creator>user 0268</dc:creator>
  <cp:lastModifiedBy>user 0268</cp:lastModifiedBy>
  <cp:revision>9</cp:revision>
  <dcterms:created xsi:type="dcterms:W3CDTF">2022-08-24T18:47:25Z</dcterms:created>
  <dcterms:modified xsi:type="dcterms:W3CDTF">2022-08-24T19:39:41Z</dcterms:modified>
</cp:coreProperties>
</file>