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-691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икола Золотоніг" userId="5909f5995d42102a" providerId="LiveId" clId="{C0223C64-AD5D-4769-8002-9761F39A8F28}"/>
    <pc:docChg chg="undo custSel modSld modMainMaster">
      <pc:chgData name="Микола Золотоніг" userId="5909f5995d42102a" providerId="LiveId" clId="{C0223C64-AD5D-4769-8002-9761F39A8F28}" dt="2023-09-02T10:13:04.852" v="42" actId="1076"/>
      <pc:docMkLst>
        <pc:docMk/>
      </pc:docMkLst>
      <pc:sldChg chg="modSp mod setBg">
        <pc:chgData name="Микола Золотоніг" userId="5909f5995d42102a" providerId="LiveId" clId="{C0223C64-AD5D-4769-8002-9761F39A8F28}" dt="2023-09-02T10:13:04.852" v="42" actId="1076"/>
        <pc:sldMkLst>
          <pc:docMk/>
          <pc:sldMk cId="443843088" sldId="256"/>
        </pc:sldMkLst>
        <pc:spChg chg="mod">
          <ac:chgData name="Микола Золотоніг" userId="5909f5995d42102a" providerId="LiveId" clId="{C0223C64-AD5D-4769-8002-9761F39A8F28}" dt="2023-09-02T10:13:04.852" v="42" actId="1076"/>
          <ac:spMkLst>
            <pc:docMk/>
            <pc:sldMk cId="443843088" sldId="256"/>
            <ac:spMk id="10" creationId="{E94AD775-7037-4AB3-9CD5-9B755463383B}"/>
          </ac:spMkLst>
        </pc:spChg>
      </pc:sldChg>
      <pc:sldChg chg="modSp mod setBg">
        <pc:chgData name="Микола Золотоніг" userId="5909f5995d42102a" providerId="LiveId" clId="{C0223C64-AD5D-4769-8002-9761F39A8F28}" dt="2023-09-02T10:12:17.212" v="38"/>
        <pc:sldMkLst>
          <pc:docMk/>
          <pc:sldMk cId="1348219220" sldId="257"/>
        </pc:sldMkLst>
        <pc:spChg chg="mod">
          <ac:chgData name="Микола Золотоніг" userId="5909f5995d42102a" providerId="LiveId" clId="{C0223C64-AD5D-4769-8002-9761F39A8F28}" dt="2023-09-02T10:08:50.642" v="6" actId="14100"/>
          <ac:spMkLst>
            <pc:docMk/>
            <pc:sldMk cId="1348219220" sldId="257"/>
            <ac:spMk id="3" creationId="{87CF0A46-5755-4CC1-BCC9-764CC2B0A02C}"/>
          </ac:spMkLst>
        </pc:spChg>
      </pc:sldChg>
      <pc:sldChg chg="modSp mod setBg">
        <pc:chgData name="Микола Золотоніг" userId="5909f5995d42102a" providerId="LiveId" clId="{C0223C64-AD5D-4769-8002-9761F39A8F28}" dt="2023-09-02T10:12:17.212" v="38"/>
        <pc:sldMkLst>
          <pc:docMk/>
          <pc:sldMk cId="1073143390" sldId="258"/>
        </pc:sldMkLst>
        <pc:spChg chg="mod">
          <ac:chgData name="Микола Золотоніг" userId="5909f5995d42102a" providerId="LiveId" clId="{C0223C64-AD5D-4769-8002-9761F39A8F28}" dt="2023-09-02T10:11:27.800" v="29" actId="27636"/>
          <ac:spMkLst>
            <pc:docMk/>
            <pc:sldMk cId="1073143390" sldId="258"/>
            <ac:spMk id="2" creationId="{BDB8939E-54EF-4E1B-8A3C-CAB740154760}"/>
          </ac:spMkLst>
        </pc:spChg>
      </pc:sldChg>
      <pc:sldChg chg="setBg">
        <pc:chgData name="Микола Золотоніг" userId="5909f5995d42102a" providerId="LiveId" clId="{C0223C64-AD5D-4769-8002-9761F39A8F28}" dt="2023-09-02T10:12:24.466" v="39"/>
        <pc:sldMkLst>
          <pc:docMk/>
          <pc:sldMk cId="1057951917" sldId="259"/>
        </pc:sldMkLst>
      </pc:sldChg>
      <pc:sldChg chg="setBg">
        <pc:chgData name="Микола Золотоніг" userId="5909f5995d42102a" providerId="LiveId" clId="{C0223C64-AD5D-4769-8002-9761F39A8F28}" dt="2023-09-02T10:12:24.466" v="39"/>
        <pc:sldMkLst>
          <pc:docMk/>
          <pc:sldMk cId="766086440" sldId="260"/>
        </pc:sldMkLst>
      </pc:sldChg>
      <pc:sldChg chg="setBg">
        <pc:chgData name="Микола Золотоніг" userId="5909f5995d42102a" providerId="LiveId" clId="{C0223C64-AD5D-4769-8002-9761F39A8F28}" dt="2023-09-02T10:12:24.466" v="39"/>
        <pc:sldMkLst>
          <pc:docMk/>
          <pc:sldMk cId="3657388182" sldId="261"/>
        </pc:sldMkLst>
      </pc:sldChg>
      <pc:sldChg chg="setBg">
        <pc:chgData name="Микола Золотоніг" userId="5909f5995d42102a" providerId="LiveId" clId="{C0223C64-AD5D-4769-8002-9761F39A8F28}" dt="2023-09-02T10:12:24.466" v="39"/>
        <pc:sldMkLst>
          <pc:docMk/>
          <pc:sldMk cId="2401803908" sldId="262"/>
        </pc:sldMkLst>
      </pc:sldChg>
      <pc:sldChg chg="modSp mod setBg">
        <pc:chgData name="Микола Золотоніг" userId="5909f5995d42102a" providerId="LiveId" clId="{C0223C64-AD5D-4769-8002-9761F39A8F28}" dt="2023-09-02T10:12:24.466" v="39"/>
        <pc:sldMkLst>
          <pc:docMk/>
          <pc:sldMk cId="542732451" sldId="263"/>
        </pc:sldMkLst>
        <pc:spChg chg="mod">
          <ac:chgData name="Микола Золотоніг" userId="5909f5995d42102a" providerId="LiveId" clId="{C0223C64-AD5D-4769-8002-9761F39A8F28}" dt="2023-09-02T10:11:27.815" v="30" actId="27636"/>
          <ac:spMkLst>
            <pc:docMk/>
            <pc:sldMk cId="542732451" sldId="263"/>
            <ac:spMk id="2" creationId="{7CD767B1-35AA-4161-ADDD-3E921F97AB93}"/>
          </ac:spMkLst>
        </pc:spChg>
        <pc:spChg chg="mod">
          <ac:chgData name="Микола Золотоніг" userId="5909f5995d42102a" providerId="LiveId" clId="{C0223C64-AD5D-4769-8002-9761F39A8F28}" dt="2023-09-02T10:10:30.561" v="19" actId="1076"/>
          <ac:spMkLst>
            <pc:docMk/>
            <pc:sldMk cId="542732451" sldId="263"/>
            <ac:spMk id="3" creationId="{E50EB8CB-AD67-4726-BCB2-C302768A1364}"/>
          </ac:spMkLst>
        </pc:spChg>
      </pc:sldChg>
      <pc:sldChg chg="modSp mod setBg">
        <pc:chgData name="Микола Золотоніг" userId="5909f5995d42102a" providerId="LiveId" clId="{C0223C64-AD5D-4769-8002-9761F39A8F28}" dt="2023-09-02T10:12:24.466" v="39"/>
        <pc:sldMkLst>
          <pc:docMk/>
          <pc:sldMk cId="3083982703" sldId="264"/>
        </pc:sldMkLst>
        <pc:spChg chg="mod">
          <ac:chgData name="Микола Золотоніг" userId="5909f5995d42102a" providerId="LiveId" clId="{C0223C64-AD5D-4769-8002-9761F39A8F28}" dt="2023-09-02T10:11:06.374" v="28" actId="207"/>
          <ac:spMkLst>
            <pc:docMk/>
            <pc:sldMk cId="3083982703" sldId="264"/>
            <ac:spMk id="3" creationId="{4D9AE1CD-F9C4-4311-8C94-5C2B00285371}"/>
          </ac:spMkLst>
        </pc:spChg>
      </pc:sldChg>
      <pc:sldMasterChg chg="setBg modSldLayout">
        <pc:chgData name="Микола Золотоніг" userId="5909f5995d42102a" providerId="LiveId" clId="{C0223C64-AD5D-4769-8002-9761F39A8F28}" dt="2023-09-02T10:12:17.212" v="38"/>
        <pc:sldMasterMkLst>
          <pc:docMk/>
          <pc:sldMasterMk cId="3386256452" sldId="2147483650"/>
        </pc:sldMasterMkLst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2662202742" sldId="2147483651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1451219498" sldId="2147483652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1970890344" sldId="2147483653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1743443634" sldId="2147483654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3047851165" sldId="2147483655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1231962062" sldId="2147483656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4175718475" sldId="2147483657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797778645" sldId="2147483658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179674199" sldId="2147483659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2175860042" sldId="2147483660"/>
          </pc:sldLayoutMkLst>
        </pc:sldLayoutChg>
        <pc:sldLayoutChg chg="setBg">
          <pc:chgData name="Микола Золотоніг" userId="5909f5995d42102a" providerId="LiveId" clId="{C0223C64-AD5D-4769-8002-9761F39A8F28}" dt="2023-09-02T10:12:17.212" v="38"/>
          <pc:sldLayoutMkLst>
            <pc:docMk/>
            <pc:sldMasterMk cId="3386256452" sldId="2147483650"/>
            <pc:sldLayoutMk cId="1734542664" sldId="2147483661"/>
          </pc:sldLayoutMkLst>
        </pc:sldLayoutChg>
      </pc:sldMasterChg>
    </pc:docChg>
  </pc:docChgLst>
  <pc:docChgLst>
    <pc:chgData name="Влад Фурман" userId="c7a8dbc6f6048b23" providerId="LiveId" clId="{80F18489-47D0-47B6-87C1-75466AA81F0B}"/>
    <pc:docChg chg="custSel addSld modSld">
      <pc:chgData name="Влад Фурман" userId="c7a8dbc6f6048b23" providerId="LiveId" clId="{80F18489-47D0-47B6-87C1-75466AA81F0B}" dt="2023-01-30T12:37:35.190" v="437" actId="207"/>
      <pc:docMkLst>
        <pc:docMk/>
      </pc:docMkLst>
      <pc:sldChg chg="addSp delSp modSp new mod setBg">
        <pc:chgData name="Влад Фурман" userId="c7a8dbc6f6048b23" providerId="LiveId" clId="{80F18489-47D0-47B6-87C1-75466AA81F0B}" dt="2023-01-30T12:02:24.320" v="25" actId="1076"/>
        <pc:sldMkLst>
          <pc:docMk/>
          <pc:sldMk cId="443843088" sldId="256"/>
        </pc:sldMkLst>
        <pc:spChg chg="del">
          <ac:chgData name="Влад Фурман" userId="c7a8dbc6f6048b23" providerId="LiveId" clId="{80F18489-47D0-47B6-87C1-75466AA81F0B}" dt="2023-01-30T11:59:02.509" v="5" actId="21"/>
          <ac:spMkLst>
            <pc:docMk/>
            <pc:sldMk cId="443843088" sldId="256"/>
            <ac:spMk id="2" creationId="{BA75CA75-1E81-489A-87DA-51AC70321175}"/>
          </ac:spMkLst>
        </pc:spChg>
        <pc:spChg chg="del">
          <ac:chgData name="Влад Фурман" userId="c7a8dbc6f6048b23" providerId="LiveId" clId="{80F18489-47D0-47B6-87C1-75466AA81F0B}" dt="2023-01-30T11:58:58.833" v="4" actId="21"/>
          <ac:spMkLst>
            <pc:docMk/>
            <pc:sldMk cId="443843088" sldId="256"/>
            <ac:spMk id="3" creationId="{A5BC4155-4F57-4CC9-B2D0-14A719387D57}"/>
          </ac:spMkLst>
        </pc:spChg>
        <pc:spChg chg="add del mod">
          <ac:chgData name="Влад Фурман" userId="c7a8dbc6f6048b23" providerId="LiveId" clId="{80F18489-47D0-47B6-87C1-75466AA81F0B}" dt="2023-01-30T12:00:32.635" v="10" actId="21"/>
          <ac:spMkLst>
            <pc:docMk/>
            <pc:sldMk cId="443843088" sldId="256"/>
            <ac:spMk id="6" creationId="{500FD230-7B55-49AD-85EF-2F666B35161D}"/>
          </ac:spMkLst>
        </pc:spChg>
        <pc:spChg chg="add mod">
          <ac:chgData name="Влад Фурман" userId="c7a8dbc6f6048b23" providerId="LiveId" clId="{80F18489-47D0-47B6-87C1-75466AA81F0B}" dt="2023-01-30T12:02:21.247" v="24" actId="1076"/>
          <ac:spMkLst>
            <pc:docMk/>
            <pc:sldMk cId="443843088" sldId="256"/>
            <ac:spMk id="8" creationId="{4EB6D4CD-D5B6-4562-A52C-89BE92ED3CC0}"/>
          </ac:spMkLst>
        </pc:spChg>
        <pc:spChg chg="add mod">
          <ac:chgData name="Влад Фурман" userId="c7a8dbc6f6048b23" providerId="LiveId" clId="{80F18489-47D0-47B6-87C1-75466AA81F0B}" dt="2023-01-30T12:02:24.320" v="25" actId="1076"/>
          <ac:spMkLst>
            <pc:docMk/>
            <pc:sldMk cId="443843088" sldId="256"/>
            <ac:spMk id="10" creationId="{E94AD775-7037-4AB3-9CD5-9B755463383B}"/>
          </ac:spMkLst>
        </pc:spChg>
        <pc:picChg chg="add mod">
          <ac:chgData name="Влад Фурман" userId="c7a8dbc6f6048b23" providerId="LiveId" clId="{80F18489-47D0-47B6-87C1-75466AA81F0B}" dt="2023-01-30T12:00:04.586" v="8" actId="1076"/>
          <ac:picMkLst>
            <pc:docMk/>
            <pc:sldMk cId="443843088" sldId="256"/>
            <ac:picMk id="5" creationId="{C53B2763-5E29-4705-9E9D-729B5C24826C}"/>
          </ac:picMkLst>
        </pc:picChg>
      </pc:sldChg>
      <pc:sldChg chg="addSp modSp new mod setBg">
        <pc:chgData name="Влад Фурман" userId="c7a8dbc6f6048b23" providerId="LiveId" clId="{80F18489-47D0-47B6-87C1-75466AA81F0B}" dt="2023-01-30T12:31:43.436" v="373" actId="1076"/>
        <pc:sldMkLst>
          <pc:docMk/>
          <pc:sldMk cId="1348219220" sldId="257"/>
        </pc:sldMkLst>
        <pc:spChg chg="mod">
          <ac:chgData name="Влад Фурман" userId="c7a8dbc6f6048b23" providerId="LiveId" clId="{80F18489-47D0-47B6-87C1-75466AA81F0B}" dt="2023-01-30T12:03:04.567" v="52" actId="1076"/>
          <ac:spMkLst>
            <pc:docMk/>
            <pc:sldMk cId="1348219220" sldId="257"/>
            <ac:spMk id="2" creationId="{D6751C0E-269B-464F-8BFB-584F6FDD33AE}"/>
          </ac:spMkLst>
        </pc:spChg>
        <pc:spChg chg="mod">
          <ac:chgData name="Влад Фурман" userId="c7a8dbc6f6048b23" providerId="LiveId" clId="{80F18489-47D0-47B6-87C1-75466AA81F0B}" dt="2023-01-30T12:05:06.207" v="165" actId="1076"/>
          <ac:spMkLst>
            <pc:docMk/>
            <pc:sldMk cId="1348219220" sldId="257"/>
            <ac:spMk id="3" creationId="{87CF0A46-5755-4CC1-BCC9-764CC2B0A02C}"/>
          </ac:spMkLst>
        </pc:spChg>
        <pc:picChg chg="add mod">
          <ac:chgData name="Влад Фурман" userId="c7a8dbc6f6048b23" providerId="LiveId" clId="{80F18489-47D0-47B6-87C1-75466AA81F0B}" dt="2023-01-30T12:31:34" v="371" actId="1076"/>
          <ac:picMkLst>
            <pc:docMk/>
            <pc:sldMk cId="1348219220" sldId="257"/>
            <ac:picMk id="5" creationId="{7882475B-7884-401C-B999-9C353E4AF483}"/>
          </ac:picMkLst>
        </pc:picChg>
        <pc:picChg chg="add mod">
          <ac:chgData name="Влад Фурман" userId="c7a8dbc6f6048b23" providerId="LiveId" clId="{80F18489-47D0-47B6-87C1-75466AA81F0B}" dt="2023-01-30T12:31:39.069" v="372" actId="1076"/>
          <ac:picMkLst>
            <pc:docMk/>
            <pc:sldMk cId="1348219220" sldId="257"/>
            <ac:picMk id="7" creationId="{FF4942CE-C9E1-4DB5-8807-80A36717F7E5}"/>
          </ac:picMkLst>
        </pc:picChg>
        <pc:picChg chg="add mod">
          <ac:chgData name="Влад Фурман" userId="c7a8dbc6f6048b23" providerId="LiveId" clId="{80F18489-47D0-47B6-87C1-75466AA81F0B}" dt="2023-01-30T12:31:43.436" v="373" actId="1076"/>
          <ac:picMkLst>
            <pc:docMk/>
            <pc:sldMk cId="1348219220" sldId="257"/>
            <ac:picMk id="9" creationId="{68530EF3-5431-4CD2-818B-F4F2FD28AE45}"/>
          </ac:picMkLst>
        </pc:picChg>
      </pc:sldChg>
      <pc:sldChg chg="delSp modSp new mod setBg">
        <pc:chgData name="Влад Фурман" userId="c7a8dbc6f6048b23" providerId="LiveId" clId="{80F18489-47D0-47B6-87C1-75466AA81F0B}" dt="2023-01-30T12:16:13.937" v="207" actId="1076"/>
        <pc:sldMkLst>
          <pc:docMk/>
          <pc:sldMk cId="1073143390" sldId="258"/>
        </pc:sldMkLst>
        <pc:spChg chg="mod">
          <ac:chgData name="Влад Фурман" userId="c7a8dbc6f6048b23" providerId="LiveId" clId="{80F18489-47D0-47B6-87C1-75466AA81F0B}" dt="2023-01-30T12:16:13.937" v="207" actId="1076"/>
          <ac:spMkLst>
            <pc:docMk/>
            <pc:sldMk cId="1073143390" sldId="258"/>
            <ac:spMk id="2" creationId="{BDB8939E-54EF-4E1B-8A3C-CAB740154760}"/>
          </ac:spMkLst>
        </pc:spChg>
        <pc:spChg chg="del">
          <ac:chgData name="Влад Фурман" userId="c7a8dbc6f6048b23" providerId="LiveId" clId="{80F18489-47D0-47B6-87C1-75466AA81F0B}" dt="2023-01-30T12:13:47.084" v="175" actId="21"/>
          <ac:spMkLst>
            <pc:docMk/>
            <pc:sldMk cId="1073143390" sldId="258"/>
            <ac:spMk id="3" creationId="{5CDC0631-470A-48DC-AD1C-EFFA9CC157C8}"/>
          </ac:spMkLst>
        </pc:spChg>
      </pc:sldChg>
      <pc:sldChg chg="delSp modSp new mod setBg">
        <pc:chgData name="Влад Фурман" userId="c7a8dbc6f6048b23" providerId="LiveId" clId="{80F18489-47D0-47B6-87C1-75466AA81F0B}" dt="2023-01-30T12:18:12.372" v="236" actId="1076"/>
        <pc:sldMkLst>
          <pc:docMk/>
          <pc:sldMk cId="1057951917" sldId="259"/>
        </pc:sldMkLst>
        <pc:spChg chg="mod">
          <ac:chgData name="Влад Фурман" userId="c7a8dbc6f6048b23" providerId="LiveId" clId="{80F18489-47D0-47B6-87C1-75466AA81F0B}" dt="2023-01-30T12:18:12.372" v="236" actId="1076"/>
          <ac:spMkLst>
            <pc:docMk/>
            <pc:sldMk cId="1057951917" sldId="259"/>
            <ac:spMk id="2" creationId="{BA3A9BE6-F1D5-49DE-B2BA-616E490BCFA5}"/>
          </ac:spMkLst>
        </pc:spChg>
        <pc:spChg chg="del">
          <ac:chgData name="Влад Фурман" userId="c7a8dbc6f6048b23" providerId="LiveId" clId="{80F18489-47D0-47B6-87C1-75466AA81F0B}" dt="2023-01-30T12:16:26.137" v="209" actId="21"/>
          <ac:spMkLst>
            <pc:docMk/>
            <pc:sldMk cId="1057951917" sldId="259"/>
            <ac:spMk id="3" creationId="{119DD391-48B3-470C-836B-EE84C4A0FAB5}"/>
          </ac:spMkLst>
        </pc:spChg>
      </pc:sldChg>
      <pc:sldChg chg="delSp modSp new mod setBg">
        <pc:chgData name="Влад Фурман" userId="c7a8dbc6f6048b23" providerId="LiveId" clId="{80F18489-47D0-47B6-87C1-75466AA81F0B}" dt="2023-01-30T12:22:52.312" v="297" actId="14838"/>
        <pc:sldMkLst>
          <pc:docMk/>
          <pc:sldMk cId="766086440" sldId="260"/>
        </pc:sldMkLst>
        <pc:spChg chg="mod">
          <ac:chgData name="Влад Фурман" userId="c7a8dbc6f6048b23" providerId="LiveId" clId="{80F18489-47D0-47B6-87C1-75466AA81F0B}" dt="2023-01-30T12:22:52.312" v="297" actId="14838"/>
          <ac:spMkLst>
            <pc:docMk/>
            <pc:sldMk cId="766086440" sldId="260"/>
            <ac:spMk id="2" creationId="{E037C0BE-0492-496A-9A1E-D45AF7DC6BA4}"/>
          </ac:spMkLst>
        </pc:spChg>
        <pc:spChg chg="del">
          <ac:chgData name="Влад Фурман" userId="c7a8dbc6f6048b23" providerId="LiveId" clId="{80F18489-47D0-47B6-87C1-75466AA81F0B}" dt="2023-01-30T12:20:11.121" v="241" actId="21"/>
          <ac:spMkLst>
            <pc:docMk/>
            <pc:sldMk cId="766086440" sldId="260"/>
            <ac:spMk id="3" creationId="{9CD64638-05E7-4381-B150-4F80BEB02E8D}"/>
          </ac:spMkLst>
        </pc:spChg>
      </pc:sldChg>
      <pc:sldChg chg="delSp modSp new mod setBg">
        <pc:chgData name="Влад Фурман" userId="c7a8dbc6f6048b23" providerId="LiveId" clId="{80F18489-47D0-47B6-87C1-75466AA81F0B}" dt="2023-01-30T12:25:55.424" v="333" actId="14100"/>
        <pc:sldMkLst>
          <pc:docMk/>
          <pc:sldMk cId="3657388182" sldId="261"/>
        </pc:sldMkLst>
        <pc:spChg chg="mod">
          <ac:chgData name="Влад Фурман" userId="c7a8dbc6f6048b23" providerId="LiveId" clId="{80F18489-47D0-47B6-87C1-75466AA81F0B}" dt="2023-01-30T12:25:55.424" v="333" actId="14100"/>
          <ac:spMkLst>
            <pc:docMk/>
            <pc:sldMk cId="3657388182" sldId="261"/>
            <ac:spMk id="2" creationId="{09AC1AA8-DC39-409C-8FDB-04CE985B39C7}"/>
          </ac:spMkLst>
        </pc:spChg>
        <pc:spChg chg="del">
          <ac:chgData name="Влад Фурман" userId="c7a8dbc6f6048b23" providerId="LiveId" clId="{80F18489-47D0-47B6-87C1-75466AA81F0B}" dt="2023-01-30T12:23:03.570" v="299" actId="21"/>
          <ac:spMkLst>
            <pc:docMk/>
            <pc:sldMk cId="3657388182" sldId="261"/>
            <ac:spMk id="3" creationId="{3A84CA6B-C5EB-4DD8-AA88-C003F8FAA729}"/>
          </ac:spMkLst>
        </pc:spChg>
      </pc:sldChg>
      <pc:sldChg chg="delSp modSp new mod setBg">
        <pc:chgData name="Влад Фурман" userId="c7a8dbc6f6048b23" providerId="LiveId" clId="{80F18489-47D0-47B6-87C1-75466AA81F0B}" dt="2023-01-30T12:29:23.663" v="361" actId="207"/>
        <pc:sldMkLst>
          <pc:docMk/>
          <pc:sldMk cId="2401803908" sldId="262"/>
        </pc:sldMkLst>
        <pc:spChg chg="mod">
          <ac:chgData name="Влад Фурман" userId="c7a8dbc6f6048b23" providerId="LiveId" clId="{80F18489-47D0-47B6-87C1-75466AA81F0B}" dt="2023-01-30T12:29:23.663" v="361" actId="207"/>
          <ac:spMkLst>
            <pc:docMk/>
            <pc:sldMk cId="2401803908" sldId="262"/>
            <ac:spMk id="2" creationId="{6974C0D3-BCC6-4123-BE7E-AA2781D54449}"/>
          </ac:spMkLst>
        </pc:spChg>
        <pc:spChg chg="del">
          <ac:chgData name="Влад Фурман" userId="c7a8dbc6f6048b23" providerId="LiveId" clId="{80F18489-47D0-47B6-87C1-75466AA81F0B}" dt="2023-01-30T12:28:14.878" v="338" actId="21"/>
          <ac:spMkLst>
            <pc:docMk/>
            <pc:sldMk cId="2401803908" sldId="262"/>
            <ac:spMk id="3" creationId="{DA849B0A-C75E-4061-BF9A-77C6D77437CD}"/>
          </ac:spMkLst>
        </pc:spChg>
      </pc:sldChg>
      <pc:sldChg chg="modSp new mod setBg">
        <pc:chgData name="Влад Фурман" userId="c7a8dbc6f6048b23" providerId="LiveId" clId="{80F18489-47D0-47B6-87C1-75466AA81F0B}" dt="2023-01-30T12:36:10.362" v="418" actId="20577"/>
        <pc:sldMkLst>
          <pc:docMk/>
          <pc:sldMk cId="542732451" sldId="263"/>
        </pc:sldMkLst>
        <pc:spChg chg="mod">
          <ac:chgData name="Влад Фурман" userId="c7a8dbc6f6048b23" providerId="LiveId" clId="{80F18489-47D0-47B6-87C1-75466AA81F0B}" dt="2023-01-30T12:34:31.675" v="399" actId="1076"/>
          <ac:spMkLst>
            <pc:docMk/>
            <pc:sldMk cId="542732451" sldId="263"/>
            <ac:spMk id="2" creationId="{7CD767B1-35AA-4161-ADDD-3E921F97AB93}"/>
          </ac:spMkLst>
        </pc:spChg>
        <pc:spChg chg="mod">
          <ac:chgData name="Влад Фурман" userId="c7a8dbc6f6048b23" providerId="LiveId" clId="{80F18489-47D0-47B6-87C1-75466AA81F0B}" dt="2023-01-30T12:36:10.362" v="418" actId="20577"/>
          <ac:spMkLst>
            <pc:docMk/>
            <pc:sldMk cId="542732451" sldId="263"/>
            <ac:spMk id="3" creationId="{E50EB8CB-AD67-4726-BCB2-C302768A1364}"/>
          </ac:spMkLst>
        </pc:spChg>
      </pc:sldChg>
      <pc:sldChg chg="delSp modSp new mod setBg">
        <pc:chgData name="Влад Фурман" userId="c7a8dbc6f6048b23" providerId="LiveId" clId="{80F18489-47D0-47B6-87C1-75466AA81F0B}" dt="2023-01-30T12:37:35.190" v="437" actId="207"/>
        <pc:sldMkLst>
          <pc:docMk/>
          <pc:sldMk cId="3083982703" sldId="264"/>
        </pc:sldMkLst>
        <pc:spChg chg="del">
          <ac:chgData name="Влад Фурман" userId="c7a8dbc6f6048b23" providerId="LiveId" clId="{80F18489-47D0-47B6-87C1-75466AA81F0B}" dt="2023-01-30T12:36:51.694" v="421" actId="21"/>
          <ac:spMkLst>
            <pc:docMk/>
            <pc:sldMk cId="3083982703" sldId="264"/>
            <ac:spMk id="2" creationId="{43003964-C8B1-4051-B734-6DC1ABBC897A}"/>
          </ac:spMkLst>
        </pc:spChg>
        <pc:spChg chg="mod">
          <ac:chgData name="Влад Фурман" userId="c7a8dbc6f6048b23" providerId="LiveId" clId="{80F18489-47D0-47B6-87C1-75466AA81F0B}" dt="2023-01-30T12:37:35.190" v="437" actId="207"/>
          <ac:spMkLst>
            <pc:docMk/>
            <pc:sldMk cId="3083982703" sldId="264"/>
            <ac:spMk id="3" creationId="{4D9AE1CD-F9C4-4311-8C94-5C2B00285371}"/>
          </ac:spMkLst>
        </pc:spChg>
      </pc:sldChg>
      <pc:sldMasterChg chg="addSldLayout">
        <pc:chgData name="Влад Фурман" userId="c7a8dbc6f6048b23" providerId="LiveId" clId="{80F18489-47D0-47B6-87C1-75466AA81F0B}" dt="2023-01-30T11:57:53.733" v="0" actId="680"/>
        <pc:sldMasterMkLst>
          <pc:docMk/>
          <pc:sldMasterMk cId="582721123" sldId="2147483648"/>
        </pc:sldMasterMkLst>
        <pc:sldLayoutChg chg="add">
          <pc:chgData name="Влад Фурман" userId="c7a8dbc6f6048b23" providerId="LiveId" clId="{80F18489-47D0-47B6-87C1-75466AA81F0B}" dt="2023-01-30T11:57:53.733" v="0" actId="680"/>
          <pc:sldLayoutMkLst>
            <pc:docMk/>
            <pc:sldMasterMk cId="582721123" sldId="2147483648"/>
            <pc:sldLayoutMk cId="1289040411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20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860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54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219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890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44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851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96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1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77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74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5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53B2763-5E29-4705-9E9D-729B5C2482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381" y="86360"/>
            <a:ext cx="2163238" cy="21632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EB6D4CD-D5B6-4562-A52C-89BE92ED3CC0}"/>
              </a:ext>
            </a:extLst>
          </p:cNvPr>
          <p:cNvSpPr txBox="1"/>
          <p:nvPr/>
        </p:nvSpPr>
        <p:spPr>
          <a:xfrm>
            <a:off x="0" y="2951946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МОБІЛЬНИЙ РЯТУВАЛЬНИЙ ЦЕНТР ШВИДКОГО РЕАГУВАННЯ </a:t>
            </a:r>
            <a:b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ДЕРЖАВНОЇ СЛУЖБИ УКРАЇНИ З НАДЗВИЧАЙНИХ СИТУАЦІЙ</a:t>
            </a:r>
            <a:endParaRPr lang="uk-UA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94AD775-7037-4AB3-9CD5-9B755463383B}"/>
              </a:ext>
            </a:extLst>
          </p:cNvPr>
          <p:cNvSpPr txBox="1"/>
          <p:nvPr/>
        </p:nvSpPr>
        <p:spPr>
          <a:xfrm>
            <a:off x="0" y="4218934"/>
            <a:ext cx="121920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ГРУПА ЛІКВІДАЦІЇ НАСЛІДКІВ НАДЗВИЧАЙНИХ СИТУАЦІЙ</a:t>
            </a:r>
          </a:p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АВАРІЙНО-РЯТУВАЛЬНОЇ ЧАСТИНИ З ЛІКВІДАЦІЇ НАСЛІДКІВ НАДЗВИЧАЙНИХ СИТУАЦІЙ</a:t>
            </a:r>
          </a:p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№ 12</a:t>
            </a:r>
          </a:p>
        </p:txBody>
      </p:sp>
    </p:spTree>
    <p:extLst>
      <p:ext uri="{BB962C8B-B14F-4D97-AF65-F5344CB8AC3E}">
        <p14:creationId xmlns:p14="http://schemas.microsoft.com/office/powerpoint/2010/main" val="44384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751C0E-269B-464F-8BFB-584F6FDD3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2661" y="634481"/>
            <a:ext cx="9144000" cy="750383"/>
          </a:xfrm>
        </p:spPr>
        <p:txBody>
          <a:bodyPr>
            <a:normAutofit fontScale="90000"/>
          </a:bodyPr>
          <a:lstStyle/>
          <a:p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</a:t>
            </a:r>
            <a: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87CF0A46-5755-4CC1-BCC9-764CC2B0A0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669" y="1982451"/>
            <a:ext cx="9939867" cy="1655762"/>
          </a:xfrm>
        </p:spPr>
        <p:txBody>
          <a:bodyPr>
            <a:normAutofit/>
          </a:bodyPr>
          <a:lstStyle/>
          <a:p>
            <a:pPr algn="l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рядового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начальницького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рятувального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219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B8939E-54EF-4E1B-8A3C-CAB7401547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0080" y="2545397"/>
            <a:ext cx="9144000" cy="4312603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Рятувальники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зобов’язані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аварійно-рятувальні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точно і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беззаперечно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вказівки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командира;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уважним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відвертати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суворо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знаходитися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застебнутому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рятувальному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жилеті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страхувальними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пристроями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додаткового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інструктажу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бути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уважним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сигналів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команд,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подаються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при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плавзасобах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гелікоптера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командним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пунктом (командиром);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не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несправними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рятувальними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пристроями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143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3A9BE6-F1D5-49DE-B2BA-616E490BC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0720" y="1074578"/>
            <a:ext cx="9144000" cy="4708843"/>
          </a:xfrm>
        </p:spPr>
        <p:txBody>
          <a:bodyPr/>
          <a:lstStyle/>
          <a:p>
            <a:pPr algn="l"/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Рятувальникам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забороняється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входити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зони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наказу та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відмітки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час входу у командира;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запливати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ділянки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запливати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плавзасобах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явної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мілководдя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стромовину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обмежують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маневр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плавзасобів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для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відвернення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прямої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життю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людей;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безпечний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рятуванні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вплав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рятувальних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951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37C0BE-0492-496A-9A1E-D45AF7DC6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8960" y="114459"/>
            <a:ext cx="9144000" cy="6743541"/>
          </a:xfrm>
        </p:spPr>
        <p:txBody>
          <a:bodyPr/>
          <a:lstStyle/>
          <a:p>
            <a:pPr algn="l"/>
            <a:r>
              <a:rPr lang="uk-UA" sz="2400" b="1" i="0" dirty="0">
                <a:effectLst>
                  <a:glow rad="228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проведенні робіт при низьких температурах необхідно влаштовувати міс­ця обігрівання.</a:t>
            </a:r>
            <a:b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Якщо швидкість потоку перевищує 1,5 м/с якір повинен кріпитися до плавучого засобу канатом, який в разі необхідності можна швидко перерубати.</a:t>
            </a:r>
            <a:b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Усі роботи повинні виконуватися групами рятувальників у складі не менше двох чоловік, один із них призначається старшим, відповідальним за безпечне ведення робіт, розпорядження якого для усіх членів групи є обов’язковими.</a:t>
            </a:r>
            <a:b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При роботі на стрімчастих та крутих схилах необхідно страхуватися запобіжним поясом, який повинен кріпитися до надійної опори, за умови її відсутності слід організувати </a:t>
            </a:r>
            <a:r>
              <a:rPr lang="uk-UA" sz="2400" b="1" i="0" dirty="0" err="1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взаємострахування</a:t>
            </a:r>
            <a: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0" dirty="0"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При переносі важких предметів граничною є норма – 50 кг. По похилим трапам і сходам допускається підйом вантажу на висоту не більше 3 м по вертикалі. Для підйому і переміщення вантажів вагою понад 50 кг, а також довгомірних вантажів (рейки, балки, швелера тощо) необхідно застосовувати спеціальні механізми й пристосування.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086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AC1AA8-DC39-409C-8FDB-04CE985B3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99477"/>
            <a:ext cx="9144000" cy="5958523"/>
          </a:xfrm>
        </p:spPr>
        <p:txBody>
          <a:bodyPr/>
          <a:lstStyle/>
          <a:p>
            <a:pPr algn="l"/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евакуації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з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затоплених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споруд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дерев з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плавзасобів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підійти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споруди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(дерева)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малій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швидкості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течії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безпечної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споруди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упритул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посадки людей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плотики і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заміряти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глибину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води на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будови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переконатися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підводних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закріпити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плавзасіб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закріпити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трос для страховки при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посадці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рятують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піднімати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борт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плавзасобу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роз’яснити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врятованим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вести пильне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зіткнення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затопленими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крижинами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деревами та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недопущення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перевертання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плав­засобу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7388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74C0D3-BCC6-4123-BE7E-AA2781D54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7840" y="350678"/>
            <a:ext cx="9144000" cy="6156643"/>
          </a:xfrm>
        </p:spPr>
        <p:txBody>
          <a:bodyPr/>
          <a:lstStyle/>
          <a:p>
            <a:pPr algn="l"/>
            <a:r>
              <a:rPr lang="uk-UA" sz="2400" b="1" i="0" dirty="0">
                <a:effectLst/>
                <a:latin typeface="Times New Roman" panose="02020603050405020304" pitchFamily="18" charset="0"/>
              </a:rPr>
              <a:t>Особливість дій підрозділів ОРС ЦЗ під час ліквідації наслідків НС (небезпечних подій), пов’язаних із зсувом, селем, полягає у необхідності:</a:t>
            </a:r>
            <a:br>
              <a:rPr lang="uk-UA" sz="2400" b="1" i="0" dirty="0">
                <a:effectLst/>
                <a:latin typeface="Times New Roman" panose="02020603050405020304" pitchFamily="18" charset="0"/>
              </a:rPr>
            </a:br>
            <a:r>
              <a:rPr lang="uk-UA" sz="2400" b="1" i="0" dirty="0">
                <a:effectLst/>
                <a:latin typeface="Times New Roman" panose="02020603050405020304" pitchFamily="18" charset="0"/>
              </a:rPr>
              <a:t>- проведення розвідки зони НС у цілодобовому режимі із залученням авіації, безпілотних літальних апаратів та інших технічних засобів;</a:t>
            </a:r>
            <a:br>
              <a:rPr lang="uk-UA" sz="2400" b="1" i="0" dirty="0">
                <a:effectLst/>
                <a:latin typeface="Times New Roman" panose="02020603050405020304" pitchFamily="18" charset="0"/>
              </a:rPr>
            </a:br>
            <a:r>
              <a:rPr lang="uk-UA" sz="2400" b="1" i="0" dirty="0">
                <a:effectLst/>
                <a:latin typeface="Times New Roman" panose="02020603050405020304" pitchFamily="18" charset="0"/>
              </a:rPr>
              <a:t>- пошуку постраждалих, рятування людей, надання </a:t>
            </a:r>
            <a:r>
              <a:rPr lang="uk-UA" sz="2400" b="1" i="0" dirty="0" err="1">
                <a:effectLst/>
                <a:latin typeface="Times New Roman" panose="02020603050405020304" pitchFamily="18" charset="0"/>
              </a:rPr>
              <a:t>домедичної</a:t>
            </a:r>
            <a:r>
              <a:rPr lang="uk-UA" sz="2400" b="1" i="0" dirty="0">
                <a:effectLst/>
                <a:latin typeface="Times New Roman" panose="02020603050405020304" pitchFamily="18" charset="0"/>
              </a:rPr>
              <a:t> допомоги, організації психологічної допомоги і життєзабезпечення населення;</a:t>
            </a:r>
            <a:br>
              <a:rPr lang="uk-UA" sz="2400" b="1" i="0" dirty="0">
                <a:effectLst/>
                <a:latin typeface="Times New Roman" panose="02020603050405020304" pitchFamily="18" charset="0"/>
              </a:rPr>
            </a:br>
            <a:r>
              <a:rPr lang="uk-UA" sz="2400" b="1" i="0" dirty="0">
                <a:effectLst/>
                <a:latin typeface="Times New Roman" panose="02020603050405020304" pitchFamily="18" charset="0"/>
              </a:rPr>
              <a:t>- дотримання вимог щодо безпечного ведення рятувальних робіт у зонах руйнувань, ужиття рятувальниками додаткових заходів безпеки праці, забезпечення своєчасного надання допомоги постраждалим рятувальникам;</a:t>
            </a:r>
            <a:br>
              <a:rPr lang="uk-UA" sz="2400" b="1" i="0" dirty="0">
                <a:effectLst/>
                <a:latin typeface="Times New Roman" panose="02020603050405020304" pitchFamily="18" charset="0"/>
              </a:rPr>
            </a:br>
            <a:r>
              <a:rPr lang="uk-UA" sz="2400" b="1" i="0" dirty="0">
                <a:effectLst/>
                <a:latin typeface="Times New Roman" panose="02020603050405020304" pitchFamily="18" charset="0"/>
              </a:rPr>
              <a:t>- утримання в постійній готовності резервних пошуково-рятувальних формувань до проведення АРІНР</a:t>
            </a:r>
            <a:r>
              <a:rPr lang="uk-UA" sz="1600" b="0" i="0" dirty="0">
                <a:effectLst/>
                <a:latin typeface="Times New Roman" panose="02020603050405020304" pitchFamily="18" charset="0"/>
              </a:rPr>
              <a:t>.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01803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D767B1-35AA-4161-ADDD-3E921F97A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9579" y="1178561"/>
            <a:ext cx="5110480" cy="2048934"/>
          </a:xfrm>
          <a:noFill/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 час проведення АРІНР з’ясовуються:</a:t>
            </a:r>
            <a:b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місцезнаходження постраждалих (відмічається чітко видимими орієнтирами), </a:t>
            </a:r>
            <a:b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 можливості з ними встановлюється зв’язок;</a:t>
            </a:r>
            <a:b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стан постраждалих та необхідний обсяг надання </a:t>
            </a:r>
            <a:r>
              <a:rPr lang="uk-UA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домедичної</a:t>
            </a:r>
            <a:r>
              <a:rPr lang="uk-UA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екстреної медичної допомоги;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E50EB8CB-AD67-4726-BCB2-C302768A1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7499" y="3630506"/>
            <a:ext cx="8317653" cy="2991801"/>
          </a:xfrm>
          <a:noFill/>
        </p:spPr>
        <p:txBody>
          <a:bodyPr/>
          <a:lstStyle/>
          <a:p>
            <a:pPr algn="just"/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способи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вилучення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постраждалих</a:t>
            </a:r>
            <a:r>
              <a:rPr lang="ru-RU" sz="1800" b="1" dirty="0">
                <a:solidFill>
                  <a:srgbClr val="333333"/>
                </a:solidFill>
                <a:latin typeface="Times New Roman" panose="02020603050405020304" pitchFamily="18" charset="0"/>
              </a:rPr>
              <a:t>:</a:t>
            </a:r>
            <a:endParaRPr lang="ru-RU" sz="1800" b="1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сил і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АРІНР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здійснюють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такої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інформації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очевидців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за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візуальними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ознаками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(за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залишками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одягу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речей на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поверхні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застабілізованого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прошарку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за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показаннями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приладів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газоаналізаторів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зондів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магнітометрів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тепловізорів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акустичних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систем);</a:t>
            </a:r>
          </a:p>
          <a:p>
            <a:pPr algn="just"/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за результатами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пошукових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собак.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2732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4D9AE1CD-F9C4-4311-8C94-5C2B002853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9600" y="931334"/>
            <a:ext cx="9144000" cy="4388114"/>
          </a:xfrm>
          <a:noFill/>
        </p:spPr>
        <p:txBody>
          <a:bodyPr/>
          <a:lstStyle/>
          <a:p>
            <a:pPr algn="just"/>
            <a:r>
              <a:rPr lang="uk-UA" sz="2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 Роботи з деблокування постраждалих проводяться залежно від їхнього місцезнаходження (під скальними, ґрунтовими, земляними, сніговими завалами, </a:t>
            </a:r>
            <a:r>
              <a:rPr lang="uk-UA" sz="20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сельовими</a:t>
            </a:r>
            <a:r>
              <a:rPr lang="uk-UA" sz="2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потоками, уламками будівельних конструкцій, у замкнутих приміщеннях, на верхніх поверхах порушених будівель).</a:t>
            </a:r>
          </a:p>
          <a:p>
            <a:pPr algn="just"/>
            <a:r>
              <a:rPr lang="uk-UA" sz="2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 Постраждалих, які перебувають під завалами, деблокують за допомогою засобів малої механізації та шанцевого інструмента. При цьому необхідно в найкоротший строк забезпечити постраждалим доступ повітря, надання </a:t>
            </a:r>
            <a:r>
              <a:rPr lang="uk-UA" sz="2000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домедичної</a:t>
            </a:r>
            <a:r>
              <a:rPr lang="uk-UA" sz="2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допомоги, евакуацію до закладів охорони здоров’я або у безпечні райони, заходи щодо психологічного забезпечення.</a:t>
            </a:r>
          </a:p>
          <a:p>
            <a:pPr algn="just"/>
            <a:r>
              <a:rPr lang="uk-UA" sz="2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 Інженерна техніка використовується під час виконання великих обсягів робіт та обмеження у часі для утворення траншей упоперек сходу зсуву (селю) та забезпечення деблокування людей.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83982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</TotalTime>
  <Words>280</Words>
  <Application>Microsoft Office PowerPoint</Application>
  <PresentationFormat>Произвольный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Презентация PowerPoint</vt:lpstr>
      <vt:lpstr>  ПРОФІЛЬНА ПІДГОТОВКА</vt:lpstr>
      <vt:lpstr> Рятувальники зобов’язані: - починати аварійно-рятувальні роботи тільки з дозволу керівника робіт; - точно і беззаперечно виконувати усі вказівки командира; - під час роботи бути уважним, не відвертати увагу, суворо виконувати вимоги охорони праці для даного виду робіт; - під час роботи на воді знаходитися в застебнутому рятувальному жилеті; - користуватися страхувальними пристроями; - в разі отримання завдання на виконання визначеного виду робіт, якщо недостатньо відомі й зрозумілі способи його безпечного виконання, вимагати відповідного додаткового інструктажу; - бути уважним до сигналів та команд, що подаються; - при виконанні робіт на плавзасобах та з використанням гелікоптера – постійно підтримувати зв’язок із командним пунктом (командиром); - не працювати з несправними рятувальними засобами та пристроями. </vt:lpstr>
      <vt:lpstr>Рятувальникам забороняється: - входити до зони повені без наказу та відмітки про час входу у командира; - запливати за межі визначеної ділянки робіт; - виконувати роботи без індивідуальних засобів рятування; - запливати на плавзасобах, без явної необхідності рятування людей, на мілководдя та стромовину, а також у місця, що обмежують маневр плавзасобів; - застосовувати не передбаченні способи рятування, крім як для відвернення прямої загрози життю людей; - перевищувати безпечний час знаходження у воді при рятуванні вплав, а також порушувати встановлені нормативи експлуатації рятувальних засобів. </vt:lpstr>
      <vt:lpstr> При проведенні робіт при низьких температурах необхідно влаштовувати міс­ця обігрівання.  Якщо швидкість потоку перевищує 1,5 м/с якір повинен кріпитися до плавучого засобу канатом, який в разі необхідності можна швидко перерубати.  Усі роботи повинні виконуватися групами рятувальників у складі не менше двох чоловік, один із них призначається старшим, відповідальним за безпечне ведення робіт, розпорядження якого для усіх членів групи є обов’язковими.  При роботі на стрімчастих та крутих схилах необхідно страхуватися запобіжним поясом, який повинен кріпитися до надійної опори, за умови її відсутності слід організувати взаємострахування.  При переносі важких предметів граничною є норма – 50 кг. По похилим трапам і сходам допускається підйом вантажу на висоту не більше 3 м по вертикалі. Для підйому і переміщення вантажів вагою понад 50 кг, а також довгомірних вантажів (рейки, балки, швелера тощо) необхідно застосовувати спеціальні механізми й пристосування. </vt:lpstr>
      <vt:lpstr>Для евакуації людей з затоплених будівель, споруд, дерев з використанням плавзасобів необхідно: - підійти до споруди (дерева) на малій швидкості проти течії, з безпечної сторони (за умови неможливості підходу до споруди упритул для посадки людей використовувати плотики і канати); - заміряти глибину води на підході та безпосередньо у будови; - переконатися у відсутності підводних перешкод; - надійно закріпити плавзасіб; - закріпити трос для страховки при посадці осіб, яких рятують; - постраждалих піднімати на борт плавзасобу роз’яснити врятованим вимоги безпеки і підтримувати серед них дисципліну; - вести пильне спостереження з метою попередження зіткнення із затопленими об’єктами, крижинами, деревами та недопущення пошкодження або перевертання плав­засобу. </vt:lpstr>
      <vt:lpstr>Особливість дій підрозділів ОРС ЦЗ під час ліквідації наслідків НС (небезпечних подій), пов’язаних із зсувом, селем, полягає у необхідності: - проведення розвідки зони НС у цілодобовому режимі із залученням авіації, безпілотних літальних апаратів та інших технічних засобів; - пошуку постраждалих, рятування людей, надання домедичної допомоги, організації психологічної допомоги і життєзабезпечення населення; - дотримання вимог щодо безпечного ведення рятувальних робіт у зонах руйнувань, ужиття рятувальниками додаткових заходів безпеки праці, забезпечення своєчасного надання допомоги постраждалим рятувальникам; - утримання в постійній готовності резервних пошуково-рятувальних формувань до проведення АРІНР. </vt:lpstr>
      <vt:lpstr>Під час проведення АРІНР з’ясовуються: - місцезнаходження постраждалих (відмічається чітко видимими орієнтирами),  за можливості з ними встановлюється зв’язок; - стан постраждалих та необхідний обсяг надання домедичної та екстреної медичної допомоги;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Влад Фурман</dc:creator>
  <cp:lastModifiedBy>Володимир Гребенюк</cp:lastModifiedBy>
  <cp:revision>7</cp:revision>
  <dcterms:created xsi:type="dcterms:W3CDTF">2023-01-30T11:57:50Z</dcterms:created>
  <dcterms:modified xsi:type="dcterms:W3CDTF">2023-10-17T09:46:55Z</dcterms:modified>
</cp:coreProperties>
</file>