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7" r:id="rId3"/>
    <p:sldId id="266"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86" autoAdjust="0"/>
    <p:restoredTop sz="94784" autoAdjust="0"/>
  </p:normalViewPr>
  <p:slideViewPr>
    <p:cSldViewPr snapToGrid="0">
      <p:cViewPr>
        <p:scale>
          <a:sx n="75" d="100"/>
          <a:sy n="75" d="100"/>
        </p:scale>
        <p:origin x="-52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Микола Золотоніг" userId="5909f5995d42102a" providerId="LiveId" clId="{985A8612-3955-4384-AE21-E431E800F172}"/>
    <pc:docChg chg="custSel modSld">
      <pc:chgData name="Микола Золотоніг" userId="5909f5995d42102a" providerId="LiveId" clId="{985A8612-3955-4384-AE21-E431E800F172}" dt="2023-09-02T10:18:54.203" v="29" actId="1076"/>
      <pc:docMkLst>
        <pc:docMk/>
      </pc:docMkLst>
      <pc:sldChg chg="modSp mod">
        <pc:chgData name="Микола Золотоніг" userId="5909f5995d42102a" providerId="LiveId" clId="{985A8612-3955-4384-AE21-E431E800F172}" dt="2023-09-02T10:16:13.956" v="18" actId="1076"/>
        <pc:sldMkLst>
          <pc:docMk/>
          <pc:sldMk cId="318837236" sldId="256"/>
        </pc:sldMkLst>
        <pc:spChg chg="mod">
          <ac:chgData name="Микола Золотоніг" userId="5909f5995d42102a" providerId="LiveId" clId="{985A8612-3955-4384-AE21-E431E800F172}" dt="2023-09-02T10:16:13.956" v="18" actId="1076"/>
          <ac:spMkLst>
            <pc:docMk/>
            <pc:sldMk cId="318837236" sldId="256"/>
            <ac:spMk id="7" creationId="{DAD72FB9-24C6-4C91-888C-046DB032B6F5}"/>
          </ac:spMkLst>
        </pc:spChg>
      </pc:sldChg>
      <pc:sldChg chg="modSp mod">
        <pc:chgData name="Микола Золотоніг" userId="5909f5995d42102a" providerId="LiveId" clId="{985A8612-3955-4384-AE21-E431E800F172}" dt="2023-09-02T10:15:34.263" v="16" actId="1076"/>
        <pc:sldMkLst>
          <pc:docMk/>
          <pc:sldMk cId="3004837494" sldId="257"/>
        </pc:sldMkLst>
        <pc:spChg chg="mod">
          <ac:chgData name="Микола Золотоніг" userId="5909f5995d42102a" providerId="LiveId" clId="{985A8612-3955-4384-AE21-E431E800F172}" dt="2023-09-02T10:15:24.834" v="13" actId="1076"/>
          <ac:spMkLst>
            <pc:docMk/>
            <pc:sldMk cId="3004837494" sldId="257"/>
            <ac:spMk id="3" creationId="{E03C2FE4-9BA2-4CAA-8609-B6FF395BA4FC}"/>
          </ac:spMkLst>
        </pc:spChg>
        <pc:spChg chg="mod">
          <ac:chgData name="Микола Золотоніг" userId="5909f5995d42102a" providerId="LiveId" clId="{985A8612-3955-4384-AE21-E431E800F172}" dt="2023-09-02T10:15:28.529" v="14" actId="1076"/>
          <ac:spMkLst>
            <pc:docMk/>
            <pc:sldMk cId="3004837494" sldId="257"/>
            <ac:spMk id="4" creationId="{F3D4D396-69D4-41FC-8C26-38D54F7A81C2}"/>
          </ac:spMkLst>
        </pc:spChg>
        <pc:picChg chg="mod">
          <ac:chgData name="Микола Золотоніг" userId="5909f5995d42102a" providerId="LiveId" clId="{985A8612-3955-4384-AE21-E431E800F172}" dt="2023-09-02T10:15:34.263" v="16" actId="1076"/>
          <ac:picMkLst>
            <pc:docMk/>
            <pc:sldMk cId="3004837494" sldId="257"/>
            <ac:picMk id="1026" creationId="{E1C25B15-EF14-48B4-BE96-EE7571347769}"/>
          </ac:picMkLst>
        </pc:picChg>
      </pc:sldChg>
      <pc:sldChg chg="modSp mod">
        <pc:chgData name="Микола Золотоніг" userId="5909f5995d42102a" providerId="LiveId" clId="{985A8612-3955-4384-AE21-E431E800F172}" dt="2023-09-02T10:18:54.203" v="29" actId="1076"/>
        <pc:sldMkLst>
          <pc:docMk/>
          <pc:sldMk cId="3941772195" sldId="259"/>
        </pc:sldMkLst>
        <pc:spChg chg="mod">
          <ac:chgData name="Микола Золотоніг" userId="5909f5995d42102a" providerId="LiveId" clId="{985A8612-3955-4384-AE21-E431E800F172}" dt="2023-09-02T10:18:54.203" v="29" actId="1076"/>
          <ac:spMkLst>
            <pc:docMk/>
            <pc:sldMk cId="3941772195" sldId="259"/>
            <ac:spMk id="5" creationId="{A5DF0F5F-B2D0-4417-9A00-7576D59B84C0}"/>
          </ac:spMkLst>
        </pc:spChg>
      </pc:sldChg>
      <pc:sldChg chg="addSp delSp modSp mod">
        <pc:chgData name="Микола Золотоніг" userId="5909f5995d42102a" providerId="LiveId" clId="{985A8612-3955-4384-AE21-E431E800F172}" dt="2023-09-02T10:18:04.020" v="28" actId="166"/>
        <pc:sldMkLst>
          <pc:docMk/>
          <pc:sldMk cId="3619621985" sldId="260"/>
        </pc:sldMkLst>
        <pc:picChg chg="del">
          <ac:chgData name="Микола Золотоніг" userId="5909f5995d42102a" providerId="LiveId" clId="{985A8612-3955-4384-AE21-E431E800F172}" dt="2023-09-02T10:17:38.144" v="19" actId="478"/>
          <ac:picMkLst>
            <pc:docMk/>
            <pc:sldMk cId="3619621985" sldId="260"/>
            <ac:picMk id="5" creationId="{DE054017-6580-434F-A210-D5A54EAE183C}"/>
          </ac:picMkLst>
        </pc:picChg>
        <pc:picChg chg="mod ord">
          <ac:chgData name="Микола Золотоніг" userId="5909f5995d42102a" providerId="LiveId" clId="{985A8612-3955-4384-AE21-E431E800F172}" dt="2023-09-02T10:17:55.514" v="26" actId="166"/>
          <ac:picMkLst>
            <pc:docMk/>
            <pc:sldMk cId="3619621985" sldId="260"/>
            <ac:picMk id="7" creationId="{BC9D86FB-2EDB-4091-977E-4CF6EFB2CB65}"/>
          </ac:picMkLst>
        </pc:picChg>
        <pc:picChg chg="add mod">
          <ac:chgData name="Микола Золотоніг" userId="5909f5995d42102a" providerId="LiveId" clId="{985A8612-3955-4384-AE21-E431E800F172}" dt="2023-09-02T10:17:46.156" v="23" actId="1076"/>
          <ac:picMkLst>
            <pc:docMk/>
            <pc:sldMk cId="3619621985" sldId="260"/>
            <ac:picMk id="8" creationId="{B2971F8B-1FBF-44FD-9C27-B771A53FE024}"/>
          </ac:picMkLst>
        </pc:picChg>
        <pc:picChg chg="mod">
          <ac:chgData name="Микола Золотоніг" userId="5909f5995d42102a" providerId="LiveId" clId="{985A8612-3955-4384-AE21-E431E800F172}" dt="2023-09-02T10:17:58.615" v="27" actId="1076"/>
          <ac:picMkLst>
            <pc:docMk/>
            <pc:sldMk cId="3619621985" sldId="260"/>
            <ac:picMk id="9" creationId="{05FC3408-380A-46DE-8AD4-18878FC0A656}"/>
          </ac:picMkLst>
        </pc:picChg>
        <pc:picChg chg="ord">
          <ac:chgData name="Микола Золотоніг" userId="5909f5995d42102a" providerId="LiveId" clId="{985A8612-3955-4384-AE21-E431E800F172}" dt="2023-09-02T10:18:04.020" v="28" actId="166"/>
          <ac:picMkLst>
            <pc:docMk/>
            <pc:sldMk cId="3619621985" sldId="260"/>
            <ac:picMk id="11" creationId="{D8E966E6-69D4-48E6-98CF-6F4E06C9706B}"/>
          </ac:picMkLst>
        </pc:picChg>
      </pc:sldChg>
    </pc:docChg>
  </pc:docChgLst>
  <pc:docChgLst>
    <pc:chgData name="Влад Фурман" userId="c7a8dbc6f6048b23" providerId="LiveId" clId="{C9FCAAE6-858D-4D51-949B-D9BA6D9A55B8}"/>
    <pc:docChg chg="undo custSel addSld modSld">
      <pc:chgData name="Влад Фурман" userId="c7a8dbc6f6048b23" providerId="LiveId" clId="{C9FCAAE6-858D-4D51-949B-D9BA6D9A55B8}" dt="2023-02-01T08:46:30.772" v="362"/>
      <pc:docMkLst>
        <pc:docMk/>
      </pc:docMkLst>
      <pc:sldChg chg="addSp delSp modSp new mod modTransition setBg">
        <pc:chgData name="Влад Фурман" userId="c7a8dbc6f6048b23" providerId="LiveId" clId="{C9FCAAE6-858D-4D51-949B-D9BA6D9A55B8}" dt="2023-02-01T08:46:22.537" v="357"/>
        <pc:sldMkLst>
          <pc:docMk/>
          <pc:sldMk cId="318837236" sldId="256"/>
        </pc:sldMkLst>
        <pc:spChg chg="del">
          <ac:chgData name="Влад Фурман" userId="c7a8dbc6f6048b23" providerId="LiveId" clId="{C9FCAAE6-858D-4D51-949B-D9BA6D9A55B8}" dt="2023-01-31T08:58:55.579" v="8" actId="21"/>
          <ac:spMkLst>
            <pc:docMk/>
            <pc:sldMk cId="318837236" sldId="256"/>
            <ac:spMk id="2" creationId="{D76D7A53-3B33-4278-A484-2940B4D9FA72}"/>
          </ac:spMkLst>
        </pc:spChg>
        <pc:spChg chg="del">
          <ac:chgData name="Влад Фурман" userId="c7a8dbc6f6048b23" providerId="LiveId" clId="{C9FCAAE6-858D-4D51-949B-D9BA6D9A55B8}" dt="2023-01-31T08:58:59.029" v="9" actId="21"/>
          <ac:spMkLst>
            <pc:docMk/>
            <pc:sldMk cId="318837236" sldId="256"/>
            <ac:spMk id="3" creationId="{0271881F-77CF-4BD6-8212-97E2AA0579BE}"/>
          </ac:spMkLst>
        </pc:spChg>
        <pc:spChg chg="add mod">
          <ac:chgData name="Влад Фурман" userId="c7a8dbc6f6048b23" providerId="LiveId" clId="{C9FCAAE6-858D-4D51-949B-D9BA6D9A55B8}" dt="2023-01-31T08:59:02.126" v="10" actId="1076"/>
          <ac:spMkLst>
            <pc:docMk/>
            <pc:sldMk cId="318837236" sldId="256"/>
            <ac:spMk id="6" creationId="{03B03505-AB16-4408-BFF6-5A3498E2C2A5}"/>
          </ac:spMkLst>
        </pc:spChg>
        <pc:spChg chg="add mod">
          <ac:chgData name="Влад Фурман" userId="c7a8dbc6f6048b23" providerId="LiveId" clId="{C9FCAAE6-858D-4D51-949B-D9BA6D9A55B8}" dt="2023-01-31T08:59:11.806" v="11"/>
          <ac:spMkLst>
            <pc:docMk/>
            <pc:sldMk cId="318837236" sldId="256"/>
            <ac:spMk id="7" creationId="{DAD72FB9-24C6-4C91-888C-046DB032B6F5}"/>
          </ac:spMkLst>
        </pc:spChg>
        <pc:picChg chg="add mod">
          <ac:chgData name="Влад Фурман" userId="c7a8dbc6f6048b23" providerId="LiveId" clId="{C9FCAAE6-858D-4D51-949B-D9BA6D9A55B8}" dt="2023-01-31T08:58:26.164" v="6" actId="1076"/>
          <ac:picMkLst>
            <pc:docMk/>
            <pc:sldMk cId="318837236" sldId="256"/>
            <ac:picMk id="5" creationId="{23FC6D0E-A982-4259-A336-28C3F02D6736}"/>
          </ac:picMkLst>
        </pc:picChg>
      </pc:sldChg>
      <pc:sldChg chg="addSp delSp modSp new mod modTransition setBg">
        <pc:chgData name="Влад Фурман" userId="c7a8dbc6f6048b23" providerId="LiveId" clId="{C9FCAAE6-858D-4D51-949B-D9BA6D9A55B8}" dt="2023-02-01T08:46:24.332" v="358"/>
        <pc:sldMkLst>
          <pc:docMk/>
          <pc:sldMk cId="3004837494" sldId="257"/>
        </pc:sldMkLst>
        <pc:spChg chg="del">
          <ac:chgData name="Влад Фурман" userId="c7a8dbc6f6048b23" providerId="LiveId" clId="{C9FCAAE6-858D-4D51-949B-D9BA6D9A55B8}" dt="2023-01-31T08:59:33.992" v="14" actId="21"/>
          <ac:spMkLst>
            <pc:docMk/>
            <pc:sldMk cId="3004837494" sldId="257"/>
            <ac:spMk id="2" creationId="{45E90D1D-FFFD-415A-8478-977B6B0046F2}"/>
          </ac:spMkLst>
        </pc:spChg>
        <pc:spChg chg="mod">
          <ac:chgData name="Влад Фурман" userId="c7a8dbc6f6048b23" providerId="LiveId" clId="{C9FCAAE6-858D-4D51-949B-D9BA6D9A55B8}" dt="2023-01-31T09:02:50.531" v="163" actId="1076"/>
          <ac:spMkLst>
            <pc:docMk/>
            <pc:sldMk cId="3004837494" sldId="257"/>
            <ac:spMk id="3" creationId="{E03C2FE4-9BA2-4CAA-8609-B6FF395BA4FC}"/>
          </ac:spMkLst>
        </pc:spChg>
        <pc:spChg chg="add mod">
          <ac:chgData name="Влад Фурман" userId="c7a8dbc6f6048b23" providerId="LiveId" clId="{C9FCAAE6-858D-4D51-949B-D9BA6D9A55B8}" dt="2023-01-31T08:59:28.767" v="13"/>
          <ac:spMkLst>
            <pc:docMk/>
            <pc:sldMk cId="3004837494" sldId="257"/>
            <ac:spMk id="4" creationId="{F3D4D396-69D4-41FC-8C26-38D54F7A81C2}"/>
          </ac:spMkLst>
        </pc:spChg>
        <pc:picChg chg="add mod">
          <ac:chgData name="Влад Фурман" userId="c7a8dbc6f6048b23" providerId="LiveId" clId="{C9FCAAE6-858D-4D51-949B-D9BA6D9A55B8}" dt="2023-01-31T09:17:43.244" v="167" actId="1076"/>
          <ac:picMkLst>
            <pc:docMk/>
            <pc:sldMk cId="3004837494" sldId="257"/>
            <ac:picMk id="1026" creationId="{E1C25B15-EF14-48B4-BE96-EE7571347769}"/>
          </ac:picMkLst>
        </pc:picChg>
      </pc:sldChg>
      <pc:sldChg chg="addSp delSp modSp new mod modTransition setBg">
        <pc:chgData name="Влад Фурман" userId="c7a8dbc6f6048b23" providerId="LiveId" clId="{C9FCAAE6-858D-4D51-949B-D9BA6D9A55B8}" dt="2023-02-01T08:46:26.044" v="359"/>
        <pc:sldMkLst>
          <pc:docMk/>
          <pc:sldMk cId="474406769" sldId="258"/>
        </pc:sldMkLst>
        <pc:spChg chg="del">
          <ac:chgData name="Влад Фурман" userId="c7a8dbc6f6048b23" providerId="LiveId" clId="{C9FCAAE6-858D-4D51-949B-D9BA6D9A55B8}" dt="2023-02-01T07:34:06.228" v="173" actId="21"/>
          <ac:spMkLst>
            <pc:docMk/>
            <pc:sldMk cId="474406769" sldId="258"/>
            <ac:spMk id="2" creationId="{DDD33E63-16D2-48E1-BEC8-AFD230351DF6}"/>
          </ac:spMkLst>
        </pc:spChg>
        <pc:spChg chg="mod">
          <ac:chgData name="Влад Фурман" userId="c7a8dbc6f6048b23" providerId="LiveId" clId="{C9FCAAE6-858D-4D51-949B-D9BA6D9A55B8}" dt="2023-02-01T07:34:24.951" v="178" actId="1076"/>
          <ac:spMkLst>
            <pc:docMk/>
            <pc:sldMk cId="474406769" sldId="258"/>
            <ac:spMk id="3" creationId="{2AC5E1A7-0104-43F1-99F5-D906DC191075}"/>
          </ac:spMkLst>
        </pc:spChg>
        <pc:spChg chg="add mod">
          <ac:chgData name="Влад Фурман" userId="c7a8dbc6f6048b23" providerId="LiveId" clId="{C9FCAAE6-858D-4D51-949B-D9BA6D9A55B8}" dt="2023-02-01T07:35:17.047" v="184" actId="207"/>
          <ac:spMkLst>
            <pc:docMk/>
            <pc:sldMk cId="474406769" sldId="258"/>
            <ac:spMk id="5" creationId="{866E346E-8251-4928-BAC4-014E2C103433}"/>
          </ac:spMkLst>
        </pc:spChg>
        <pc:picChg chg="add mod">
          <ac:chgData name="Влад Фурман" userId="c7a8dbc6f6048b23" providerId="LiveId" clId="{C9FCAAE6-858D-4D51-949B-D9BA6D9A55B8}" dt="2023-02-01T07:45:44.332" v="193" actId="1076"/>
          <ac:picMkLst>
            <pc:docMk/>
            <pc:sldMk cId="474406769" sldId="258"/>
            <ac:picMk id="7" creationId="{97A38602-A24E-484B-8072-EB92A44AFB4D}"/>
          </ac:picMkLst>
        </pc:picChg>
      </pc:sldChg>
      <pc:sldChg chg="addSp delSp modSp new mod modTransition setBg">
        <pc:chgData name="Влад Фурман" userId="c7a8dbc6f6048b23" providerId="LiveId" clId="{C9FCAAE6-858D-4D51-949B-D9BA6D9A55B8}" dt="2023-02-01T08:46:27.483" v="360"/>
        <pc:sldMkLst>
          <pc:docMk/>
          <pc:sldMk cId="3941772195" sldId="259"/>
        </pc:sldMkLst>
        <pc:spChg chg="del">
          <ac:chgData name="Влад Фурман" userId="c7a8dbc6f6048b23" providerId="LiveId" clId="{C9FCAAE6-858D-4D51-949B-D9BA6D9A55B8}" dt="2023-02-01T07:45:57.773" v="198" actId="21"/>
          <ac:spMkLst>
            <pc:docMk/>
            <pc:sldMk cId="3941772195" sldId="259"/>
            <ac:spMk id="2" creationId="{49BF4F5A-A56D-43EE-86F3-23A233C5D648}"/>
          </ac:spMkLst>
        </pc:spChg>
        <pc:spChg chg="mod">
          <ac:chgData name="Влад Фурман" userId="c7a8dbc6f6048b23" providerId="LiveId" clId="{C9FCAAE6-858D-4D51-949B-D9BA6D9A55B8}" dt="2023-02-01T07:49:53.652" v="222" actId="14100"/>
          <ac:spMkLst>
            <pc:docMk/>
            <pc:sldMk cId="3941772195" sldId="259"/>
            <ac:spMk id="3" creationId="{6C203756-DFFC-4321-BA21-F553F0C8C4B8}"/>
          </ac:spMkLst>
        </pc:spChg>
        <pc:spChg chg="add mod">
          <ac:chgData name="Влад Фурман" userId="c7a8dbc6f6048b23" providerId="LiveId" clId="{C9FCAAE6-858D-4D51-949B-D9BA6D9A55B8}" dt="2023-02-01T07:50:57.630" v="229" actId="14100"/>
          <ac:spMkLst>
            <pc:docMk/>
            <pc:sldMk cId="3941772195" sldId="259"/>
            <ac:spMk id="5" creationId="{A5DF0F5F-B2D0-4417-9A00-7576D59B84C0}"/>
          </ac:spMkLst>
        </pc:spChg>
        <pc:spChg chg="add mod">
          <ac:chgData name="Влад Фурман" userId="c7a8dbc6f6048b23" providerId="LiveId" clId="{C9FCAAE6-858D-4D51-949B-D9BA6D9A55B8}" dt="2023-02-01T07:51:49.958" v="236" actId="255"/>
          <ac:spMkLst>
            <pc:docMk/>
            <pc:sldMk cId="3941772195" sldId="259"/>
            <ac:spMk id="7" creationId="{2099D566-ADBB-494E-8701-4490CC5AB1AF}"/>
          </ac:spMkLst>
        </pc:spChg>
      </pc:sldChg>
      <pc:sldChg chg="addSp delSp modSp new mod modTransition setBg">
        <pc:chgData name="Влад Фурман" userId="c7a8dbc6f6048b23" providerId="LiveId" clId="{C9FCAAE6-858D-4D51-949B-D9BA6D9A55B8}" dt="2023-02-01T08:46:29.059" v="361"/>
        <pc:sldMkLst>
          <pc:docMk/>
          <pc:sldMk cId="3619621985" sldId="260"/>
        </pc:sldMkLst>
        <pc:spChg chg="del">
          <ac:chgData name="Влад Фурман" userId="c7a8dbc6f6048b23" providerId="LiveId" clId="{C9FCAAE6-858D-4D51-949B-D9BA6D9A55B8}" dt="2023-02-01T07:52:04.968" v="238" actId="21"/>
          <ac:spMkLst>
            <pc:docMk/>
            <pc:sldMk cId="3619621985" sldId="260"/>
            <ac:spMk id="2" creationId="{EBDBB348-08A6-48F6-821F-67340F2E758A}"/>
          </ac:spMkLst>
        </pc:spChg>
        <pc:spChg chg="mod">
          <ac:chgData name="Влад Фурман" userId="c7a8dbc6f6048b23" providerId="LiveId" clId="{C9FCAAE6-858D-4D51-949B-D9BA6D9A55B8}" dt="2023-02-01T08:30:31.748" v="248" actId="207"/>
          <ac:spMkLst>
            <pc:docMk/>
            <pc:sldMk cId="3619621985" sldId="260"/>
            <ac:spMk id="3" creationId="{DB8ADE0A-DE28-4141-BE57-CAB04BE0D90B}"/>
          </ac:spMkLst>
        </pc:spChg>
        <pc:picChg chg="add mod">
          <ac:chgData name="Влад Фурман" userId="c7a8dbc6f6048b23" providerId="LiveId" clId="{C9FCAAE6-858D-4D51-949B-D9BA6D9A55B8}" dt="2023-02-01T08:34:21.288" v="265" actId="1076"/>
          <ac:picMkLst>
            <pc:docMk/>
            <pc:sldMk cId="3619621985" sldId="260"/>
            <ac:picMk id="5" creationId="{DE054017-6580-434F-A210-D5A54EAE183C}"/>
          </ac:picMkLst>
        </pc:picChg>
        <pc:picChg chg="add mod">
          <ac:chgData name="Влад Фурман" userId="c7a8dbc6f6048b23" providerId="LiveId" clId="{C9FCAAE6-858D-4D51-949B-D9BA6D9A55B8}" dt="2023-02-01T08:31:03.672" v="254" actId="1076"/>
          <ac:picMkLst>
            <pc:docMk/>
            <pc:sldMk cId="3619621985" sldId="260"/>
            <ac:picMk id="7" creationId="{BC9D86FB-2EDB-4091-977E-4CF6EFB2CB65}"/>
          </ac:picMkLst>
        </pc:picChg>
        <pc:picChg chg="add mod">
          <ac:chgData name="Влад Фурман" userId="c7a8dbc6f6048b23" providerId="LiveId" clId="{C9FCAAE6-858D-4D51-949B-D9BA6D9A55B8}" dt="2023-02-01T08:33:39.951" v="257" actId="1076"/>
          <ac:picMkLst>
            <pc:docMk/>
            <pc:sldMk cId="3619621985" sldId="260"/>
            <ac:picMk id="9" creationId="{05FC3408-380A-46DE-8AD4-18878FC0A656}"/>
          </ac:picMkLst>
        </pc:picChg>
        <pc:picChg chg="add mod">
          <ac:chgData name="Влад Фурман" userId="c7a8dbc6f6048b23" providerId="LiveId" clId="{C9FCAAE6-858D-4D51-949B-D9BA6D9A55B8}" dt="2023-02-01T08:34:25.128" v="266" actId="1076"/>
          <ac:picMkLst>
            <pc:docMk/>
            <pc:sldMk cId="3619621985" sldId="260"/>
            <ac:picMk id="11" creationId="{D8E966E6-69D4-48E6-98CF-6F4E06C9706B}"/>
          </ac:picMkLst>
        </pc:picChg>
      </pc:sldChg>
      <pc:sldChg chg="addSp delSp modSp new mod modTransition setBg">
        <pc:chgData name="Влад Фурман" userId="c7a8dbc6f6048b23" providerId="LiveId" clId="{C9FCAAE6-858D-4D51-949B-D9BA6D9A55B8}" dt="2023-02-01T08:46:30.772" v="362"/>
        <pc:sldMkLst>
          <pc:docMk/>
          <pc:sldMk cId="653182140" sldId="261"/>
        </pc:sldMkLst>
        <pc:spChg chg="del">
          <ac:chgData name="Влад Фурман" userId="c7a8dbc6f6048b23" providerId="LiveId" clId="{C9FCAAE6-858D-4D51-949B-D9BA6D9A55B8}" dt="2023-02-01T08:35:20.991" v="272" actId="21"/>
          <ac:spMkLst>
            <pc:docMk/>
            <pc:sldMk cId="653182140" sldId="261"/>
            <ac:spMk id="2" creationId="{D833A809-A996-4E62-A602-C0DCEEDDAA38}"/>
          </ac:spMkLst>
        </pc:spChg>
        <pc:spChg chg="mod">
          <ac:chgData name="Влад Фурман" userId="c7a8dbc6f6048b23" providerId="LiveId" clId="{C9FCAAE6-858D-4D51-949B-D9BA6D9A55B8}" dt="2023-02-01T08:36:02.723" v="283" actId="2711"/>
          <ac:spMkLst>
            <pc:docMk/>
            <pc:sldMk cId="653182140" sldId="261"/>
            <ac:spMk id="3" creationId="{B50BAE32-D2A4-4D3F-A3CF-4EA7111E7032}"/>
          </ac:spMkLst>
        </pc:spChg>
        <pc:spChg chg="add del mod">
          <ac:chgData name="Влад Фурман" userId="c7a8dbc6f6048b23" providerId="LiveId" clId="{C9FCAAE6-858D-4D51-949B-D9BA6D9A55B8}" dt="2023-02-01T08:42:05.978" v="337" actId="1076"/>
          <ac:spMkLst>
            <pc:docMk/>
            <pc:sldMk cId="653182140" sldId="261"/>
            <ac:spMk id="5" creationId="{05B30007-8CB2-4AF7-9440-8CFDAFFB725F}"/>
          </ac:spMkLst>
        </pc:spChg>
        <pc:spChg chg="add del mod">
          <ac:chgData name="Влад Фурман" userId="c7a8dbc6f6048b23" providerId="LiveId" clId="{C9FCAAE6-858D-4D51-949B-D9BA6D9A55B8}" dt="2023-02-01T08:41:35.658" v="329" actId="21"/>
          <ac:spMkLst>
            <pc:docMk/>
            <pc:sldMk cId="653182140" sldId="261"/>
            <ac:spMk id="7" creationId="{283FAD2B-C6C3-44CB-B511-908F96CE3BB4}"/>
          </ac:spMkLst>
        </pc:spChg>
        <pc:spChg chg="add del mod">
          <ac:chgData name="Влад Фурман" userId="c7a8dbc6f6048b23" providerId="LiveId" clId="{C9FCAAE6-858D-4D51-949B-D9BA6D9A55B8}" dt="2023-02-01T08:41:50.632" v="333" actId="21"/>
          <ac:spMkLst>
            <pc:docMk/>
            <pc:sldMk cId="653182140" sldId="261"/>
            <ac:spMk id="9" creationId="{DDD6D8E9-7A75-438F-BE35-B9DD3046FA73}"/>
          </ac:spMkLst>
        </pc:spChg>
        <pc:picChg chg="add mod">
          <ac:chgData name="Влад Фурман" userId="c7a8dbc6f6048b23" providerId="LiveId" clId="{C9FCAAE6-858D-4D51-949B-D9BA6D9A55B8}" dt="2023-02-01T08:46:14.433" v="356" actId="1076"/>
          <ac:picMkLst>
            <pc:docMk/>
            <pc:sldMk cId="653182140" sldId="261"/>
            <ac:picMk id="11" creationId="{559160F7-B8DE-48BC-A3E2-D0A7BB86AC81}"/>
          </ac:picMkLst>
        </pc:picChg>
        <pc:picChg chg="add del mod">
          <ac:chgData name="Влад Фурман" userId="c7a8dbc6f6048b23" providerId="LiveId" clId="{C9FCAAE6-858D-4D51-949B-D9BA6D9A55B8}" dt="2023-02-01T08:44:57.913" v="345" actId="478"/>
          <ac:picMkLst>
            <pc:docMk/>
            <pc:sldMk cId="653182140" sldId="261"/>
            <ac:picMk id="13" creationId="{026B03E3-2FD7-4AF7-89E1-EB4FBA8156B1}"/>
          </ac:picMkLst>
        </pc:picChg>
        <pc:picChg chg="add mod">
          <ac:chgData name="Влад Фурман" userId="c7a8dbc6f6048b23" providerId="LiveId" clId="{C9FCAAE6-858D-4D51-949B-D9BA6D9A55B8}" dt="2023-02-01T08:46:09.080" v="354" actId="1076"/>
          <ac:picMkLst>
            <pc:docMk/>
            <pc:sldMk cId="653182140" sldId="261"/>
            <ac:picMk id="15" creationId="{A9818CCC-2EE5-486B-BBB5-3787FD882797}"/>
          </ac:picMkLst>
        </pc:picChg>
      </pc:sldChg>
      <pc:sldMasterChg chg="addSldLayout">
        <pc:chgData name="Влад Фурман" userId="c7a8dbc6f6048b23" providerId="LiveId" clId="{C9FCAAE6-858D-4D51-949B-D9BA6D9A55B8}" dt="2023-01-31T08:57:45.378" v="0" actId="680"/>
        <pc:sldMasterMkLst>
          <pc:docMk/>
          <pc:sldMasterMk cId="316849886" sldId="2147483648"/>
        </pc:sldMasterMkLst>
        <pc:sldLayoutChg chg="add">
          <pc:chgData name="Влад Фурман" userId="c7a8dbc6f6048b23" providerId="LiveId" clId="{C9FCAAE6-858D-4D51-949B-D9BA6D9A55B8}" dt="2023-01-31T08:57:45.378" v="0" actId="680"/>
          <pc:sldLayoutMkLst>
            <pc:docMk/>
            <pc:sldMasterMk cId="316849886" sldId="2147483648"/>
            <pc:sldLayoutMk cId="2825762183" sldId="214748364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508000" y="4853412"/>
            <a:ext cx="112776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0EAB0777-4C60-462E-A92C-CDAFD498799C}" type="datetimeFigureOut">
              <a:rPr lang="en-US" smtClean="0"/>
              <a:t>10/17/2023</a:t>
            </a:fld>
            <a:endParaRPr lang="en-US"/>
          </a:p>
        </p:txBody>
      </p:sp>
      <p:sp>
        <p:nvSpPr>
          <p:cNvPr id="2" name="Нижний колонтитул 1"/>
          <p:cNvSpPr>
            <a:spLocks noGrp="1"/>
          </p:cNvSpPr>
          <p:nvPr>
            <p:ph type="ftr" sz="quarter" idx="11"/>
          </p:nvPr>
        </p:nvSpPr>
        <p:spPr/>
        <p:txBody>
          <a:bodyPr/>
          <a:lstStyle/>
          <a:p>
            <a:endParaRPr lang="en-US"/>
          </a:p>
        </p:txBody>
      </p:sp>
      <p:sp>
        <p:nvSpPr>
          <p:cNvPr id="15" name="Номер слайда 14"/>
          <p:cNvSpPr>
            <a:spLocks noGrp="1"/>
          </p:cNvSpPr>
          <p:nvPr>
            <p:ph type="sldNum" sz="quarter" idx="12"/>
          </p:nvPr>
        </p:nvSpPr>
        <p:spPr>
          <a:xfrm>
            <a:off x="10972800" y="6473952"/>
            <a:ext cx="1011936" cy="246888"/>
          </a:xfrm>
        </p:spPr>
        <p:txBody>
          <a:bodyPr/>
          <a:lstStyle/>
          <a:p>
            <a:fld id="{59DE6EB8-52AB-45EA-A660-3E1EBFA7298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EAB0777-4C60-462E-A92C-CDAFD498799C}" type="datetimeFigureOut">
              <a:rPr lang="en-US" smtClean="0"/>
              <a:t>10/17/2023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144000" y="549277"/>
            <a:ext cx="2438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549277"/>
            <a:ext cx="83312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EAB0777-4C60-462E-A92C-CDAFD498799C}" type="datetimeFigureOut">
              <a:rPr lang="en-US" smtClean="0"/>
              <a:t>10/17/2023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B4C71EC6-210F-42DE-9C53-41977AD35B3D}" type="datetimeFigureOut">
              <a:rPr lang="ru-RU" smtClean="0"/>
              <a:t>17.10.2023</a:t>
            </a:fld>
            <a:endParaRPr lang="ru-RU"/>
          </a:p>
        </p:txBody>
      </p:sp>
      <p:sp>
        <p:nvSpPr>
          <p:cNvPr id="19" name="Нижний колонтитул 18"/>
          <p:cNvSpPr>
            <a:spLocks noGrp="1"/>
          </p:cNvSpPr>
          <p:nvPr>
            <p:ph type="ftr" sz="quarter" idx="11"/>
          </p:nvPr>
        </p:nvSpPr>
        <p:spPr>
          <a:xfrm>
            <a:off x="4775200" y="76201"/>
            <a:ext cx="3860800" cy="288925"/>
          </a:xfrm>
        </p:spPr>
        <p:txBody>
          <a:bodyPr/>
          <a:lstStyle/>
          <a:p>
            <a:endParaRPr lang="ru-RU"/>
          </a:p>
        </p:txBody>
      </p:sp>
      <p:sp>
        <p:nvSpPr>
          <p:cNvPr id="16" name="Номер слайда 15"/>
          <p:cNvSpPr>
            <a:spLocks noGrp="1"/>
          </p:cNvSpPr>
          <p:nvPr>
            <p:ph type="sldNum" sz="quarter" idx="12"/>
          </p:nvPr>
        </p:nvSpPr>
        <p:spPr>
          <a:xfrm>
            <a:off x="10972800" y="6473952"/>
            <a:ext cx="1011936" cy="246888"/>
          </a:xfrm>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0EAB0777-4C60-462E-A92C-CDAFD498799C}" type="datetimeFigureOut">
              <a:rPr lang="en-US" smtClean="0"/>
              <a:t>10/17/2023</a:t>
            </a:fld>
            <a:endParaRPr lang="en-US"/>
          </a:p>
        </p:txBody>
      </p:sp>
      <p:sp>
        <p:nvSpPr>
          <p:cNvPr id="11" name="Нижний колонтитул 10"/>
          <p:cNvSpPr>
            <a:spLocks noGrp="1"/>
          </p:cNvSpPr>
          <p:nvPr>
            <p:ph type="ftr" sz="quarter" idx="11"/>
          </p:nvPr>
        </p:nvSpPr>
        <p:spPr/>
        <p:txBody>
          <a:bodyPr/>
          <a:lstStyle/>
          <a:p>
            <a:endParaRPr lang="en-US"/>
          </a:p>
        </p:txBody>
      </p:sp>
      <p:sp>
        <p:nvSpPr>
          <p:cNvPr id="16" name="Номер слайда 15"/>
          <p:cNvSpPr>
            <a:spLocks noGrp="1"/>
          </p:cNvSpPr>
          <p:nvPr>
            <p:ph type="sldNum" sz="quarter" idx="12"/>
          </p:nvPr>
        </p:nvSpPr>
        <p:spPr/>
        <p:txBody>
          <a:bodyPr/>
          <a:lstStyle/>
          <a:p>
            <a:fld id="{59DE6EB8-52AB-45EA-A660-3E1EBFA72987}" type="slidenum">
              <a:rPr lang="en-US" smtClean="0"/>
              <a:t>‹#›</a:t>
            </a:fld>
            <a:endParaRPr lang="en-US"/>
          </a:p>
        </p:txBody>
      </p:sp>
      <p:sp>
        <p:nvSpPr>
          <p:cNvPr id="8" name="Заголовок 7"/>
          <p:cNvSpPr>
            <a:spLocks noGrp="1"/>
          </p:cNvSpPr>
          <p:nvPr>
            <p:ph type="title"/>
          </p:nvPr>
        </p:nvSpPr>
        <p:spPr>
          <a:xfrm>
            <a:off x="240633" y="2947086"/>
            <a:ext cx="115824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402336" y="457200"/>
            <a:ext cx="115824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0EAB0777-4C60-462E-A92C-CDAFD498799C}" type="datetimeFigureOut">
              <a:rPr lang="en-US" smtClean="0"/>
              <a:t>10/17/2023</a:t>
            </a:fld>
            <a:endParaRPr lang="en-US"/>
          </a:p>
        </p:txBody>
      </p:sp>
      <p:sp>
        <p:nvSpPr>
          <p:cNvPr id="10" name="Нижний колонтитул 9"/>
          <p:cNvSpPr>
            <a:spLocks noGrp="1"/>
          </p:cNvSpPr>
          <p:nvPr>
            <p:ph type="ftr" sz="quarter" idx="11"/>
          </p:nvPr>
        </p:nvSpPr>
        <p:spPr/>
        <p:txBody>
          <a:bodyPr/>
          <a:lstStyle/>
          <a:p>
            <a:endParaRPr lang="en-US"/>
          </a:p>
        </p:txBody>
      </p:sp>
      <p:sp>
        <p:nvSpPr>
          <p:cNvPr id="31" name="Номер слайда 30"/>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406400" y="5410200"/>
            <a:ext cx="114808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0EAB0777-4C60-462E-A92C-CDAFD498799C}" type="datetimeFigureOut">
              <a:rPr lang="en-US" smtClean="0"/>
              <a:t>10/17/2023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10972800" y="6477000"/>
            <a:ext cx="1016000" cy="246888"/>
          </a:xfrm>
        </p:spPr>
        <p:txBody>
          <a:bodyPr/>
          <a:lstStyle/>
          <a:p>
            <a:fld id="{59DE6EB8-52AB-45EA-A660-3E1EBFA72987}" type="slidenum">
              <a:rPr lang="en-US" smtClean="0"/>
              <a:t>‹#›</a:t>
            </a:fld>
            <a:endParaRPr lang="en-US"/>
          </a:p>
        </p:txBody>
      </p:sp>
      <p:sp>
        <p:nvSpPr>
          <p:cNvPr id="11" name="Прямая соединительная линия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402336" y="457200"/>
            <a:ext cx="115824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0EAB0777-4C60-462E-A92C-CDAFD498799C}" type="datetimeFigureOut">
              <a:rPr lang="en-US" smtClean="0"/>
              <a:t>10/17/2023</a:t>
            </a:fld>
            <a:endParaRPr lang="en-US"/>
          </a:p>
        </p:txBody>
      </p:sp>
      <p:sp>
        <p:nvSpPr>
          <p:cNvPr id="21" name="Нижний колонтитул 20"/>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0EAB0777-4C60-462E-A92C-CDAFD498799C}" type="datetimeFigureOut">
              <a:rPr lang="en-US" smtClean="0"/>
              <a:t>10/17/2023</a:t>
            </a:fld>
            <a:endParaRPr lang="en-US"/>
          </a:p>
        </p:txBody>
      </p:sp>
      <p:sp>
        <p:nvSpPr>
          <p:cNvPr id="24" name="Нижний колонтитул 23"/>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609600" y="5486400"/>
            <a:ext cx="112776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EAB0777-4C60-462E-A92C-CDAFD498799C}" type="datetimeFigureOut">
              <a:rPr lang="en-US" smtClean="0"/>
              <a:t>10/17/2023</a:t>
            </a:fld>
            <a:endParaRPr lang="en-US"/>
          </a:p>
        </p:txBody>
      </p:sp>
      <p:sp>
        <p:nvSpPr>
          <p:cNvPr id="29" name="Нижний колонтитул 28"/>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59DE6EB8-52AB-45EA-A660-3E1EBFA7298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0EAB0777-4C60-462E-A92C-CDAFD498799C}" type="datetimeFigureOut">
              <a:rPr lang="en-US" smtClean="0"/>
              <a:t>10/17/2023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31" name="Номер слайда 30"/>
          <p:cNvSpPr>
            <a:spLocks noGrp="1"/>
          </p:cNvSpPr>
          <p:nvPr>
            <p:ph type="sldNum" sz="quarter" idx="12"/>
          </p:nvPr>
        </p:nvSpPr>
        <p:spPr/>
        <p:txBody>
          <a:bodyPr/>
          <a:lstStyle/>
          <a:p>
            <a:fld id="{59DE6EB8-52AB-45EA-A660-3E1EBFA72987}" type="slidenum">
              <a:rPr lang="en-US" smtClean="0"/>
              <a:t>‹#›</a:t>
            </a:fld>
            <a:endParaRPr lang="en-US"/>
          </a:p>
        </p:txBody>
      </p:sp>
      <p:sp>
        <p:nvSpPr>
          <p:cNvPr id="17" name="Заголовок 16"/>
          <p:cNvSpPr>
            <a:spLocks noGrp="1"/>
          </p:cNvSpPr>
          <p:nvPr>
            <p:ph type="title"/>
          </p:nvPr>
        </p:nvSpPr>
        <p:spPr>
          <a:xfrm>
            <a:off x="508000" y="4993760"/>
            <a:ext cx="78232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0EAB0777-4C60-462E-A92C-CDAFD498799C}" type="datetimeFigureOut">
              <a:rPr lang="en-US" smtClean="0"/>
              <a:t>10/17/2023</a:t>
            </a:fld>
            <a:endParaRPr lang="en-US"/>
          </a:p>
        </p:txBody>
      </p:sp>
      <p:sp>
        <p:nvSpPr>
          <p:cNvPr id="28" name="Нижний колонтитул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Номер слайда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9DE6EB8-52AB-45EA-A660-3E1EBFA72987}" type="slidenum">
              <a:rPr lang="en-US" smtClean="0"/>
              <a:t>‹#›</a:t>
            </a:fld>
            <a:endParaRPr lang="en-US"/>
          </a:p>
        </p:txBody>
      </p:sp>
      <p:sp>
        <p:nvSpPr>
          <p:cNvPr id="10" name="Заголовок 9"/>
          <p:cNvSpPr>
            <a:spLocks noGrp="1"/>
          </p:cNvSpPr>
          <p:nvPr>
            <p:ph type="title"/>
          </p:nvPr>
        </p:nvSpPr>
        <p:spPr>
          <a:xfrm>
            <a:off x="406400" y="457200"/>
            <a:ext cx="115824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pic>
        <p:nvPicPr>
          <p:cNvPr id="5" name="Рисунок 4">
            <a:extLst>
              <a:ext uri="{FF2B5EF4-FFF2-40B4-BE49-F238E27FC236}">
                <a16:creationId xmlns="" xmlns:a16="http://schemas.microsoft.com/office/drawing/2014/main" id="{23FC6D0E-A982-4259-A336-28C3F02D67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9302" y="142765"/>
            <a:ext cx="2173399" cy="2173398"/>
          </a:xfrm>
          <a:prstGeom prst="rect">
            <a:avLst/>
          </a:prstGeom>
        </p:spPr>
      </p:pic>
      <p:sp>
        <p:nvSpPr>
          <p:cNvPr id="7" name="Підзаголовок 2">
            <a:extLst>
              <a:ext uri="{FF2B5EF4-FFF2-40B4-BE49-F238E27FC236}">
                <a16:creationId xmlns="" xmlns:a16="http://schemas.microsoft.com/office/drawing/2014/main" id="{DAD72FB9-24C6-4C91-888C-046DB032B6F5}"/>
              </a:ext>
            </a:extLst>
          </p:cNvPr>
          <p:cNvSpPr>
            <a:spLocks noGrp="1"/>
          </p:cNvSpPr>
          <p:nvPr>
            <p:ph type="subTitle" idx="1"/>
          </p:nvPr>
        </p:nvSpPr>
        <p:spPr>
          <a:xfrm>
            <a:off x="-64768" y="4231747"/>
            <a:ext cx="12192000" cy="1655762"/>
          </a:xfrm>
        </p:spPr>
        <p:txBody>
          <a:bodyPr>
            <a:normAutofit fontScale="92500" lnSpcReduction="20000"/>
          </a:bodyPr>
          <a:lstStyle/>
          <a:p>
            <a:pPr algn="ctr"/>
            <a:r>
              <a:rPr lang="uk-UA" sz="2800" b="1" i="1" dirty="0">
                <a:solidFill>
                  <a:schemeClr val="bg1"/>
                </a:solidFill>
                <a:effectLst>
                  <a:outerShdw blurRad="50800" dist="38100" algn="l" rotWithShape="0">
                    <a:schemeClr val="tx1">
                      <a:alpha val="40000"/>
                    </a:schemeClr>
                  </a:outerShdw>
                </a:effectLst>
                <a:latin typeface="Times New Roman" pitchFamily="18" charset="0"/>
                <a:cs typeface="Times New Roman" pitchFamily="18" charset="0"/>
              </a:rPr>
              <a:t>ГРУПА ЛІКВІДАЦІЇ НАСЛІДКІВ НАДЗВИЧАЙНИХ СИТУАЦІЙ</a:t>
            </a:r>
          </a:p>
          <a:p>
            <a:pPr algn="ctr"/>
            <a:r>
              <a:rPr lang="uk-UA" sz="2800" b="1" i="1" dirty="0">
                <a:solidFill>
                  <a:schemeClr val="bg1"/>
                </a:solidFill>
                <a:effectLst>
                  <a:outerShdw blurRad="50800" dist="38100" algn="l" rotWithShape="0">
                    <a:schemeClr val="tx1">
                      <a:alpha val="40000"/>
                    </a:schemeClr>
                  </a:outerShdw>
                </a:effectLst>
                <a:latin typeface="Times New Roman" pitchFamily="18" charset="0"/>
                <a:cs typeface="Times New Roman" pitchFamily="18" charset="0"/>
              </a:rPr>
              <a:t>АВАРІЙНО-РЯТУВАЛЬНОЇ ЧАСТИНИ З ЛІКВІДАЦІЇ НАСЛІДКІВ НАДЗВИЧАЙНИХ СИТУАЦІЙ</a:t>
            </a:r>
          </a:p>
          <a:p>
            <a:pPr algn="ctr"/>
            <a:r>
              <a:rPr lang="uk-UA" sz="2800" b="1" i="1" dirty="0">
                <a:solidFill>
                  <a:schemeClr val="bg1"/>
                </a:solidFill>
                <a:effectLst>
                  <a:outerShdw blurRad="50800" dist="38100" algn="l" rotWithShape="0">
                    <a:schemeClr val="tx1">
                      <a:alpha val="40000"/>
                    </a:schemeClr>
                  </a:outerShdw>
                </a:effectLst>
                <a:latin typeface="Times New Roman" pitchFamily="18" charset="0"/>
                <a:cs typeface="Times New Roman" pitchFamily="18" charset="0"/>
              </a:rPr>
              <a:t>НАВЧАЛЬНА ГРУППА № 12</a:t>
            </a:r>
          </a:p>
          <a:p>
            <a:endParaRPr lang="uk-UA" dirty="0"/>
          </a:p>
        </p:txBody>
      </p:sp>
      <p:sp>
        <p:nvSpPr>
          <p:cNvPr id="6" name="Заголовок 1">
            <a:extLst>
              <a:ext uri="{FF2B5EF4-FFF2-40B4-BE49-F238E27FC236}">
                <a16:creationId xmlns="" xmlns:a16="http://schemas.microsoft.com/office/drawing/2014/main" id="{03B03505-AB16-4408-BFF6-5A3498E2C2A5}"/>
              </a:ext>
            </a:extLst>
          </p:cNvPr>
          <p:cNvSpPr txBox="1">
            <a:spLocks/>
          </p:cNvSpPr>
          <p:nvPr/>
        </p:nvSpPr>
        <p:spPr>
          <a:xfrm>
            <a:off x="442912" y="2905127"/>
            <a:ext cx="11306176" cy="1047749"/>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uk-UA" sz="2800" b="1" i="1" dirty="0">
                <a:solidFill>
                  <a:schemeClr val="bg1"/>
                </a:solidFill>
                <a:effectLst>
                  <a:outerShdw blurRad="50800" dist="38100" algn="l" rotWithShape="0">
                    <a:prstClr val="black">
                      <a:alpha val="40000"/>
                    </a:prstClr>
                  </a:outerShdw>
                </a:effectLst>
                <a:latin typeface="Times New Roman" pitchFamily="18" charset="0"/>
                <a:cs typeface="Times New Roman" pitchFamily="18" charset="0"/>
              </a:rPr>
              <a:t>МОБІЛЬНИЙ РЯТУВАЛЬНИЙ ЦЕНТР ШВИДКОГО РЕАГУВАННЯ </a:t>
            </a:r>
            <a:br>
              <a:rPr lang="uk-UA" sz="2800" b="1" i="1" dirty="0">
                <a:solidFill>
                  <a:schemeClr val="bg1"/>
                </a:solidFill>
                <a:effectLst>
                  <a:outerShdw blurRad="50800" dist="38100" algn="l" rotWithShape="0">
                    <a:prstClr val="black">
                      <a:alpha val="40000"/>
                    </a:prstClr>
                  </a:outerShdw>
                </a:effectLst>
                <a:latin typeface="Times New Roman" pitchFamily="18" charset="0"/>
                <a:cs typeface="Times New Roman" pitchFamily="18" charset="0"/>
              </a:rPr>
            </a:br>
            <a:r>
              <a:rPr lang="uk-UA" sz="2800" b="1" i="1" dirty="0">
                <a:solidFill>
                  <a:schemeClr val="bg1"/>
                </a:solidFill>
                <a:effectLst>
                  <a:outerShdw blurRad="50800" dist="38100" algn="l" rotWithShape="0">
                    <a:prstClr val="black">
                      <a:alpha val="40000"/>
                    </a:prstClr>
                  </a:outerShdw>
                </a:effectLst>
                <a:latin typeface="Times New Roman" pitchFamily="18" charset="0"/>
                <a:cs typeface="Times New Roman" pitchFamily="18" charset="0"/>
              </a:rPr>
              <a:t>ДЕРЖАВНОЇ СЛУЖБИ УКРАЇНИ З НАДЗВИЧАЙНИХ СИТУАЦІЙ</a:t>
            </a:r>
            <a:endParaRPr lang="uk-UA" sz="2800" dirty="0">
              <a:solidFill>
                <a:schemeClr val="bg1"/>
              </a:solidFill>
              <a:effectLst>
                <a:outerShdw blurRad="50800" dist="38100" algn="l" rotWithShape="0">
                  <a:prstClr val="black">
                    <a:alpha val="40000"/>
                  </a:prstClr>
                </a:outerShdw>
              </a:effectLst>
            </a:endParaRPr>
          </a:p>
        </p:txBody>
      </p:sp>
    </p:spTree>
    <p:extLst>
      <p:ext uri="{BB962C8B-B14F-4D97-AF65-F5344CB8AC3E}">
        <p14:creationId xmlns:p14="http://schemas.microsoft.com/office/powerpoint/2010/main" val="318837236"/>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32659"/>
            <a:ext cx="10972800" cy="5793507"/>
          </a:xfrm>
        </p:spPr>
        <p:txBody>
          <a:bodyPr/>
          <a:lstStyle/>
          <a:p>
            <a:pPr marL="0" indent="0">
              <a:buNone/>
            </a:pPr>
            <a:r>
              <a:rPr lang="uk-UA" b="1" dirty="0">
                <a:solidFill>
                  <a:srgbClr val="0070C0"/>
                </a:solidFill>
                <a:latin typeface="Times New Roman" pitchFamily="18" charset="0"/>
                <a:cs typeface="Times New Roman" pitchFamily="18" charset="0"/>
              </a:rPr>
              <a:t> </a:t>
            </a:r>
            <a:r>
              <a:rPr lang="uk-UA" b="1" dirty="0" smtClean="0">
                <a:solidFill>
                  <a:srgbClr val="0070C0"/>
                </a:solidFill>
                <a:latin typeface="Times New Roman" pitchFamily="18" charset="0"/>
                <a:cs typeface="Times New Roman" pitchFamily="18" charset="0"/>
              </a:rPr>
              <a:t>      Організація </a:t>
            </a:r>
            <a:r>
              <a:rPr lang="uk-UA" b="1" dirty="0">
                <a:solidFill>
                  <a:srgbClr val="0070C0"/>
                </a:solidFill>
                <a:latin typeface="Times New Roman" pitchFamily="18" charset="0"/>
                <a:cs typeface="Times New Roman" pitchFamily="18" charset="0"/>
              </a:rPr>
              <a:t>евакуації постраждалих з небезпечних місць проводиться у два етапи</a:t>
            </a:r>
            <a:r>
              <a:rPr lang="uk-UA" dirty="0">
                <a:solidFill>
                  <a:srgbClr val="0070C0"/>
                </a:solidFill>
                <a:latin typeface="Times New Roman" pitchFamily="18" charset="0"/>
                <a:cs typeface="Times New Roman" pitchFamily="18" charset="0"/>
              </a:rPr>
              <a:t>: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1-й-транспортування </a:t>
            </a:r>
            <a:r>
              <a:rPr lang="uk-UA" dirty="0">
                <a:solidFill>
                  <a:srgbClr val="0070C0"/>
                </a:solidFill>
                <a:latin typeface="Times New Roman" pitchFamily="18" charset="0"/>
                <a:cs typeface="Times New Roman" pitchFamily="18" charset="0"/>
              </a:rPr>
              <a:t>постраждалих з місць отримання пошкоджень до пункту надання першої медичної допомоги цей етап виконують </a:t>
            </a:r>
            <a:r>
              <a:rPr lang="uk-UA" dirty="0" err="1">
                <a:solidFill>
                  <a:srgbClr val="0070C0"/>
                </a:solidFill>
                <a:latin typeface="Times New Roman" pitchFamily="18" charset="0"/>
                <a:cs typeface="Times New Roman" pitchFamily="18" charset="0"/>
              </a:rPr>
              <a:t>пожежнірятувальники</a:t>
            </a:r>
            <a:r>
              <a:rPr lang="uk-UA" dirty="0">
                <a:solidFill>
                  <a:srgbClr val="0070C0"/>
                </a:solidFill>
                <a:latin typeface="Times New Roman" pitchFamily="18" charset="0"/>
                <a:cs typeface="Times New Roman" pitchFamily="18" charset="0"/>
              </a:rPr>
              <a:t>;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2-й </a:t>
            </a:r>
            <a:r>
              <a:rPr lang="uk-UA" dirty="0">
                <a:solidFill>
                  <a:srgbClr val="0070C0"/>
                </a:solidFill>
                <a:latin typeface="Times New Roman" pitchFamily="18" charset="0"/>
                <a:cs typeface="Times New Roman" pitchFamily="18" charset="0"/>
              </a:rPr>
              <a:t>етап евакуація постраждалих з зони «НС» до стаціонарного шпиталю на цьому етапі працюють медики.</a:t>
            </a:r>
          </a:p>
        </p:txBody>
      </p:sp>
    </p:spTree>
    <p:extLst>
      <p:ext uri="{BB962C8B-B14F-4D97-AF65-F5344CB8AC3E}">
        <p14:creationId xmlns:p14="http://schemas.microsoft.com/office/powerpoint/2010/main" val="2131922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32659"/>
            <a:ext cx="10972800" cy="5793507"/>
          </a:xfrm>
        </p:spPr>
        <p:txBody>
          <a:bodyPr/>
          <a:lstStyle/>
          <a:p>
            <a:r>
              <a:rPr lang="uk-UA" dirty="0" smtClean="0">
                <a:solidFill>
                  <a:srgbClr val="0070C0"/>
                </a:solidFill>
                <a:latin typeface="Times New Roman" pitchFamily="18" charset="0"/>
                <a:cs typeface="Times New Roman" pitchFamily="18" charset="0"/>
              </a:rPr>
              <a:t>Локалізація </a:t>
            </a:r>
            <a:r>
              <a:rPr lang="uk-UA" dirty="0">
                <a:solidFill>
                  <a:srgbClr val="0070C0"/>
                </a:solidFill>
                <a:latin typeface="Times New Roman" pitchFamily="18" charset="0"/>
                <a:cs typeface="Times New Roman" pitchFamily="18" charset="0"/>
              </a:rPr>
              <a:t>та ліквідація джерел </a:t>
            </a:r>
            <a:r>
              <a:rPr lang="uk-UA" dirty="0" smtClean="0">
                <a:solidFill>
                  <a:srgbClr val="0070C0"/>
                </a:solidFill>
                <a:latin typeface="Times New Roman" pitchFamily="18" charset="0"/>
                <a:cs typeface="Times New Roman" pitchFamily="18" charset="0"/>
              </a:rPr>
              <a:t>небезпеки</a:t>
            </a:r>
          </a:p>
          <a:p>
            <a:r>
              <a:rPr lang="uk-UA" dirty="0" smtClean="0">
                <a:solidFill>
                  <a:srgbClr val="0070C0"/>
                </a:solidFill>
                <a:latin typeface="Times New Roman" pitchFamily="18" charset="0"/>
                <a:cs typeface="Times New Roman" pitchFamily="18" charset="0"/>
              </a:rPr>
              <a:t>Пошуково-рятувальні роботи</a:t>
            </a:r>
          </a:p>
          <a:p>
            <a:r>
              <a:rPr lang="uk-UA" dirty="0" smtClean="0">
                <a:solidFill>
                  <a:srgbClr val="0070C0"/>
                </a:solidFill>
                <a:latin typeface="Times New Roman" pitchFamily="18" charset="0"/>
                <a:cs typeface="Times New Roman" pitchFamily="18" charset="0"/>
              </a:rPr>
              <a:t>Розвідка</a:t>
            </a:r>
          </a:p>
          <a:p>
            <a:pPr marL="0" indent="0">
              <a:buNone/>
            </a:pPr>
            <a:r>
              <a:rPr lang="ru-RU" dirty="0" err="1" smtClean="0">
                <a:solidFill>
                  <a:srgbClr val="0070C0"/>
                </a:solidFill>
                <a:latin typeface="Times New Roman" pitchFamily="18" charset="0"/>
                <a:cs typeface="Times New Roman" pitchFamily="18" charset="0"/>
              </a:rPr>
              <a:t>Розвідка</a:t>
            </a:r>
            <a:r>
              <a:rPr lang="ru-RU" dirty="0" smtClean="0">
                <a:solidFill>
                  <a:srgbClr val="0070C0"/>
                </a:solidFill>
                <a:latin typeface="Times New Roman" pitchFamily="18" charset="0"/>
                <a:cs typeface="Times New Roman" pitchFamily="18" charset="0"/>
              </a:rPr>
              <a:t> </a:t>
            </a:r>
            <a:r>
              <a:rPr lang="ru-RU" dirty="0" err="1">
                <a:solidFill>
                  <a:srgbClr val="0070C0"/>
                </a:solidFill>
                <a:latin typeface="Times New Roman" pitchFamily="18" charset="0"/>
                <a:cs typeface="Times New Roman" pitchFamily="18" charset="0"/>
              </a:rPr>
              <a:t>зони</a:t>
            </a:r>
            <a:r>
              <a:rPr lang="ru-RU" dirty="0">
                <a:solidFill>
                  <a:srgbClr val="0070C0"/>
                </a:solidFill>
                <a:latin typeface="Times New Roman" pitchFamily="18" charset="0"/>
                <a:cs typeface="Times New Roman" pitchFamily="18" charset="0"/>
              </a:rPr>
              <a:t> “НС” </a:t>
            </a:r>
            <a:r>
              <a:rPr lang="ru-RU" dirty="0" err="1">
                <a:solidFill>
                  <a:srgbClr val="0070C0"/>
                </a:solidFill>
                <a:latin typeface="Times New Roman" pitchFamily="18" charset="0"/>
                <a:cs typeface="Times New Roman" pitchFamily="18" charset="0"/>
              </a:rPr>
              <a:t>полягає</a:t>
            </a:r>
            <a:r>
              <a:rPr lang="ru-RU" dirty="0">
                <a:solidFill>
                  <a:srgbClr val="0070C0"/>
                </a:solidFill>
                <a:latin typeface="Times New Roman" pitchFamily="18" charset="0"/>
                <a:cs typeface="Times New Roman" pitchFamily="18" charset="0"/>
              </a:rPr>
              <a:t> в </a:t>
            </a:r>
            <a:r>
              <a:rPr lang="ru-RU" dirty="0" err="1">
                <a:solidFill>
                  <a:srgbClr val="0070C0"/>
                </a:solidFill>
                <a:latin typeface="Times New Roman" pitchFamily="18" charset="0"/>
                <a:cs typeface="Times New Roman" pitchFamily="18" charset="0"/>
              </a:rPr>
              <a:t>збирання</a:t>
            </a:r>
            <a:r>
              <a:rPr lang="ru-RU" dirty="0">
                <a:solidFill>
                  <a:srgbClr val="0070C0"/>
                </a:solidFill>
                <a:latin typeface="Times New Roman" pitchFamily="18" charset="0"/>
                <a:cs typeface="Times New Roman" pitchFamily="18" charset="0"/>
              </a:rPr>
              <a:t> </a:t>
            </a:r>
            <a:r>
              <a:rPr lang="ru-RU" dirty="0" err="1">
                <a:solidFill>
                  <a:srgbClr val="0070C0"/>
                </a:solidFill>
                <a:latin typeface="Times New Roman" pitchFamily="18" charset="0"/>
                <a:cs typeface="Times New Roman" pitchFamily="18" charset="0"/>
              </a:rPr>
              <a:t>всебічної</a:t>
            </a:r>
            <a:r>
              <a:rPr lang="ru-RU" dirty="0">
                <a:solidFill>
                  <a:srgbClr val="0070C0"/>
                </a:solidFill>
                <a:latin typeface="Times New Roman" pitchFamily="18" charset="0"/>
                <a:cs typeface="Times New Roman" pitchFamily="18" charset="0"/>
              </a:rPr>
              <a:t> </a:t>
            </a:r>
            <a:r>
              <a:rPr lang="ru-RU" dirty="0" err="1">
                <a:solidFill>
                  <a:srgbClr val="0070C0"/>
                </a:solidFill>
                <a:latin typeface="Times New Roman" pitchFamily="18" charset="0"/>
                <a:cs typeface="Times New Roman" pitchFamily="18" charset="0"/>
              </a:rPr>
              <a:t>інформації</a:t>
            </a:r>
            <a:r>
              <a:rPr lang="ru-RU" dirty="0">
                <a:solidFill>
                  <a:srgbClr val="0070C0"/>
                </a:solidFill>
                <a:latin typeface="Times New Roman" pitchFamily="18" charset="0"/>
                <a:cs typeface="Times New Roman" pitchFamily="18" charset="0"/>
              </a:rPr>
              <a:t> про </a:t>
            </a:r>
            <a:r>
              <a:rPr lang="ru-RU" dirty="0" err="1">
                <a:solidFill>
                  <a:srgbClr val="0070C0"/>
                </a:solidFill>
                <a:latin typeface="Times New Roman" pitchFamily="18" charset="0"/>
                <a:cs typeface="Times New Roman" pitchFamily="18" charset="0"/>
              </a:rPr>
              <a:t>осередок</a:t>
            </a:r>
            <a:r>
              <a:rPr lang="ru-RU" dirty="0">
                <a:solidFill>
                  <a:srgbClr val="0070C0"/>
                </a:solidFill>
                <a:latin typeface="Times New Roman" pitchFamily="18" charset="0"/>
                <a:cs typeface="Times New Roman" pitchFamily="18" charset="0"/>
              </a:rPr>
              <a:t> </a:t>
            </a:r>
            <a:r>
              <a:rPr lang="ru-RU" dirty="0" err="1">
                <a:solidFill>
                  <a:srgbClr val="0070C0"/>
                </a:solidFill>
                <a:latin typeface="Times New Roman" pitchFamily="18" charset="0"/>
                <a:cs typeface="Times New Roman" pitchFamily="18" charset="0"/>
              </a:rPr>
              <a:t>ураження</a:t>
            </a:r>
            <a:r>
              <a:rPr lang="ru-RU" dirty="0">
                <a:solidFill>
                  <a:srgbClr val="0070C0"/>
                </a:solidFill>
                <a:latin typeface="Times New Roman" pitchFamily="18" charset="0"/>
                <a:cs typeface="Times New Roman" pitchFamily="18" charset="0"/>
              </a:rPr>
              <a:t> з метою </a:t>
            </a:r>
            <a:r>
              <a:rPr lang="ru-RU" dirty="0" err="1">
                <a:solidFill>
                  <a:srgbClr val="0070C0"/>
                </a:solidFill>
                <a:latin typeface="Times New Roman" pitchFamily="18" charset="0"/>
                <a:cs typeface="Times New Roman" pitchFamily="18" charset="0"/>
              </a:rPr>
              <a:t>оцінки</a:t>
            </a:r>
            <a:r>
              <a:rPr lang="ru-RU" dirty="0">
                <a:solidFill>
                  <a:srgbClr val="0070C0"/>
                </a:solidFill>
                <a:latin typeface="Times New Roman" pitchFamily="18" charset="0"/>
                <a:cs typeface="Times New Roman" pitchFamily="18" charset="0"/>
              </a:rPr>
              <a:t> обстановки та </a:t>
            </a:r>
            <a:r>
              <a:rPr lang="ru-RU" dirty="0" err="1">
                <a:solidFill>
                  <a:srgbClr val="0070C0"/>
                </a:solidFill>
                <a:latin typeface="Times New Roman" pitchFamily="18" charset="0"/>
                <a:cs typeface="Times New Roman" pitchFamily="18" charset="0"/>
              </a:rPr>
              <a:t>прийняття</a:t>
            </a:r>
            <a:r>
              <a:rPr lang="ru-RU" dirty="0">
                <a:solidFill>
                  <a:srgbClr val="0070C0"/>
                </a:solidFill>
                <a:latin typeface="Times New Roman" pitchFamily="18" charset="0"/>
                <a:cs typeface="Times New Roman" pitchFamily="18" charset="0"/>
              </a:rPr>
              <a:t> </a:t>
            </a:r>
            <a:r>
              <a:rPr lang="ru-RU" dirty="0" err="1" smtClean="0">
                <a:solidFill>
                  <a:srgbClr val="0070C0"/>
                </a:solidFill>
                <a:latin typeface="Times New Roman" pitchFamily="18" charset="0"/>
                <a:cs typeface="Times New Roman" pitchFamily="18" charset="0"/>
              </a:rPr>
              <a:t>рішення</a:t>
            </a:r>
            <a:r>
              <a:rPr lang="ru-RU" dirty="0" smtClean="0">
                <a:solidFill>
                  <a:srgbClr val="0070C0"/>
                </a:solidFill>
                <a:latin typeface="Times New Roman" pitchFamily="18" charset="0"/>
                <a:cs typeface="Times New Roman" pitchFamily="18" charset="0"/>
              </a:rPr>
              <a:t>.</a:t>
            </a:r>
            <a:endParaRPr lang="uk-UA" dirty="0" smtClean="0">
              <a:solidFill>
                <a:srgbClr val="0070C0"/>
              </a:solidFill>
              <a:latin typeface="Times New Roman" pitchFamily="18" charset="0"/>
              <a:cs typeface="Times New Roman" pitchFamily="18" charset="0"/>
            </a:endParaRPr>
          </a:p>
          <a:p>
            <a:pPr marL="0" indent="0">
              <a:buNone/>
            </a:pPr>
            <a:r>
              <a:rPr lang="uk-UA" dirty="0" smtClean="0">
                <a:solidFill>
                  <a:srgbClr val="0070C0"/>
                </a:solidFill>
                <a:latin typeface="Times New Roman" pitchFamily="18" charset="0"/>
                <a:cs typeface="Times New Roman" pitchFamily="18" charset="0"/>
              </a:rPr>
              <a:t>    Рятування постраждалих.</a:t>
            </a:r>
          </a:p>
          <a:p>
            <a:pPr marL="0" indent="0">
              <a:buNone/>
            </a:pPr>
            <a:r>
              <a:rPr lang="uk-UA" dirty="0">
                <a:solidFill>
                  <a:srgbClr val="0070C0"/>
                </a:solidFill>
                <a:latin typeface="Times New Roman" pitchFamily="18" charset="0"/>
                <a:cs typeface="Times New Roman" pitchFamily="18" charset="0"/>
              </a:rPr>
              <a:t>    Надання медичної допомоги</a:t>
            </a:r>
          </a:p>
          <a:p>
            <a:pPr marL="0" indent="0">
              <a:buNone/>
            </a:pPr>
            <a:endParaRPr lang="ru-RU" dirty="0" smtClean="0">
              <a:solidFill>
                <a:srgbClr val="0070C0"/>
              </a:solidFill>
            </a:endParaRPr>
          </a:p>
        </p:txBody>
      </p:sp>
    </p:spTree>
    <p:extLst>
      <p:ext uri="{BB962C8B-B14F-4D97-AF65-F5344CB8AC3E}">
        <p14:creationId xmlns:p14="http://schemas.microsoft.com/office/powerpoint/2010/main" val="2875048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64160" y="2256451"/>
            <a:ext cx="11927840" cy="1470025"/>
          </a:xfrm>
        </p:spPr>
        <p:txBody>
          <a:bodyPr>
            <a:normAutofit/>
          </a:bodyPr>
          <a:lstStyle/>
          <a:p>
            <a:r>
              <a:rPr lang="uk-UA" sz="2800" b="1" dirty="0">
                <a:solidFill>
                  <a:schemeClr val="tx1"/>
                </a:solidFill>
                <a:latin typeface="Times New Roman" pitchFamily="18" charset="0"/>
                <a:cs typeface="Times New Roman" pitchFamily="18" charset="0"/>
              </a:rPr>
              <a:t>Тема</a:t>
            </a:r>
            <a:r>
              <a:rPr lang="en-US" sz="2800" b="1" dirty="0">
                <a:solidFill>
                  <a:schemeClr val="tx1"/>
                </a:solidFill>
                <a:latin typeface="Times New Roman" pitchFamily="18" charset="0"/>
                <a:cs typeface="Times New Roman" pitchFamily="18" charset="0"/>
              </a:rPr>
              <a:t>:</a:t>
            </a:r>
            <a:r>
              <a:rPr lang="uk-UA" sz="2800" b="1" dirty="0">
                <a:solidFill>
                  <a:schemeClr val="tx1"/>
                </a:solidFill>
                <a:latin typeface="Times New Roman" pitchFamily="18" charset="0"/>
                <a:cs typeface="Times New Roman" pitchFamily="18" charset="0"/>
              </a:rPr>
              <a:t> </a:t>
            </a:r>
            <a:r>
              <a:rPr lang="uk-UA" sz="2800" b="1" dirty="0" smtClean="0">
                <a:solidFill>
                  <a:schemeClr val="tx1"/>
                </a:solidFill>
                <a:latin typeface="Times New Roman" pitchFamily="18" charset="0"/>
                <a:cs typeface="Times New Roman" pitchFamily="18" charset="0"/>
              </a:rPr>
              <a:t>Тактика </a:t>
            </a:r>
            <a:r>
              <a:rPr lang="uk-UA" sz="2800" b="1" dirty="0" smtClean="0">
                <a:solidFill>
                  <a:schemeClr val="tx1"/>
                </a:solidFill>
                <a:latin typeface="Times New Roman" pitchFamily="18" charset="0"/>
                <a:cs typeface="Times New Roman" pitchFamily="18" charset="0"/>
              </a:rPr>
              <a:t>проведення </a:t>
            </a:r>
            <a:r>
              <a:rPr lang="uk-UA" sz="2800" b="1" dirty="0" smtClean="0">
                <a:solidFill>
                  <a:schemeClr val="tx1"/>
                </a:solidFill>
                <a:latin typeface="Times New Roman" pitchFamily="18" charset="0"/>
                <a:cs typeface="Times New Roman" pitchFamily="18" charset="0"/>
              </a:rPr>
              <a:t>аварійно-рятувальних </a:t>
            </a:r>
            <a:r>
              <a:rPr lang="uk-UA" sz="2800" b="1" dirty="0" smtClean="0">
                <a:solidFill>
                  <a:schemeClr val="tx1"/>
                </a:solidFill>
                <a:latin typeface="Times New Roman" pitchFamily="18" charset="0"/>
                <a:cs typeface="Times New Roman" pitchFamily="18" charset="0"/>
              </a:rPr>
              <a:t>робіт</a:t>
            </a:r>
            <a:endParaRPr lang="uk-UA" sz="2800" b="1" dirty="0">
              <a:solidFill>
                <a:schemeClr val="tx1"/>
              </a:solidFill>
              <a:latin typeface="Times New Roman" pitchFamily="18" charset="0"/>
              <a:cs typeface="Times New Roman" pitchFamily="18" charset="0"/>
            </a:endParaRPr>
          </a:p>
        </p:txBody>
      </p:sp>
      <p:sp>
        <p:nvSpPr>
          <p:cNvPr id="5" name="Заголовок 1">
            <a:extLst>
              <a:ext uri="{FF2B5EF4-FFF2-40B4-BE49-F238E27FC236}">
                <a16:creationId xmlns:a16="http://schemas.microsoft.com/office/drawing/2014/main" xmlns="" id="{D6751C0E-269B-464F-8BFB-584F6FDD33AE}"/>
              </a:ext>
            </a:extLst>
          </p:cNvPr>
          <p:cNvSpPr txBox="1">
            <a:spLocks/>
          </p:cNvSpPr>
          <p:nvPr/>
        </p:nvSpPr>
        <p:spPr>
          <a:xfrm>
            <a:off x="2629781" y="1009672"/>
            <a:ext cx="9144000" cy="750383"/>
          </a:xfrm>
          <a:prstGeom prst="rect">
            <a:avLst/>
          </a:prstGeom>
        </p:spPr>
        <p:txBody>
          <a:bodyPr vert="horz" anchor="t">
            <a:noAutofit/>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r>
              <a:rPr lang="uk-UA" sz="4000" b="1" dirty="0" smtClean="0">
                <a:latin typeface="Times New Roman" panose="02020603050405020304" pitchFamily="18" charset="0"/>
                <a:cs typeface="Times New Roman" panose="02020603050405020304" pitchFamily="18" charset="0"/>
              </a:rPr>
              <a:t>ПРОФІЛЬНА ПІДГОТОВКА</a:t>
            </a:r>
            <a:endParaRPr lang="uk-UA"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934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85372" y="489600"/>
            <a:ext cx="11041227" cy="4248472"/>
          </a:xfrm>
        </p:spPr>
        <p:txBody>
          <a:bodyPr>
            <a:normAutofit lnSpcReduction="10000"/>
          </a:bodyPr>
          <a:lstStyle/>
          <a:p>
            <a:pPr algn="just"/>
            <a:r>
              <a:rPr lang="uk-UA" sz="3600" dirty="0" smtClean="0">
                <a:solidFill>
                  <a:srgbClr val="0070C0"/>
                </a:solidFill>
                <a:latin typeface="Times New Roman" pitchFamily="18" charset="0"/>
                <a:cs typeface="Times New Roman" pitchFamily="18" charset="0"/>
              </a:rPr>
              <a:t>Аварійно-рятувальні </a:t>
            </a:r>
            <a:r>
              <a:rPr lang="uk-UA" sz="3600" dirty="0">
                <a:solidFill>
                  <a:srgbClr val="0070C0"/>
                </a:solidFill>
                <a:latin typeface="Times New Roman" pitchFamily="18" charset="0"/>
                <a:cs typeface="Times New Roman" pitchFamily="18" charset="0"/>
              </a:rPr>
              <a:t>роботи — </a:t>
            </a:r>
            <a:r>
              <a:rPr lang="uk-UA" sz="3600" dirty="0" err="1">
                <a:solidFill>
                  <a:srgbClr val="0070C0"/>
                </a:solidFill>
                <a:latin typeface="Times New Roman" pitchFamily="18" charset="0"/>
                <a:cs typeface="Times New Roman" pitchFamily="18" charset="0"/>
              </a:rPr>
              <a:t>роботи</a:t>
            </a:r>
            <a:r>
              <a:rPr lang="uk-UA" sz="3600" dirty="0">
                <a:solidFill>
                  <a:srgbClr val="0070C0"/>
                </a:solidFill>
                <a:latin typeface="Times New Roman" pitchFamily="18" charset="0"/>
                <a:cs typeface="Times New Roman" pitchFamily="18" charset="0"/>
              </a:rPr>
              <a:t>, спрямовані на пошук, рятування і захист людей (у тому числі подання їм невідкладної медичної допомоги), а також матеріальних і культурних цінностей та захист довкілля під час виникнення надзвичайних ситуацій, що потребують залучення працівників, які мають спеціальну підготовку, засоби індивідуального захисту та оснащення. </a:t>
            </a:r>
          </a:p>
        </p:txBody>
      </p:sp>
    </p:spTree>
    <p:extLst>
      <p:ext uri="{BB962C8B-B14F-4D97-AF65-F5344CB8AC3E}">
        <p14:creationId xmlns:p14="http://schemas.microsoft.com/office/powerpoint/2010/main" val="1766169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35152" y="789859"/>
            <a:ext cx="10972800" cy="4525963"/>
          </a:xfrm>
        </p:spPr>
        <p:txBody>
          <a:bodyPr/>
          <a:lstStyle/>
          <a:p>
            <a:r>
              <a:rPr lang="ru-RU" sz="3600" dirty="0" smtClean="0">
                <a:solidFill>
                  <a:srgbClr val="0070C0"/>
                </a:solidFill>
                <a:latin typeface="Times New Roman" pitchFamily="18" charset="0"/>
                <a:cs typeface="Times New Roman" pitchFamily="18" charset="0"/>
              </a:rPr>
              <a:t>Зона </a:t>
            </a:r>
            <a:r>
              <a:rPr lang="ru-RU" sz="3600" dirty="0" err="1">
                <a:solidFill>
                  <a:srgbClr val="0070C0"/>
                </a:solidFill>
                <a:latin typeface="Times New Roman" pitchFamily="18" charset="0"/>
                <a:cs typeface="Times New Roman" pitchFamily="18" charset="0"/>
              </a:rPr>
              <a:t>надзвичайної</a:t>
            </a:r>
            <a:r>
              <a:rPr lang="ru-RU" sz="3600" dirty="0">
                <a:solidFill>
                  <a:srgbClr val="0070C0"/>
                </a:solidFill>
                <a:latin typeface="Times New Roman" pitchFamily="18" charset="0"/>
                <a:cs typeface="Times New Roman" pitchFamily="18" charset="0"/>
              </a:rPr>
              <a:t> </a:t>
            </a:r>
            <a:r>
              <a:rPr lang="ru-RU" sz="3600" dirty="0" err="1">
                <a:solidFill>
                  <a:srgbClr val="0070C0"/>
                </a:solidFill>
                <a:latin typeface="Times New Roman" pitchFamily="18" charset="0"/>
                <a:cs typeface="Times New Roman" pitchFamily="18" charset="0"/>
              </a:rPr>
              <a:t>ситуації</a:t>
            </a:r>
            <a:r>
              <a:rPr lang="ru-RU" sz="3600" dirty="0">
                <a:solidFill>
                  <a:srgbClr val="0070C0"/>
                </a:solidFill>
                <a:latin typeface="Times New Roman" pitchFamily="18" charset="0"/>
                <a:cs typeface="Times New Roman" pitchFamily="18" charset="0"/>
              </a:rPr>
              <a:t> — </a:t>
            </a:r>
            <a:r>
              <a:rPr lang="ru-RU" sz="3600" dirty="0" err="1">
                <a:solidFill>
                  <a:srgbClr val="0070C0"/>
                </a:solidFill>
                <a:latin typeface="Times New Roman" pitchFamily="18" charset="0"/>
                <a:cs typeface="Times New Roman" pitchFamily="18" charset="0"/>
              </a:rPr>
              <a:t>територія</a:t>
            </a:r>
            <a:r>
              <a:rPr lang="ru-RU" sz="3600" dirty="0">
                <a:solidFill>
                  <a:srgbClr val="0070C0"/>
                </a:solidFill>
                <a:latin typeface="Times New Roman" pitchFamily="18" charset="0"/>
                <a:cs typeface="Times New Roman" pitchFamily="18" charset="0"/>
              </a:rPr>
              <a:t>, де </a:t>
            </a:r>
            <a:r>
              <a:rPr lang="ru-RU" sz="3600" dirty="0" err="1">
                <a:solidFill>
                  <a:srgbClr val="0070C0"/>
                </a:solidFill>
                <a:latin typeface="Times New Roman" pitchFamily="18" charset="0"/>
                <a:cs typeface="Times New Roman" pitchFamily="18" charset="0"/>
              </a:rPr>
              <a:t>склалася</a:t>
            </a:r>
            <a:r>
              <a:rPr lang="ru-RU" sz="3600" dirty="0">
                <a:solidFill>
                  <a:srgbClr val="0070C0"/>
                </a:solidFill>
                <a:latin typeface="Times New Roman" pitchFamily="18" charset="0"/>
                <a:cs typeface="Times New Roman" pitchFamily="18" charset="0"/>
              </a:rPr>
              <a:t> </a:t>
            </a:r>
            <a:r>
              <a:rPr lang="ru-RU" sz="3600" dirty="0" err="1">
                <a:solidFill>
                  <a:srgbClr val="0070C0"/>
                </a:solidFill>
                <a:latin typeface="Times New Roman" pitchFamily="18" charset="0"/>
                <a:cs typeface="Times New Roman" pitchFamily="18" charset="0"/>
              </a:rPr>
              <a:t>надзвичайна</a:t>
            </a:r>
            <a:r>
              <a:rPr lang="ru-RU" sz="3600" dirty="0">
                <a:solidFill>
                  <a:srgbClr val="0070C0"/>
                </a:solidFill>
                <a:latin typeface="Times New Roman" pitchFamily="18" charset="0"/>
                <a:cs typeface="Times New Roman" pitchFamily="18" charset="0"/>
              </a:rPr>
              <a:t> </a:t>
            </a:r>
            <a:r>
              <a:rPr lang="ru-RU" sz="3600" dirty="0" err="1">
                <a:solidFill>
                  <a:srgbClr val="0070C0"/>
                </a:solidFill>
                <a:latin typeface="Times New Roman" pitchFamily="18" charset="0"/>
                <a:cs typeface="Times New Roman" pitchFamily="18" charset="0"/>
              </a:rPr>
              <a:t>ситуація</a:t>
            </a:r>
            <a:r>
              <a:rPr lang="ru-RU" sz="3600" dirty="0" smtClean="0">
                <a:solidFill>
                  <a:srgbClr val="0070C0"/>
                </a:solidFill>
                <a:latin typeface="Times New Roman" pitchFamily="18" charset="0"/>
                <a:cs typeface="Times New Roman" pitchFamily="18" charset="0"/>
              </a:rPr>
              <a:t>.</a:t>
            </a:r>
          </a:p>
          <a:p>
            <a:r>
              <a:rPr lang="uk-UA" sz="3600" dirty="0">
                <a:solidFill>
                  <a:srgbClr val="0070C0"/>
                </a:solidFill>
                <a:latin typeface="Times New Roman" pitchFamily="18" charset="0"/>
                <a:cs typeface="Times New Roman" pitchFamily="18" charset="0"/>
              </a:rPr>
              <a:t>Задачі ліквідації наслідків аварій Ліквідація наслідків аварій та катастроф включає в себе сукупність заходів які проводяться в коротший термін з метою надання всіх видів допомоги постраждалим в осередках ураження.</a:t>
            </a:r>
          </a:p>
        </p:txBody>
      </p:sp>
    </p:spTree>
    <p:extLst>
      <p:ext uri="{BB962C8B-B14F-4D97-AF65-F5344CB8AC3E}">
        <p14:creationId xmlns:p14="http://schemas.microsoft.com/office/powerpoint/2010/main" val="710494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27381" y="188640"/>
            <a:ext cx="10972800" cy="6408712"/>
          </a:xfrm>
        </p:spPr>
        <p:txBody>
          <a:bodyPr>
            <a:normAutofit fontScale="62500" lnSpcReduction="20000"/>
          </a:bodyPr>
          <a:lstStyle/>
          <a:p>
            <a:r>
              <a:rPr lang="uk-UA" dirty="0">
                <a:solidFill>
                  <a:srgbClr val="0070C0"/>
                </a:solidFill>
                <a:latin typeface="Times New Roman" pitchFamily="18" charset="0"/>
                <a:cs typeface="Times New Roman" pitchFamily="18" charset="0"/>
              </a:rPr>
              <a:t>Задачі ліквідації аварій не обмежуються тільки пасивними заходами по усуненню вже спричинених матеріальних збитків, але і роботи по прогнозуванню їх виникнення, попередження, профілактику, локалізацію та ліквідацію в початковий період. В зв’язку з цим задачі можна поділити на 6 груп</a:t>
            </a:r>
            <a:r>
              <a:rPr lang="uk-UA" dirty="0" smtClean="0">
                <a:solidFill>
                  <a:srgbClr val="0070C0"/>
                </a:solidFill>
                <a:latin typeface="Times New Roman" pitchFamily="18" charset="0"/>
                <a:cs typeface="Times New Roman" pitchFamily="18" charset="0"/>
              </a:rPr>
              <a:t>:</a:t>
            </a: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1. Прогнозування природних явищ</a:t>
            </a:r>
            <a:r>
              <a:rPr lang="uk-UA" dirty="0" smtClean="0">
                <a:solidFill>
                  <a:srgbClr val="0070C0"/>
                </a:solidFill>
                <a:latin typeface="Times New Roman" pitchFamily="18" charset="0"/>
                <a:cs typeface="Times New Roman" pitchFamily="18" charset="0"/>
              </a:rPr>
              <a:t>;</a:t>
            </a: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2. Боротьба з стихійними лихами та промисловими аваріями включаючи попередження населення про їхнє наближення, попередження катастрофічних наслідків. </a:t>
            </a:r>
            <a:endParaRPr lang="uk-UA" dirty="0" smtClean="0">
              <a:solidFill>
                <a:srgbClr val="0070C0"/>
              </a:solidFill>
              <a:latin typeface="Times New Roman" pitchFamily="18" charset="0"/>
              <a:cs typeface="Times New Roman" pitchFamily="18" charset="0"/>
            </a:endParaRPr>
          </a:p>
          <a:p>
            <a:r>
              <a:rPr lang="uk-UA" dirty="0">
                <a:solidFill>
                  <a:srgbClr val="0070C0"/>
                </a:solidFill>
                <a:latin typeface="Times New Roman" pitchFamily="18" charset="0"/>
                <a:cs typeface="Times New Roman" pitchFamily="18" charset="0"/>
              </a:rPr>
              <a:t> </a:t>
            </a:r>
            <a:r>
              <a:rPr lang="uk-UA" dirty="0" smtClean="0">
                <a:solidFill>
                  <a:srgbClr val="0070C0"/>
                </a:solidFill>
                <a:latin typeface="Times New Roman" pitchFamily="18" charset="0"/>
                <a:cs typeface="Times New Roman" pitchFamily="18" charset="0"/>
              </a:rPr>
              <a:t>3</a:t>
            </a:r>
            <a:r>
              <a:rPr lang="uk-UA" dirty="0">
                <a:solidFill>
                  <a:srgbClr val="0070C0"/>
                </a:solidFill>
                <a:latin typeface="Times New Roman" pitchFamily="18" charset="0"/>
                <a:cs typeface="Times New Roman" pitchFamily="18" charset="0"/>
              </a:rPr>
              <a:t>. Проведення рятувальних робіт в районах стихійних лих та осередків 18 промислових аварій, які включають в себе: - проведення розвідки зони “НС”; - рятування людей з небезпечної зони та надання їм невідкладної допомоги; - локалізація осередку ураження; - усунення пошкоджень, які заважають проведенню рятувальних робіт;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4</a:t>
            </a:r>
            <a:r>
              <a:rPr lang="uk-UA" dirty="0">
                <a:solidFill>
                  <a:srgbClr val="0070C0"/>
                </a:solidFill>
                <a:latin typeface="Times New Roman" pitchFamily="18" charset="0"/>
                <a:cs typeface="Times New Roman" pitchFamily="18" charset="0"/>
              </a:rPr>
              <a:t>. Надання матеріальної та інших видів допомоги населенню районів, що зазнали впливу лиха.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5</a:t>
            </a:r>
            <a:r>
              <a:rPr lang="uk-UA" dirty="0">
                <a:solidFill>
                  <a:srgbClr val="0070C0"/>
                </a:solidFill>
                <a:latin typeface="Times New Roman" pitchFamily="18" charset="0"/>
                <a:cs typeface="Times New Roman" pitchFamily="18" charset="0"/>
              </a:rPr>
              <a:t>. Термінове, а потім закінчене капітальне будівництво населених пунктів та промислових підприємств.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6</a:t>
            </a:r>
            <a:r>
              <a:rPr lang="uk-UA" dirty="0">
                <a:solidFill>
                  <a:srgbClr val="0070C0"/>
                </a:solidFill>
                <a:latin typeface="Times New Roman" pitchFamily="18" charset="0"/>
                <a:cs typeface="Times New Roman" pitchFamily="18" charset="0"/>
              </a:rPr>
              <a:t>. Інженерно-технічні заходи по підвищенню стійкості роботи об’єктів народного господарства та надійності споруд на випадок повторної дії руйнівної появи стихійного лиха, або техногенної аварії. Найбільш складними та відповідальними при ліквідації наслідків “НС” є роботи які входять в 3 та 5 етапи. Взагалі ліквідація наслідків крупних “НС” природного, або техногенного характеру потребує залучення великої кількості сил та засобів різних міністерств та відомств</a:t>
            </a:r>
          </a:p>
        </p:txBody>
      </p:sp>
    </p:spTree>
    <p:extLst>
      <p:ext uri="{BB962C8B-B14F-4D97-AF65-F5344CB8AC3E}">
        <p14:creationId xmlns:p14="http://schemas.microsoft.com/office/powerpoint/2010/main" val="2663615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32659"/>
            <a:ext cx="10972800" cy="5793507"/>
          </a:xfrm>
        </p:spPr>
        <p:txBody>
          <a:bodyPr/>
          <a:lstStyle/>
          <a:p>
            <a:r>
              <a:rPr lang="uk-UA" dirty="0">
                <a:solidFill>
                  <a:srgbClr val="0070C0"/>
                </a:solidFill>
                <a:latin typeface="Times New Roman" pitchFamily="18" charset="0"/>
                <a:cs typeface="Times New Roman" pitchFamily="18" charset="0"/>
              </a:rPr>
              <a:t>Склад АРР 1. Аварійно - рятувальними роботами є всі роботи, що виконуються на місті аварії спрямовані на надання невідкладної допомоги постраждалим та ліквідацію її наслідків. 2. Постраждалий - особа яка отримала фізичних пошкоджень в наслідок аварії, стихійного лиха тощо. Умовно зміст аварійно-рятувальних робіт можна представити у вигляді</a:t>
            </a:r>
            <a:r>
              <a:rPr lang="uk-UA" dirty="0" smtClean="0">
                <a:solidFill>
                  <a:srgbClr val="0070C0"/>
                </a:solidFill>
                <a:latin typeface="Times New Roman" pitchFamily="18" charset="0"/>
                <a:cs typeface="Times New Roman" pitchFamily="18" charset="0"/>
              </a:rPr>
              <a:t>:</a:t>
            </a:r>
          </a:p>
          <a:p>
            <a:pPr marL="0" indent="0">
              <a:buNone/>
            </a:pPr>
            <a:r>
              <a:rPr lang="uk-UA" dirty="0" smtClean="0">
                <a:solidFill>
                  <a:srgbClr val="0070C0"/>
                </a:solidFill>
                <a:latin typeface="Times New Roman" pitchFamily="18" charset="0"/>
                <a:cs typeface="Times New Roman" pitchFamily="18" charset="0"/>
              </a:rPr>
              <a:t>               «АРР» </a:t>
            </a:r>
            <a:r>
              <a:rPr lang="uk-UA" dirty="0">
                <a:solidFill>
                  <a:srgbClr val="0070C0"/>
                </a:solidFill>
                <a:latin typeface="Times New Roman" pitchFamily="18" charset="0"/>
                <a:cs typeface="Times New Roman" pitchFamily="18" charset="0"/>
              </a:rPr>
              <a:t>= </a:t>
            </a:r>
            <a:r>
              <a:rPr lang="uk-UA" dirty="0" smtClean="0">
                <a:solidFill>
                  <a:srgbClr val="0070C0"/>
                </a:solidFill>
                <a:latin typeface="Times New Roman" pitchFamily="18" charset="0"/>
                <a:cs typeface="Times New Roman" pitchFamily="18" charset="0"/>
              </a:rPr>
              <a:t>«ПРР» </a:t>
            </a:r>
            <a:r>
              <a:rPr lang="uk-UA" dirty="0">
                <a:solidFill>
                  <a:srgbClr val="0070C0"/>
                </a:solidFill>
                <a:latin typeface="Times New Roman" pitchFamily="18" charset="0"/>
                <a:cs typeface="Times New Roman" pitchFamily="18" charset="0"/>
              </a:rPr>
              <a:t>+ </a:t>
            </a:r>
            <a:r>
              <a:rPr lang="uk-UA" dirty="0" smtClean="0">
                <a:solidFill>
                  <a:srgbClr val="0070C0"/>
                </a:solidFill>
                <a:latin typeface="Times New Roman" pitchFamily="18" charset="0"/>
                <a:cs typeface="Times New Roman" pitchFamily="18" charset="0"/>
              </a:rPr>
              <a:t>«НАВР»</a:t>
            </a:r>
            <a:endParaRPr lang="uk-UA"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305544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116635"/>
            <a:ext cx="10972800" cy="6009531"/>
          </a:xfrm>
        </p:spPr>
        <p:txBody>
          <a:bodyPr>
            <a:normAutofit lnSpcReduction="10000"/>
          </a:bodyPr>
          <a:lstStyle/>
          <a:p>
            <a:r>
              <a:rPr lang="uk-UA" dirty="0">
                <a:solidFill>
                  <a:srgbClr val="0070C0"/>
                </a:solidFill>
                <a:latin typeface="Times New Roman" pitchFamily="18" charset="0"/>
                <a:cs typeface="Times New Roman" pitchFamily="18" charset="0"/>
              </a:rPr>
              <a:t>де </a:t>
            </a:r>
            <a:r>
              <a:rPr lang="uk-UA" dirty="0" smtClean="0">
                <a:solidFill>
                  <a:srgbClr val="0070C0"/>
                </a:solidFill>
                <a:latin typeface="Times New Roman" pitchFamily="18" charset="0"/>
                <a:cs typeface="Times New Roman" pitchFamily="18" charset="0"/>
              </a:rPr>
              <a:t>«АРР» - </a:t>
            </a:r>
            <a:r>
              <a:rPr lang="uk-UA" dirty="0">
                <a:solidFill>
                  <a:srgbClr val="0070C0"/>
                </a:solidFill>
                <a:latin typeface="Times New Roman" pitchFamily="18" charset="0"/>
                <a:cs typeface="Times New Roman" pitchFamily="18" charset="0"/>
              </a:rPr>
              <a:t>аварійно-рятувальні роботи;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«ПРР» </a:t>
            </a:r>
            <a:r>
              <a:rPr lang="uk-UA" dirty="0">
                <a:solidFill>
                  <a:srgbClr val="0070C0"/>
                </a:solidFill>
                <a:latin typeface="Times New Roman" pitchFamily="18" charset="0"/>
                <a:cs typeface="Times New Roman" pitchFamily="18" charset="0"/>
              </a:rPr>
              <a:t>- </a:t>
            </a:r>
            <a:r>
              <a:rPr lang="uk-UA" dirty="0" smtClean="0">
                <a:solidFill>
                  <a:srgbClr val="0070C0"/>
                </a:solidFill>
                <a:latin typeface="Times New Roman" pitchFamily="18" charset="0"/>
                <a:cs typeface="Times New Roman" pitchFamily="18" charset="0"/>
              </a:rPr>
              <a:t>пошуково-рятувальні </a:t>
            </a:r>
            <a:r>
              <a:rPr lang="uk-UA" dirty="0">
                <a:solidFill>
                  <a:srgbClr val="0070C0"/>
                </a:solidFill>
                <a:latin typeface="Times New Roman" pitchFamily="18" charset="0"/>
                <a:cs typeface="Times New Roman" pitchFamily="18" charset="0"/>
              </a:rPr>
              <a:t>роботи. Вони складаються з: розвідки зони «НС», пошук постраждалих, їх визволення з небезпечних місць та транспортування до пунктів надання медичної допомоги;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«НАВР» </a:t>
            </a:r>
            <a:r>
              <a:rPr lang="uk-UA" dirty="0">
                <a:solidFill>
                  <a:srgbClr val="0070C0"/>
                </a:solidFill>
                <a:latin typeface="Times New Roman" pitchFamily="18" charset="0"/>
                <a:cs typeface="Times New Roman" pitchFamily="18" charset="0"/>
              </a:rPr>
              <a:t>- невідкладні аварійно-відновлювальні роботи. Вони складаються з: тимчасового відновлювання шляхів, укріплення або руйнування нестійких конструкцій будівель та споруд, подачу води, електроенергії в зону «НС» тобто це роботи які створюють умови для успішного проведення АРР в цілому. Послідовність виконання </a:t>
            </a:r>
            <a:r>
              <a:rPr lang="uk-UA" dirty="0" smtClean="0">
                <a:solidFill>
                  <a:srgbClr val="0070C0"/>
                </a:solidFill>
                <a:latin typeface="Times New Roman" pitchFamily="18" charset="0"/>
                <a:cs typeface="Times New Roman" pitchFamily="18" charset="0"/>
              </a:rPr>
              <a:t>«ПРР» або «НАВР» </a:t>
            </a:r>
            <a:r>
              <a:rPr lang="uk-UA" dirty="0">
                <a:solidFill>
                  <a:srgbClr val="0070C0"/>
                </a:solidFill>
                <a:latin typeface="Times New Roman" pitchFamily="18" charset="0"/>
                <a:cs typeface="Times New Roman" pitchFamily="18" charset="0"/>
              </a:rPr>
              <a:t>буде залежить від обстановки, що склалася в зоні «НС» і можуть проводитися </a:t>
            </a:r>
            <a:r>
              <a:rPr lang="uk-UA" dirty="0" smtClean="0">
                <a:solidFill>
                  <a:srgbClr val="0070C0"/>
                </a:solidFill>
                <a:latin typeface="Times New Roman" pitchFamily="18" charset="0"/>
                <a:cs typeface="Times New Roman" pitchFamily="18" charset="0"/>
              </a:rPr>
              <a:t>«ПРР» «НАВР» «</a:t>
            </a:r>
            <a:r>
              <a:rPr lang="uk-UA" dirty="0" err="1" smtClean="0">
                <a:solidFill>
                  <a:srgbClr val="0070C0"/>
                </a:solidFill>
                <a:latin typeface="Times New Roman" pitchFamily="18" charset="0"/>
                <a:cs typeface="Times New Roman" pitchFamily="18" charset="0"/>
              </a:rPr>
              <a:t>НАВР</a:t>
            </a:r>
            <a:r>
              <a:rPr lang="uk-UA" dirty="0" smtClean="0">
                <a:solidFill>
                  <a:srgbClr val="0070C0"/>
                </a:solidFill>
                <a:latin typeface="Times New Roman" pitchFamily="18" charset="0"/>
                <a:cs typeface="Times New Roman" pitchFamily="18" charset="0"/>
              </a:rPr>
              <a:t>» «ПРР»</a:t>
            </a:r>
            <a:endParaRPr lang="uk-UA"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3342410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332659"/>
            <a:ext cx="10972800" cy="5793507"/>
          </a:xfrm>
        </p:spPr>
        <p:txBody>
          <a:bodyPr>
            <a:normAutofit/>
          </a:bodyPr>
          <a:lstStyle/>
          <a:p>
            <a:pPr marL="0" indent="0">
              <a:buNone/>
            </a:pPr>
            <a:r>
              <a:rPr lang="uk-UA" b="1" dirty="0" smtClean="0">
                <a:solidFill>
                  <a:srgbClr val="0070C0"/>
                </a:solidFill>
                <a:latin typeface="Times New Roman" pitchFamily="18" charset="0"/>
                <a:cs typeface="Times New Roman" pitchFamily="18" charset="0"/>
              </a:rPr>
              <a:t>     Підготовка </a:t>
            </a:r>
            <a:r>
              <a:rPr lang="uk-UA" b="1" dirty="0">
                <a:solidFill>
                  <a:srgbClr val="0070C0"/>
                </a:solidFill>
                <a:latin typeface="Times New Roman" pitchFamily="18" charset="0"/>
                <a:cs typeface="Times New Roman" pitchFamily="18" charset="0"/>
              </a:rPr>
              <a:t>до дій в осередках ураження</a:t>
            </a:r>
            <a:r>
              <a:rPr lang="uk-UA" dirty="0">
                <a:solidFill>
                  <a:srgbClr val="0070C0"/>
                </a:solidFill>
                <a:latin typeface="Times New Roman" pitchFamily="18" charset="0"/>
                <a:cs typeface="Times New Roman" pitchFamily="18" charset="0"/>
              </a:rPr>
              <a:t>: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створення спеціальних підрозділів (РСО м. Київ, СЧ ДПО);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навчання особового складу прийомам та способам ведення аварійно-рятувальних робіт</a:t>
            </a:r>
            <a:r>
              <a:rPr lang="uk-UA" dirty="0" smtClean="0">
                <a:solidFill>
                  <a:srgbClr val="0070C0"/>
                </a:solidFill>
                <a:latin typeface="Times New Roman" pitchFamily="18" charset="0"/>
                <a:cs typeface="Times New Roman" pitchFamily="18" charset="0"/>
              </a:rPr>
              <a:t>; </a:t>
            </a: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способам надання невідкладної медичної допомоги та інше; </a:t>
            </a: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оснащення аварійно-рятувальних підрозділів обладнанням та спорядженням яке дозволить ефективно проводити рятувальні роботи; </a:t>
            </a:r>
          </a:p>
        </p:txBody>
      </p:sp>
    </p:spTree>
    <p:extLst>
      <p:ext uri="{BB962C8B-B14F-4D97-AF65-F5344CB8AC3E}">
        <p14:creationId xmlns:p14="http://schemas.microsoft.com/office/powerpoint/2010/main" val="1468746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9600" y="260651"/>
            <a:ext cx="10972800" cy="5865515"/>
          </a:xfrm>
        </p:spPr>
        <p:txBody>
          <a:bodyPr/>
          <a:lstStyle/>
          <a:p>
            <a:pPr marL="0" indent="0">
              <a:buNone/>
            </a:pPr>
            <a:r>
              <a:rPr lang="uk-UA" b="1" dirty="0">
                <a:solidFill>
                  <a:srgbClr val="0070C0"/>
                </a:solidFill>
                <a:latin typeface="Times New Roman" pitchFamily="18" charset="0"/>
                <a:cs typeface="Times New Roman" pitchFamily="18" charset="0"/>
              </a:rPr>
              <a:t> </a:t>
            </a:r>
            <a:r>
              <a:rPr lang="uk-UA" b="1" dirty="0" smtClean="0">
                <a:solidFill>
                  <a:srgbClr val="0070C0"/>
                </a:solidFill>
                <a:latin typeface="Times New Roman" pitchFamily="18" charset="0"/>
                <a:cs typeface="Times New Roman" pitchFamily="18" charset="0"/>
              </a:rPr>
              <a:t>    Оперативності </a:t>
            </a:r>
            <a:r>
              <a:rPr lang="uk-UA" b="1" dirty="0">
                <a:solidFill>
                  <a:srgbClr val="0070C0"/>
                </a:solidFill>
                <a:latin typeface="Times New Roman" pitchFamily="18" charset="0"/>
                <a:cs typeface="Times New Roman" pitchFamily="18" charset="0"/>
              </a:rPr>
              <a:t>розгортання сил та засобів </a:t>
            </a:r>
            <a:r>
              <a:rPr lang="uk-UA" b="1" dirty="0" smtClean="0">
                <a:solidFill>
                  <a:srgbClr val="0070C0"/>
                </a:solidFill>
                <a:latin typeface="Times New Roman" pitchFamily="18" charset="0"/>
                <a:cs typeface="Times New Roman" pitchFamily="18" charset="0"/>
              </a:rPr>
              <a:t>    на </a:t>
            </a:r>
            <a:r>
              <a:rPr lang="uk-UA" b="1" dirty="0">
                <a:solidFill>
                  <a:srgbClr val="0070C0"/>
                </a:solidFill>
                <a:latin typeface="Times New Roman" pitchFamily="18" charset="0"/>
                <a:cs typeface="Times New Roman" pitchFamily="18" charset="0"/>
              </a:rPr>
              <a:t>місці ведення робіт</a:t>
            </a:r>
            <a:r>
              <a:rPr lang="uk-UA" dirty="0">
                <a:solidFill>
                  <a:srgbClr val="0070C0"/>
                </a:solidFill>
                <a:latin typeface="Times New Roman" pitchFamily="18" charset="0"/>
                <a:cs typeface="Times New Roman" pitchFamily="18" charset="0"/>
              </a:rPr>
              <a:t>: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наявність необхідного обладнання для проведення рятувальних робіт особливо на початковому етапі; </a:t>
            </a:r>
            <a:endParaRPr lang="uk-UA" dirty="0" smtClean="0">
              <a:solidFill>
                <a:srgbClr val="0070C0"/>
              </a:solidFill>
              <a:latin typeface="Times New Roman" pitchFamily="18" charset="0"/>
              <a:cs typeface="Times New Roman" pitchFamily="18" charset="0"/>
            </a:endParaRPr>
          </a:p>
          <a:p>
            <a:r>
              <a:rPr lang="uk-UA" dirty="0" smtClean="0">
                <a:solidFill>
                  <a:srgbClr val="0070C0"/>
                </a:solidFill>
                <a:latin typeface="Times New Roman" pitchFamily="18" charset="0"/>
                <a:cs typeface="Times New Roman" pitchFamily="18" charset="0"/>
              </a:rPr>
              <a:t>- </a:t>
            </a:r>
            <a:r>
              <a:rPr lang="uk-UA" dirty="0">
                <a:solidFill>
                  <a:srgbClr val="0070C0"/>
                </a:solidFill>
                <a:latin typeface="Times New Roman" pitchFamily="18" charset="0"/>
                <a:cs typeface="Times New Roman" pitchFamily="18" charset="0"/>
              </a:rPr>
              <a:t>безперервна робота за рахунок змінної організації особливо в перші 10 - 12 годин; - використання рятувальників з урахуванням їх кваліфікації та фаху. </a:t>
            </a:r>
          </a:p>
        </p:txBody>
      </p:sp>
    </p:spTree>
    <p:extLst>
      <p:ext uri="{BB962C8B-B14F-4D97-AF65-F5344CB8AC3E}">
        <p14:creationId xmlns:p14="http://schemas.microsoft.com/office/powerpoint/2010/main" val="167432364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1452</TotalTime>
  <Words>730</Words>
  <Application>Microsoft Office PowerPoint</Application>
  <PresentationFormat>Произвольный</PresentationFormat>
  <Paragraphs>38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Трек</vt:lpstr>
      <vt:lpstr>Презентация PowerPoint</vt:lpstr>
      <vt:lpstr>Тема: Тактика проведення аварійно-рятувальних робіт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Влад Фурман</dc:creator>
  <cp:lastModifiedBy>Володимир Гребенюк</cp:lastModifiedBy>
  <cp:revision>8</cp:revision>
  <dcterms:created xsi:type="dcterms:W3CDTF">2023-01-31T08:55:45Z</dcterms:created>
  <dcterms:modified xsi:type="dcterms:W3CDTF">2023-10-17T09:47:03Z</dcterms:modified>
</cp:coreProperties>
</file>