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7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Влад Фурман" userId="c7a8dbc6f6048b23" providerId="LiveId" clId="{FA9E585E-DC2E-4610-92BD-806C22A611BE}"/>
    <pc:docChg chg="custSel addSld modSld">
      <pc:chgData name="Влад Фурман" userId="c7a8dbc6f6048b23" providerId="LiveId" clId="{FA9E585E-DC2E-4610-92BD-806C22A611BE}" dt="2023-02-09T09:27:00.721" v="847" actId="122"/>
      <pc:docMkLst>
        <pc:docMk/>
      </pc:docMkLst>
      <pc:sldChg chg="addSp delSp modSp new mod modTransition setBg">
        <pc:chgData name="Влад Фурман" userId="c7a8dbc6f6048b23" providerId="LiveId" clId="{FA9E585E-DC2E-4610-92BD-806C22A611BE}" dt="2023-02-09T09:25:25.067" v="806"/>
        <pc:sldMkLst>
          <pc:docMk/>
          <pc:sldMk cId="2873861914" sldId="256"/>
        </pc:sldMkLst>
        <pc:spChg chg="del">
          <ac:chgData name="Влад Фурман" userId="c7a8dbc6f6048b23" providerId="LiveId" clId="{FA9E585E-DC2E-4610-92BD-806C22A611BE}" dt="2023-02-09T07:41:53.466" v="4" actId="21"/>
          <ac:spMkLst>
            <pc:docMk/>
            <pc:sldMk cId="2873861914" sldId="256"/>
            <ac:spMk id="2" creationId="{C23FA778-4189-4893-B1EE-4DC79707932D}"/>
          </ac:spMkLst>
        </pc:spChg>
        <pc:spChg chg="del">
          <ac:chgData name="Влад Фурман" userId="c7a8dbc6f6048b23" providerId="LiveId" clId="{FA9E585E-DC2E-4610-92BD-806C22A611BE}" dt="2023-02-09T07:41:55.951" v="5" actId="21"/>
          <ac:spMkLst>
            <pc:docMk/>
            <pc:sldMk cId="2873861914" sldId="256"/>
            <ac:spMk id="3" creationId="{320F40EF-C295-4296-A7AF-B179C6855F12}"/>
          </ac:spMkLst>
        </pc:spChg>
        <pc:spChg chg="add mod">
          <ac:chgData name="Влад Фурман" userId="c7a8dbc6f6048b23" providerId="LiveId" clId="{FA9E585E-DC2E-4610-92BD-806C22A611BE}" dt="2023-02-09T07:42:43.698" v="9"/>
          <ac:spMkLst>
            <pc:docMk/>
            <pc:sldMk cId="2873861914" sldId="256"/>
            <ac:spMk id="6" creationId="{0A1DE05A-FEB5-4D65-B1C3-7E5986B1B0DB}"/>
          </ac:spMkLst>
        </pc:spChg>
        <pc:spChg chg="add mod">
          <ac:chgData name="Влад Фурман" userId="c7a8dbc6f6048b23" providerId="LiveId" clId="{FA9E585E-DC2E-4610-92BD-806C22A611BE}" dt="2023-02-09T07:42:52.252" v="10"/>
          <ac:spMkLst>
            <pc:docMk/>
            <pc:sldMk cId="2873861914" sldId="256"/>
            <ac:spMk id="7" creationId="{FFE29D8F-3D8F-4D24-ACEC-DB096C69CCDF}"/>
          </ac:spMkLst>
        </pc:spChg>
        <pc:picChg chg="add mod">
          <ac:chgData name="Влад Фурман" userId="c7a8dbc6f6048b23" providerId="LiveId" clId="{FA9E585E-DC2E-4610-92BD-806C22A611BE}" dt="2023-02-09T07:42:25.644" v="8" actId="1076"/>
          <ac:picMkLst>
            <pc:docMk/>
            <pc:sldMk cId="2873861914" sldId="256"/>
            <ac:picMk id="5" creationId="{0DBEBA9E-35A3-4B64-A7EB-F0E8651A71E0}"/>
          </ac:picMkLst>
        </pc:picChg>
      </pc:sldChg>
      <pc:sldChg chg="addSp delSp modSp new mod modTransition setBg">
        <pc:chgData name="Влад Фурман" userId="c7a8dbc6f6048b23" providerId="LiveId" clId="{FA9E585E-DC2E-4610-92BD-806C22A611BE}" dt="2023-02-09T09:26:22.458" v="843" actId="20577"/>
        <pc:sldMkLst>
          <pc:docMk/>
          <pc:sldMk cId="3312027535" sldId="257"/>
        </pc:sldMkLst>
        <pc:spChg chg="del">
          <ac:chgData name="Влад Фурман" userId="c7a8dbc6f6048b23" providerId="LiveId" clId="{FA9E585E-DC2E-4610-92BD-806C22A611BE}" dt="2023-02-09T07:42:57.742" v="12" actId="21"/>
          <ac:spMkLst>
            <pc:docMk/>
            <pc:sldMk cId="3312027535" sldId="257"/>
            <ac:spMk id="2" creationId="{6AF1F33C-7AC0-4168-98F7-6E285314FF43}"/>
          </ac:spMkLst>
        </pc:spChg>
        <pc:spChg chg="mod">
          <ac:chgData name="Влад Фурман" userId="c7a8dbc6f6048b23" providerId="LiveId" clId="{FA9E585E-DC2E-4610-92BD-806C22A611BE}" dt="2023-02-09T07:47:09.347" v="320" actId="1076"/>
          <ac:spMkLst>
            <pc:docMk/>
            <pc:sldMk cId="3312027535" sldId="257"/>
            <ac:spMk id="3" creationId="{3CF76BDF-0747-4B3F-8D41-2C87C0B6A4FE}"/>
          </ac:spMkLst>
        </pc:spChg>
        <pc:spChg chg="add mod">
          <ac:chgData name="Влад Фурман" userId="c7a8dbc6f6048b23" providerId="LiveId" clId="{FA9E585E-DC2E-4610-92BD-806C22A611BE}" dt="2023-02-09T09:26:22.458" v="843" actId="20577"/>
          <ac:spMkLst>
            <pc:docMk/>
            <pc:sldMk cId="3312027535" sldId="257"/>
            <ac:spMk id="4" creationId="{20508B04-E554-49D6-BF84-3B1ED2BC2B04}"/>
          </ac:spMkLst>
        </pc:spChg>
        <pc:picChg chg="add mod">
          <ac:chgData name="Влад Фурман" userId="c7a8dbc6f6048b23" providerId="LiveId" clId="{FA9E585E-DC2E-4610-92BD-806C22A611BE}" dt="2023-02-09T07:52:19.386" v="323" actId="1076"/>
          <ac:picMkLst>
            <pc:docMk/>
            <pc:sldMk cId="3312027535" sldId="257"/>
            <ac:picMk id="6" creationId="{3BDC7EEC-0242-4EDC-87F3-3158C1E8D22F}"/>
          </ac:picMkLst>
        </pc:picChg>
      </pc:sldChg>
      <pc:sldChg chg="delSp modSp new mod modTransition setBg">
        <pc:chgData name="Влад Фурман" userId="c7a8dbc6f6048b23" providerId="LiveId" clId="{FA9E585E-DC2E-4610-92BD-806C22A611BE}" dt="2023-02-09T09:25:32.724" v="809"/>
        <pc:sldMkLst>
          <pc:docMk/>
          <pc:sldMk cId="3921993115" sldId="258"/>
        </pc:sldMkLst>
        <pc:spChg chg="del">
          <ac:chgData name="Влад Фурман" userId="c7a8dbc6f6048b23" providerId="LiveId" clId="{FA9E585E-DC2E-4610-92BD-806C22A611BE}" dt="2023-02-09T07:55:40.532" v="326" actId="21"/>
          <ac:spMkLst>
            <pc:docMk/>
            <pc:sldMk cId="3921993115" sldId="258"/>
            <ac:spMk id="2" creationId="{74C822D1-BD80-48CC-9701-2DD506704629}"/>
          </ac:spMkLst>
        </pc:spChg>
        <pc:spChg chg="mod">
          <ac:chgData name="Влад Фурман" userId="c7a8dbc6f6048b23" providerId="LiveId" clId="{FA9E585E-DC2E-4610-92BD-806C22A611BE}" dt="2023-02-09T07:57:43.839" v="346" actId="14100"/>
          <ac:spMkLst>
            <pc:docMk/>
            <pc:sldMk cId="3921993115" sldId="258"/>
            <ac:spMk id="3" creationId="{7DA8DB39-2B29-477F-BDCB-74708FF84253}"/>
          </ac:spMkLst>
        </pc:spChg>
      </pc:sldChg>
      <pc:sldChg chg="delSp modSp new mod modTransition setBg">
        <pc:chgData name="Влад Фурман" userId="c7a8dbc6f6048b23" providerId="LiveId" clId="{FA9E585E-DC2E-4610-92BD-806C22A611BE}" dt="2023-02-09T09:25:34.121" v="810"/>
        <pc:sldMkLst>
          <pc:docMk/>
          <pc:sldMk cId="542034386" sldId="259"/>
        </pc:sldMkLst>
        <pc:spChg chg="del">
          <ac:chgData name="Влад Фурман" userId="c7a8dbc6f6048b23" providerId="LiveId" clId="{FA9E585E-DC2E-4610-92BD-806C22A611BE}" dt="2023-02-09T07:58:19.764" v="351" actId="21"/>
          <ac:spMkLst>
            <pc:docMk/>
            <pc:sldMk cId="542034386" sldId="259"/>
            <ac:spMk id="2" creationId="{91AAAEC9-7649-4E48-9D7A-C7C14461A2CA}"/>
          </ac:spMkLst>
        </pc:spChg>
        <pc:spChg chg="mod">
          <ac:chgData name="Влад Фурман" userId="c7a8dbc6f6048b23" providerId="LiveId" clId="{FA9E585E-DC2E-4610-92BD-806C22A611BE}" dt="2023-02-09T08:18:53.390" v="384" actId="113"/>
          <ac:spMkLst>
            <pc:docMk/>
            <pc:sldMk cId="542034386" sldId="259"/>
            <ac:spMk id="3" creationId="{38380E88-2A58-4BE7-A092-C735A5254F3B}"/>
          </ac:spMkLst>
        </pc:spChg>
      </pc:sldChg>
      <pc:sldChg chg="addSp delSp modSp new mod modTransition setBg">
        <pc:chgData name="Влад Фурман" userId="c7a8dbc6f6048b23" providerId="LiveId" clId="{FA9E585E-DC2E-4610-92BD-806C22A611BE}" dt="2023-02-09T09:26:54.161" v="845" actId="122"/>
        <pc:sldMkLst>
          <pc:docMk/>
          <pc:sldMk cId="812452841" sldId="260"/>
        </pc:sldMkLst>
        <pc:spChg chg="del">
          <ac:chgData name="Влад Фурман" userId="c7a8dbc6f6048b23" providerId="LiveId" clId="{FA9E585E-DC2E-4610-92BD-806C22A611BE}" dt="2023-02-09T08:19:31.446" v="387" actId="21"/>
          <ac:spMkLst>
            <pc:docMk/>
            <pc:sldMk cId="812452841" sldId="260"/>
            <ac:spMk id="2" creationId="{EA265CB6-2A5F-48C3-A43F-35773321D891}"/>
          </ac:spMkLst>
        </pc:spChg>
        <pc:spChg chg="mod">
          <ac:chgData name="Влад Фурман" userId="c7a8dbc6f6048b23" providerId="LiveId" clId="{FA9E585E-DC2E-4610-92BD-806C22A611BE}" dt="2023-02-09T09:26:54.161" v="845" actId="122"/>
          <ac:spMkLst>
            <pc:docMk/>
            <pc:sldMk cId="812452841" sldId="260"/>
            <ac:spMk id="3" creationId="{B06A15FD-C009-4D99-B537-0E4589C0AB10}"/>
          </ac:spMkLst>
        </pc:spChg>
        <pc:spChg chg="add mod">
          <ac:chgData name="Влад Фурман" userId="c7a8dbc6f6048b23" providerId="LiveId" clId="{FA9E585E-DC2E-4610-92BD-806C22A611BE}" dt="2023-02-09T08:21:59.269" v="420" actId="207"/>
          <ac:spMkLst>
            <pc:docMk/>
            <pc:sldMk cId="812452841" sldId="260"/>
            <ac:spMk id="7" creationId="{FC125CA4-7852-4139-B941-EEAADBFBF4D9}"/>
          </ac:spMkLst>
        </pc:spChg>
        <pc:picChg chg="add mod">
          <ac:chgData name="Влад Фурман" userId="c7a8dbc6f6048b23" providerId="LiveId" clId="{FA9E585E-DC2E-4610-92BD-806C22A611BE}" dt="2023-02-09T08:20:47.549" v="399" actId="1076"/>
          <ac:picMkLst>
            <pc:docMk/>
            <pc:sldMk cId="812452841" sldId="260"/>
            <ac:picMk id="5" creationId="{8872E031-531F-412C-86F8-CA57DFBD26D7}"/>
          </ac:picMkLst>
        </pc:picChg>
      </pc:sldChg>
      <pc:sldChg chg="addSp delSp modSp new mod modTransition setBg">
        <pc:chgData name="Влад Фурман" userId="c7a8dbc6f6048b23" providerId="LiveId" clId="{FA9E585E-DC2E-4610-92BD-806C22A611BE}" dt="2023-02-09T09:27:00.721" v="847" actId="122"/>
        <pc:sldMkLst>
          <pc:docMk/>
          <pc:sldMk cId="3335614204" sldId="261"/>
        </pc:sldMkLst>
        <pc:spChg chg="del">
          <ac:chgData name="Влад Фурман" userId="c7a8dbc6f6048b23" providerId="LiveId" clId="{FA9E585E-DC2E-4610-92BD-806C22A611BE}" dt="2023-02-09T08:22:15.256" v="425" actId="21"/>
          <ac:spMkLst>
            <pc:docMk/>
            <pc:sldMk cId="3335614204" sldId="261"/>
            <ac:spMk id="2" creationId="{39E10703-DA2B-4A65-8652-CE64ED40EFA6}"/>
          </ac:spMkLst>
        </pc:spChg>
        <pc:spChg chg="mod">
          <ac:chgData name="Влад Фурман" userId="c7a8dbc6f6048b23" providerId="LiveId" clId="{FA9E585E-DC2E-4610-92BD-806C22A611BE}" dt="2023-02-09T09:27:00.721" v="847" actId="122"/>
          <ac:spMkLst>
            <pc:docMk/>
            <pc:sldMk cId="3335614204" sldId="261"/>
            <ac:spMk id="3" creationId="{E1524E02-350A-44F8-B57B-185513CF2500}"/>
          </ac:spMkLst>
        </pc:spChg>
        <pc:spChg chg="add mod">
          <ac:chgData name="Влад Фурман" userId="c7a8dbc6f6048b23" providerId="LiveId" clId="{FA9E585E-DC2E-4610-92BD-806C22A611BE}" dt="2023-02-09T08:24:46.815" v="446" actId="1076"/>
          <ac:spMkLst>
            <pc:docMk/>
            <pc:sldMk cId="3335614204" sldId="261"/>
            <ac:spMk id="7" creationId="{7A0E9E81-5DED-4661-AFA3-374EC7F2ED99}"/>
          </ac:spMkLst>
        </pc:spChg>
        <pc:picChg chg="add mod">
          <ac:chgData name="Влад Фурман" userId="c7a8dbc6f6048b23" providerId="LiveId" clId="{FA9E585E-DC2E-4610-92BD-806C22A611BE}" dt="2023-02-09T08:25:03.815" v="450" actId="1076"/>
          <ac:picMkLst>
            <pc:docMk/>
            <pc:sldMk cId="3335614204" sldId="261"/>
            <ac:picMk id="5" creationId="{EC57C90C-F58E-49D4-B231-0B9601E96953}"/>
          </ac:picMkLst>
        </pc:picChg>
      </pc:sldChg>
      <pc:sldChg chg="addSp delSp modSp new mod modTransition setBg">
        <pc:chgData name="Влад Фурман" userId="c7a8dbc6f6048b23" providerId="LiveId" clId="{FA9E585E-DC2E-4610-92BD-806C22A611BE}" dt="2023-02-09T09:25:39.840" v="813"/>
        <pc:sldMkLst>
          <pc:docMk/>
          <pc:sldMk cId="1089058829" sldId="262"/>
        </pc:sldMkLst>
        <pc:spChg chg="del">
          <ac:chgData name="Влад Фурман" userId="c7a8dbc6f6048b23" providerId="LiveId" clId="{FA9E585E-DC2E-4610-92BD-806C22A611BE}" dt="2023-02-09T08:25:10.895" v="452" actId="21"/>
          <ac:spMkLst>
            <pc:docMk/>
            <pc:sldMk cId="1089058829" sldId="262"/>
            <ac:spMk id="2" creationId="{E890C352-2D15-48B5-933F-9B63B2C939E5}"/>
          </ac:spMkLst>
        </pc:spChg>
        <pc:spChg chg="mod">
          <ac:chgData name="Влад Фурман" userId="c7a8dbc6f6048b23" providerId="LiveId" clId="{FA9E585E-DC2E-4610-92BD-806C22A611BE}" dt="2023-02-09T08:27:25.990" v="470" actId="255"/>
          <ac:spMkLst>
            <pc:docMk/>
            <pc:sldMk cId="1089058829" sldId="262"/>
            <ac:spMk id="3" creationId="{4BD290AA-2947-4164-82D8-BD1FB2C036C8}"/>
          </ac:spMkLst>
        </pc:spChg>
        <pc:spChg chg="add mod">
          <ac:chgData name="Влад Фурман" userId="c7a8dbc6f6048b23" providerId="LiveId" clId="{FA9E585E-DC2E-4610-92BD-806C22A611BE}" dt="2023-02-09T08:27:44.817" v="474" actId="1076"/>
          <ac:spMkLst>
            <pc:docMk/>
            <pc:sldMk cId="1089058829" sldId="262"/>
            <ac:spMk id="7" creationId="{638D30F7-7F66-40C6-80C6-E215B5C81251}"/>
          </ac:spMkLst>
        </pc:spChg>
        <pc:spChg chg="add mod">
          <ac:chgData name="Влад Фурман" userId="c7a8dbc6f6048b23" providerId="LiveId" clId="{FA9E585E-DC2E-4610-92BD-806C22A611BE}" dt="2023-02-09T08:28:52.391" v="487" actId="1076"/>
          <ac:spMkLst>
            <pc:docMk/>
            <pc:sldMk cId="1089058829" sldId="262"/>
            <ac:spMk id="11" creationId="{C2AD2F03-F2C8-41D9-A29B-207EA9C520C2}"/>
          </ac:spMkLst>
        </pc:spChg>
        <pc:spChg chg="add del">
          <ac:chgData name="Влад Фурман" userId="c7a8dbc6f6048b23" providerId="LiveId" clId="{FA9E585E-DC2E-4610-92BD-806C22A611BE}" dt="2023-02-09T08:29:32.896" v="492" actId="21"/>
          <ac:spMkLst>
            <pc:docMk/>
            <pc:sldMk cId="1089058829" sldId="262"/>
            <ac:spMk id="13" creationId="{CB258A27-0B04-4B35-AD16-F62094E1F759}"/>
          </ac:spMkLst>
        </pc:spChg>
        <pc:picChg chg="add mod">
          <ac:chgData name="Влад Фурман" userId="c7a8dbc6f6048b23" providerId="LiveId" clId="{FA9E585E-DC2E-4610-92BD-806C22A611BE}" dt="2023-02-09T08:27:32.534" v="471" actId="1076"/>
          <ac:picMkLst>
            <pc:docMk/>
            <pc:sldMk cId="1089058829" sldId="262"/>
            <ac:picMk id="5" creationId="{22219767-8F74-4942-B732-8A43B1E8FF12}"/>
          </ac:picMkLst>
        </pc:picChg>
        <pc:picChg chg="add mod">
          <ac:chgData name="Влад Фурман" userId="c7a8dbc6f6048b23" providerId="LiveId" clId="{FA9E585E-DC2E-4610-92BD-806C22A611BE}" dt="2023-02-09T08:28:06.271" v="477" actId="14100"/>
          <ac:picMkLst>
            <pc:docMk/>
            <pc:sldMk cId="1089058829" sldId="262"/>
            <ac:picMk id="9" creationId="{7E3AD40A-5C87-4CC4-9C43-89202BC7A0A2}"/>
          </ac:picMkLst>
        </pc:picChg>
      </pc:sldChg>
      <pc:sldChg chg="addSp delSp modSp new mod modTransition setBg">
        <pc:chgData name="Влад Фурман" userId="c7a8dbc6f6048b23" providerId="LiveId" clId="{FA9E585E-DC2E-4610-92BD-806C22A611BE}" dt="2023-02-09T09:25:41.753" v="814"/>
        <pc:sldMkLst>
          <pc:docMk/>
          <pc:sldMk cId="382824662" sldId="263"/>
        </pc:sldMkLst>
        <pc:spChg chg="del">
          <ac:chgData name="Влад Фурман" userId="c7a8dbc6f6048b23" providerId="LiveId" clId="{FA9E585E-DC2E-4610-92BD-806C22A611BE}" dt="2023-02-09T08:29:36.771" v="494" actId="21"/>
          <ac:spMkLst>
            <pc:docMk/>
            <pc:sldMk cId="382824662" sldId="263"/>
            <ac:spMk id="2" creationId="{EB44FBE3-BA8C-40D8-9EB9-010CD7FF0297}"/>
          </ac:spMkLst>
        </pc:spChg>
        <pc:spChg chg="mod">
          <ac:chgData name="Влад Фурман" userId="c7a8dbc6f6048b23" providerId="LiveId" clId="{FA9E585E-DC2E-4610-92BD-806C22A611BE}" dt="2023-02-09T08:31:46.745" v="517" actId="14100"/>
          <ac:spMkLst>
            <pc:docMk/>
            <pc:sldMk cId="382824662" sldId="263"/>
            <ac:spMk id="3" creationId="{3538A85C-F56E-4DB9-9E74-EDC49812069A}"/>
          </ac:spMkLst>
        </pc:spChg>
        <pc:picChg chg="add mod">
          <ac:chgData name="Влад Фурман" userId="c7a8dbc6f6048b23" providerId="LiveId" clId="{FA9E585E-DC2E-4610-92BD-806C22A611BE}" dt="2023-02-09T08:35:48.270" v="565" actId="1076"/>
          <ac:picMkLst>
            <pc:docMk/>
            <pc:sldMk cId="382824662" sldId="263"/>
            <ac:picMk id="5" creationId="{9B6E3E1E-E689-4763-B577-165B5C5F8F5F}"/>
          </ac:picMkLst>
        </pc:picChg>
      </pc:sldChg>
      <pc:sldChg chg="addSp delSp modSp new mod modTransition setBg">
        <pc:chgData name="Влад Фурман" userId="c7a8dbc6f6048b23" providerId="LiveId" clId="{FA9E585E-DC2E-4610-92BD-806C22A611BE}" dt="2023-02-09T09:25:43.405" v="815"/>
        <pc:sldMkLst>
          <pc:docMk/>
          <pc:sldMk cId="3604121316" sldId="264"/>
        </pc:sldMkLst>
        <pc:spChg chg="del">
          <ac:chgData name="Влад Фурман" userId="c7a8dbc6f6048b23" providerId="LiveId" clId="{FA9E585E-DC2E-4610-92BD-806C22A611BE}" dt="2023-02-09T08:33:10.983" v="525" actId="21"/>
          <ac:spMkLst>
            <pc:docMk/>
            <pc:sldMk cId="3604121316" sldId="264"/>
            <ac:spMk id="2" creationId="{86BA466D-0776-4C1A-A6D1-F5248FABB544}"/>
          </ac:spMkLst>
        </pc:spChg>
        <pc:spChg chg="mod">
          <ac:chgData name="Влад Фурман" userId="c7a8dbc6f6048b23" providerId="LiveId" clId="{FA9E585E-DC2E-4610-92BD-806C22A611BE}" dt="2023-02-09T08:34:38.641" v="551" actId="1076"/>
          <ac:spMkLst>
            <pc:docMk/>
            <pc:sldMk cId="3604121316" sldId="264"/>
            <ac:spMk id="3" creationId="{801EF98D-DABB-414F-9DFF-6FBF7CDD7CB6}"/>
          </ac:spMkLst>
        </pc:spChg>
        <pc:spChg chg="add del mod">
          <ac:chgData name="Влад Фурман" userId="c7a8dbc6f6048b23" providerId="LiveId" clId="{FA9E585E-DC2E-4610-92BD-806C22A611BE}" dt="2023-02-09T08:36:02.423" v="566" actId="21"/>
          <ac:spMkLst>
            <pc:docMk/>
            <pc:sldMk cId="3604121316" sldId="264"/>
            <ac:spMk id="7" creationId="{25C52CC2-BC40-4684-BC62-0DE201495A60}"/>
          </ac:spMkLst>
        </pc:spChg>
        <pc:picChg chg="add mod">
          <ac:chgData name="Влад Фурман" userId="c7a8dbc6f6048b23" providerId="LiveId" clId="{FA9E585E-DC2E-4610-92BD-806C22A611BE}" dt="2023-02-09T08:36:05.167" v="567" actId="1076"/>
          <ac:picMkLst>
            <pc:docMk/>
            <pc:sldMk cId="3604121316" sldId="264"/>
            <ac:picMk id="5" creationId="{08377242-5894-4D4C-8F2C-9AF1E1746FBB}"/>
          </ac:picMkLst>
        </pc:picChg>
      </pc:sldChg>
      <pc:sldChg chg="addSp delSp modSp new mod modTransition setBg">
        <pc:chgData name="Влад Фурман" userId="c7a8dbc6f6048b23" providerId="LiveId" clId="{FA9E585E-DC2E-4610-92BD-806C22A611BE}" dt="2023-02-09T09:25:45.142" v="816"/>
        <pc:sldMkLst>
          <pc:docMk/>
          <pc:sldMk cId="755941939" sldId="265"/>
        </pc:sldMkLst>
        <pc:spChg chg="del">
          <ac:chgData name="Влад Фурман" userId="c7a8dbc6f6048b23" providerId="LiveId" clId="{FA9E585E-DC2E-4610-92BD-806C22A611BE}" dt="2023-02-09T08:36:18.630" v="572" actId="21"/>
          <ac:spMkLst>
            <pc:docMk/>
            <pc:sldMk cId="755941939" sldId="265"/>
            <ac:spMk id="2" creationId="{350A5CE8-E3AB-4B83-9643-3B826D11B124}"/>
          </ac:spMkLst>
        </pc:spChg>
        <pc:spChg chg="mod">
          <ac:chgData name="Влад Фурман" userId="c7a8dbc6f6048b23" providerId="LiveId" clId="{FA9E585E-DC2E-4610-92BD-806C22A611BE}" dt="2023-02-09T08:37:40.338" v="590" actId="14100"/>
          <ac:spMkLst>
            <pc:docMk/>
            <pc:sldMk cId="755941939" sldId="265"/>
            <ac:spMk id="3" creationId="{117B5A9E-FFE6-44DD-8072-89CAE4B96E9B}"/>
          </ac:spMkLst>
        </pc:spChg>
        <pc:spChg chg="add mod">
          <ac:chgData name="Влад Фурман" userId="c7a8dbc6f6048b23" providerId="LiveId" clId="{FA9E585E-DC2E-4610-92BD-806C22A611BE}" dt="2023-02-09T08:38:46.270" v="605" actId="1076"/>
          <ac:spMkLst>
            <pc:docMk/>
            <pc:sldMk cId="755941939" sldId="265"/>
            <ac:spMk id="7" creationId="{B18F5ED5-7959-4378-9A34-509CA1C8FF28}"/>
          </ac:spMkLst>
        </pc:spChg>
        <pc:picChg chg="add mod">
          <ac:chgData name="Влад Фурман" userId="c7a8dbc6f6048b23" providerId="LiveId" clId="{FA9E585E-DC2E-4610-92BD-806C22A611BE}" dt="2023-02-09T08:38:09.487" v="595" actId="1076"/>
          <ac:picMkLst>
            <pc:docMk/>
            <pc:sldMk cId="755941939" sldId="265"/>
            <ac:picMk id="5" creationId="{4ABE9467-E645-4632-8324-82E9E29DE442}"/>
          </ac:picMkLst>
        </pc:picChg>
      </pc:sldChg>
      <pc:sldChg chg="delSp modSp new mod modTransition setBg">
        <pc:chgData name="Влад Фурман" userId="c7a8dbc6f6048b23" providerId="LiveId" clId="{FA9E585E-DC2E-4610-92BD-806C22A611BE}" dt="2023-02-09T09:25:47.003" v="817"/>
        <pc:sldMkLst>
          <pc:docMk/>
          <pc:sldMk cId="3409186152" sldId="266"/>
        </pc:sldMkLst>
        <pc:spChg chg="del">
          <ac:chgData name="Влад Фурман" userId="c7a8dbc6f6048b23" providerId="LiveId" clId="{FA9E585E-DC2E-4610-92BD-806C22A611BE}" dt="2023-02-09T09:07:13.217" v="610" actId="21"/>
          <ac:spMkLst>
            <pc:docMk/>
            <pc:sldMk cId="3409186152" sldId="266"/>
            <ac:spMk id="2" creationId="{A1BECFC6-385E-4E47-B070-0236D7556A80}"/>
          </ac:spMkLst>
        </pc:spChg>
        <pc:spChg chg="mod">
          <ac:chgData name="Влад Фурман" userId="c7a8dbc6f6048b23" providerId="LiveId" clId="{FA9E585E-DC2E-4610-92BD-806C22A611BE}" dt="2023-02-09T09:12:10.841" v="632" actId="255"/>
          <ac:spMkLst>
            <pc:docMk/>
            <pc:sldMk cId="3409186152" sldId="266"/>
            <ac:spMk id="3" creationId="{7B5B370F-F227-4EDD-ACA1-710725486E99}"/>
          </ac:spMkLst>
        </pc:spChg>
      </pc:sldChg>
      <pc:sldChg chg="delSp modSp new mod modTransition setBg">
        <pc:chgData name="Влад Фурман" userId="c7a8dbc6f6048b23" providerId="LiveId" clId="{FA9E585E-DC2E-4610-92BD-806C22A611BE}" dt="2023-02-09T09:25:49.045" v="818"/>
        <pc:sldMkLst>
          <pc:docMk/>
          <pc:sldMk cId="4143599451" sldId="267"/>
        </pc:sldMkLst>
        <pc:spChg chg="del">
          <ac:chgData name="Влад Фурман" userId="c7a8dbc6f6048b23" providerId="LiveId" clId="{FA9E585E-DC2E-4610-92BD-806C22A611BE}" dt="2023-02-09T09:12:21.914" v="637" actId="21"/>
          <ac:spMkLst>
            <pc:docMk/>
            <pc:sldMk cId="4143599451" sldId="267"/>
            <ac:spMk id="2" creationId="{39F98F96-2C9E-42F3-BD53-79C361235340}"/>
          </ac:spMkLst>
        </pc:spChg>
        <pc:spChg chg="mod">
          <ac:chgData name="Влад Фурман" userId="c7a8dbc6f6048b23" providerId="LiveId" clId="{FA9E585E-DC2E-4610-92BD-806C22A611BE}" dt="2023-02-09T09:13:32.470" v="656" actId="14100"/>
          <ac:spMkLst>
            <pc:docMk/>
            <pc:sldMk cId="4143599451" sldId="267"/>
            <ac:spMk id="3" creationId="{4CD9A76D-4A0D-43BB-BCD5-F3E56C37C22B}"/>
          </ac:spMkLst>
        </pc:spChg>
      </pc:sldChg>
      <pc:sldChg chg="addSp delSp modSp new mod modTransition setBg">
        <pc:chgData name="Влад Фурман" userId="c7a8dbc6f6048b23" providerId="LiveId" clId="{FA9E585E-DC2E-4610-92BD-806C22A611BE}" dt="2023-02-09T09:25:50.896" v="819"/>
        <pc:sldMkLst>
          <pc:docMk/>
          <pc:sldMk cId="4288654692" sldId="268"/>
        </pc:sldMkLst>
        <pc:spChg chg="del">
          <ac:chgData name="Влад Фурман" userId="c7a8dbc6f6048b23" providerId="LiveId" clId="{FA9E585E-DC2E-4610-92BD-806C22A611BE}" dt="2023-02-09T09:13:51.067" v="661" actId="21"/>
          <ac:spMkLst>
            <pc:docMk/>
            <pc:sldMk cId="4288654692" sldId="268"/>
            <ac:spMk id="2" creationId="{4147D23D-7405-4735-9E77-F102F9E7D56F}"/>
          </ac:spMkLst>
        </pc:spChg>
        <pc:spChg chg="mod">
          <ac:chgData name="Влад Фурман" userId="c7a8dbc6f6048b23" providerId="LiveId" clId="{FA9E585E-DC2E-4610-92BD-806C22A611BE}" dt="2023-02-09T09:14:43.268" v="677" actId="207"/>
          <ac:spMkLst>
            <pc:docMk/>
            <pc:sldMk cId="4288654692" sldId="268"/>
            <ac:spMk id="3" creationId="{864DD307-5856-405F-8990-AAFECA0A560A}"/>
          </ac:spMkLst>
        </pc:spChg>
        <pc:picChg chg="add mod">
          <ac:chgData name="Влад Фурман" userId="c7a8dbc6f6048b23" providerId="LiveId" clId="{FA9E585E-DC2E-4610-92BD-806C22A611BE}" dt="2023-02-09T09:15:06.123" v="680" actId="1076"/>
          <ac:picMkLst>
            <pc:docMk/>
            <pc:sldMk cId="4288654692" sldId="268"/>
            <ac:picMk id="5" creationId="{08847C73-E72E-4704-BB2F-B33DDBA410D2}"/>
          </ac:picMkLst>
        </pc:picChg>
      </pc:sldChg>
      <pc:sldChg chg="addSp delSp modSp new mod modTransition setBg">
        <pc:chgData name="Влад Фурман" userId="c7a8dbc6f6048b23" providerId="LiveId" clId="{FA9E585E-DC2E-4610-92BD-806C22A611BE}" dt="2023-02-09T09:25:54.152" v="820"/>
        <pc:sldMkLst>
          <pc:docMk/>
          <pc:sldMk cId="1720656193" sldId="269"/>
        </pc:sldMkLst>
        <pc:spChg chg="del">
          <ac:chgData name="Влад Фурман" userId="c7a8dbc6f6048b23" providerId="LiveId" clId="{FA9E585E-DC2E-4610-92BD-806C22A611BE}" dt="2023-02-09T09:15:25.076" v="685" actId="21"/>
          <ac:spMkLst>
            <pc:docMk/>
            <pc:sldMk cId="1720656193" sldId="269"/>
            <ac:spMk id="2" creationId="{A92F1E30-D949-40DD-A67C-F4010F29E40C}"/>
          </ac:spMkLst>
        </pc:spChg>
        <pc:spChg chg="mod">
          <ac:chgData name="Влад Фурман" userId="c7a8dbc6f6048b23" providerId="LiveId" clId="{FA9E585E-DC2E-4610-92BD-806C22A611BE}" dt="2023-02-09T09:25:16.669" v="805" actId="20577"/>
          <ac:spMkLst>
            <pc:docMk/>
            <pc:sldMk cId="1720656193" sldId="269"/>
            <ac:spMk id="3" creationId="{97535234-433A-49CD-A6FC-838D0C412EFF}"/>
          </ac:spMkLst>
        </pc:spChg>
        <pc:spChg chg="add mod">
          <ac:chgData name="Влад Фурман" userId="c7a8dbc6f6048b23" providerId="LiveId" clId="{FA9E585E-DC2E-4610-92BD-806C22A611BE}" dt="2023-02-09T09:24:50.064" v="789" actId="255"/>
          <ac:spMkLst>
            <pc:docMk/>
            <pc:sldMk cId="1720656193" sldId="269"/>
            <ac:spMk id="5" creationId="{3A0D0973-FE30-485A-8A35-96E1C6C1366A}"/>
          </ac:spMkLst>
        </pc:spChg>
      </pc:sldChg>
      <pc:sldMasterChg chg="addSldLayout">
        <pc:chgData name="Влад Фурман" userId="c7a8dbc6f6048b23" providerId="LiveId" clId="{FA9E585E-DC2E-4610-92BD-806C22A611BE}" dt="2023-02-09T07:41:33.877" v="0" actId="680"/>
        <pc:sldMasterMkLst>
          <pc:docMk/>
          <pc:sldMasterMk cId="4036986921" sldId="2147483648"/>
        </pc:sldMasterMkLst>
        <pc:sldLayoutChg chg="add">
          <pc:chgData name="Влад Фурман" userId="c7a8dbc6f6048b23" providerId="LiveId" clId="{FA9E585E-DC2E-4610-92BD-806C22A611BE}" dt="2023-02-09T07:41:33.877" v="0" actId="680"/>
          <pc:sldLayoutMkLst>
            <pc:docMk/>
            <pc:sldMasterMk cId="4036986921" sldId="2147483648"/>
            <pc:sldLayoutMk cId="2855381703" sldId="214748364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0BA253-1A45-419D-B0F6-34C75EAC5127}" type="datetimeFigureOut">
              <a:rPr lang="uk-UA" smtClean="0"/>
              <a:t>09.02.2023</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A61EFF-DDE7-4810-88BE-866482AF52FA}" type="slidenum">
              <a:rPr lang="uk-UA" smtClean="0"/>
              <a:t>‹№›</a:t>
            </a:fld>
            <a:endParaRPr lang="uk-UA"/>
          </a:p>
        </p:txBody>
      </p:sp>
    </p:spTree>
    <p:extLst>
      <p:ext uri="{BB962C8B-B14F-4D97-AF65-F5344CB8AC3E}">
        <p14:creationId xmlns:p14="http://schemas.microsoft.com/office/powerpoint/2010/main" val="146831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32A61EFF-DDE7-4810-88BE-866482AF52FA}" type="slidenum">
              <a:rPr lang="uk-UA" smtClean="0"/>
              <a:t>4</a:t>
            </a:fld>
            <a:endParaRPr lang="uk-UA"/>
          </a:p>
        </p:txBody>
      </p:sp>
    </p:spTree>
    <p:extLst>
      <p:ext uri="{BB962C8B-B14F-4D97-AF65-F5344CB8AC3E}">
        <p14:creationId xmlns:p14="http://schemas.microsoft.com/office/powerpoint/2010/main" val="1193810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CB7088-B1DB-4867-A70B-EC5ED178DF9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9D2D9CE4-1759-445A-861D-EA6F414AA3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Tree>
    <p:extLst>
      <p:ext uri="{BB962C8B-B14F-4D97-AF65-F5344CB8AC3E}">
        <p14:creationId xmlns:p14="http://schemas.microsoft.com/office/powerpoint/2010/main" val="285538170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698692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0DBEBA9E-35A3-4B64-A7EB-F0E8651A7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1861" y="127000"/>
            <a:ext cx="1848278" cy="1848278"/>
          </a:xfrm>
          <a:prstGeom prst="rect">
            <a:avLst/>
          </a:prstGeom>
        </p:spPr>
      </p:pic>
      <p:sp>
        <p:nvSpPr>
          <p:cNvPr id="6" name="Заголовок 1">
            <a:extLst>
              <a:ext uri="{FF2B5EF4-FFF2-40B4-BE49-F238E27FC236}">
                <a16:creationId xmlns:a16="http://schemas.microsoft.com/office/drawing/2014/main" id="{0A1DE05A-FEB5-4D65-B1C3-7E5986B1B0DB}"/>
              </a:ext>
            </a:extLst>
          </p:cNvPr>
          <p:cNvSpPr>
            <a:spLocks noGrp="1"/>
          </p:cNvSpPr>
          <p:nvPr>
            <p:ph type="ctrTitle"/>
          </p:nvPr>
        </p:nvSpPr>
        <p:spPr>
          <a:xfrm>
            <a:off x="442911" y="3034507"/>
            <a:ext cx="11306176" cy="1047749"/>
          </a:xfrm>
        </p:spPr>
        <p:txBody>
          <a:bodyPr/>
          <a:lstStyle/>
          <a:p>
            <a:r>
              <a:rPr lang="uk-UA" sz="2800" b="1" i="1" dirty="0">
                <a:solidFill>
                  <a:schemeClr val="bg1"/>
                </a:solidFill>
                <a:effectLst>
                  <a:outerShdw blurRad="50800" dist="38100" algn="l" rotWithShape="0">
                    <a:prstClr val="black">
                      <a:alpha val="40000"/>
                    </a:prstClr>
                  </a:outerShdw>
                </a:effectLst>
                <a:latin typeface="Times New Roman" pitchFamily="18" charset="0"/>
                <a:cs typeface="Times New Roman" pitchFamily="18" charset="0"/>
              </a:rPr>
              <a:t>МОБІЛЬНИЙ РЯТУВАЛЬНИЙ ЦЕНТР ШВИДКОГО РЕАГУВАННЯ </a:t>
            </a:r>
            <a:br>
              <a:rPr lang="uk-UA" sz="2800" b="1" i="1" dirty="0">
                <a:solidFill>
                  <a:schemeClr val="bg1"/>
                </a:solidFill>
                <a:effectLst>
                  <a:outerShdw blurRad="50800" dist="38100" algn="l" rotWithShape="0">
                    <a:prstClr val="black">
                      <a:alpha val="40000"/>
                    </a:prstClr>
                  </a:outerShdw>
                </a:effectLst>
                <a:latin typeface="Times New Roman" pitchFamily="18" charset="0"/>
                <a:cs typeface="Times New Roman" pitchFamily="18" charset="0"/>
              </a:rPr>
            </a:br>
            <a:r>
              <a:rPr lang="uk-UA" sz="2800" b="1" i="1" dirty="0">
                <a:solidFill>
                  <a:schemeClr val="bg1"/>
                </a:solidFill>
                <a:effectLst>
                  <a:outerShdw blurRad="50800" dist="38100" algn="l" rotWithShape="0">
                    <a:prstClr val="black">
                      <a:alpha val="40000"/>
                    </a:prstClr>
                  </a:outerShdw>
                </a:effectLst>
                <a:latin typeface="Times New Roman" pitchFamily="18" charset="0"/>
                <a:cs typeface="Times New Roman" pitchFamily="18" charset="0"/>
              </a:rPr>
              <a:t>ДЕРЖАВНОЇ СЛУЖБИ УКРАЇНИ З НАДЗВИЧАЙНИХ СИТУАЦІЙ</a:t>
            </a:r>
            <a:endParaRPr lang="uk-UA" sz="2800" dirty="0">
              <a:solidFill>
                <a:schemeClr val="bg1"/>
              </a:solidFill>
              <a:effectLst>
                <a:outerShdw blurRad="50800" dist="38100" algn="l" rotWithShape="0">
                  <a:prstClr val="black">
                    <a:alpha val="40000"/>
                  </a:prstClr>
                </a:outerShdw>
              </a:effectLst>
            </a:endParaRPr>
          </a:p>
        </p:txBody>
      </p:sp>
      <p:sp>
        <p:nvSpPr>
          <p:cNvPr id="7" name="Підзаголовок 2">
            <a:extLst>
              <a:ext uri="{FF2B5EF4-FFF2-40B4-BE49-F238E27FC236}">
                <a16:creationId xmlns:a16="http://schemas.microsoft.com/office/drawing/2014/main" id="{FFE29D8F-3D8F-4D24-ACEC-DB096C69CCDF}"/>
              </a:ext>
            </a:extLst>
          </p:cNvPr>
          <p:cNvSpPr>
            <a:spLocks noGrp="1"/>
          </p:cNvSpPr>
          <p:nvPr>
            <p:ph type="subTitle" idx="1"/>
          </p:nvPr>
        </p:nvSpPr>
        <p:spPr>
          <a:xfrm>
            <a:off x="0" y="4468813"/>
            <a:ext cx="12192000" cy="1655762"/>
          </a:xfrm>
        </p:spPr>
        <p:txBody>
          <a:bodyPr/>
          <a:lstStyle/>
          <a:p>
            <a:r>
              <a:rPr lang="uk-UA" sz="2800" b="1" i="1" dirty="0">
                <a:solidFill>
                  <a:schemeClr val="bg1"/>
                </a:solidFill>
                <a:effectLst>
                  <a:outerShdw blurRad="50800" dist="38100" algn="l" rotWithShape="0">
                    <a:schemeClr val="tx1">
                      <a:alpha val="40000"/>
                    </a:schemeClr>
                  </a:outerShdw>
                </a:effectLst>
                <a:latin typeface="Times New Roman" pitchFamily="18" charset="0"/>
                <a:cs typeface="Times New Roman" pitchFamily="18" charset="0"/>
              </a:rPr>
              <a:t>АВАРІЙНО-РЯТУВАЛЬНА ЧАСТИНА З ЛІКВІДАЦІЇ НАСЛІДКІВ НАДЗВИЧАЙНИХ СИТУАЦІЙ</a:t>
            </a:r>
          </a:p>
          <a:p>
            <a:endParaRPr lang="uk-UA" dirty="0"/>
          </a:p>
        </p:txBody>
      </p:sp>
    </p:spTree>
    <p:extLst>
      <p:ext uri="{BB962C8B-B14F-4D97-AF65-F5344CB8AC3E}">
        <p14:creationId xmlns:p14="http://schemas.microsoft.com/office/powerpoint/2010/main" val="28738619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ідзаголовок 2">
            <a:extLst>
              <a:ext uri="{FF2B5EF4-FFF2-40B4-BE49-F238E27FC236}">
                <a16:creationId xmlns:a16="http://schemas.microsoft.com/office/drawing/2014/main" id="{117B5A9E-FFE6-44DD-8072-89CAE4B96E9B}"/>
              </a:ext>
            </a:extLst>
          </p:cNvPr>
          <p:cNvSpPr>
            <a:spLocks noGrp="1"/>
          </p:cNvSpPr>
          <p:nvPr>
            <p:ph type="subTitle" idx="1"/>
          </p:nvPr>
        </p:nvSpPr>
        <p:spPr>
          <a:xfrm>
            <a:off x="0" y="0"/>
            <a:ext cx="12192000" cy="3190240"/>
          </a:xfrm>
        </p:spPr>
        <p:txBody>
          <a:bodyPr/>
          <a:lstStyle/>
          <a:p>
            <a:r>
              <a:rPr lang="uk-UA" b="1" dirty="0">
                <a:solidFill>
                  <a:srgbClr val="FF0000"/>
                </a:solidFill>
                <a:latin typeface="Times New Roman" panose="02020603050405020304" pitchFamily="18" charset="0"/>
                <a:cs typeface="Times New Roman" panose="02020603050405020304" pitchFamily="18" charset="0"/>
              </a:rPr>
              <a:t>Забезпечення захисту постраждалого від уламків (скла, пластику і </a:t>
            </a:r>
            <a:r>
              <a:rPr lang="uk-UA" b="1" dirty="0" err="1">
                <a:solidFill>
                  <a:srgbClr val="FF0000"/>
                </a:solidFill>
                <a:latin typeface="Times New Roman" panose="02020603050405020304" pitchFamily="18" charset="0"/>
                <a:cs typeface="Times New Roman" panose="02020603050405020304" pitchFamily="18" charset="0"/>
              </a:rPr>
              <a:t>т.п</a:t>
            </a:r>
            <a:r>
              <a:rPr lang="uk-UA" b="1" dirty="0">
                <a:solidFill>
                  <a:srgbClr val="FF0000"/>
                </a:solidFill>
                <a:latin typeface="Times New Roman" panose="02020603050405020304" pitchFamily="18" charset="0"/>
                <a:cs typeface="Times New Roman" panose="02020603050405020304" pitchFamily="18" charset="0"/>
              </a:rPr>
              <a:t>.), уламків ушкодженого </a:t>
            </a:r>
            <a:r>
              <a:rPr lang="uk-UA" b="1" dirty="0" err="1">
                <a:solidFill>
                  <a:srgbClr val="FF0000"/>
                </a:solidFill>
                <a:latin typeface="Times New Roman" panose="02020603050405020304" pitchFamily="18" charset="0"/>
                <a:cs typeface="Times New Roman" panose="02020603050405020304" pitchFamily="18" charset="0"/>
              </a:rPr>
              <a:t>корпуса</a:t>
            </a:r>
            <a:r>
              <a:rPr lang="uk-UA" b="1" dirty="0">
                <a:solidFill>
                  <a:srgbClr val="FF0000"/>
                </a:solidFill>
                <a:latin typeface="Times New Roman" panose="02020603050405020304" pitchFamily="18" charset="0"/>
                <a:cs typeface="Times New Roman" panose="02020603050405020304" pitchFamily="18" charset="0"/>
              </a:rPr>
              <a:t> автомобіля, інструментів </a:t>
            </a:r>
          </a:p>
          <a:p>
            <a:pPr algn="l"/>
            <a:r>
              <a:rPr lang="uk-UA" sz="2000" b="1" dirty="0">
                <a:latin typeface="Times New Roman" panose="02020603050405020304" pitchFamily="18" charset="0"/>
                <a:cs typeface="Times New Roman" panose="02020603050405020304" pitchFamily="18" charset="0"/>
              </a:rPr>
              <a:t>  Для захисту постраждалого від уламків (скла, пластмаси й </a:t>
            </a:r>
            <a:r>
              <a:rPr lang="uk-UA" sz="2000" b="1" dirty="0" err="1">
                <a:latin typeface="Times New Roman" panose="02020603050405020304" pitchFamily="18" charset="0"/>
                <a:cs typeface="Times New Roman" panose="02020603050405020304" pitchFamily="18" charset="0"/>
              </a:rPr>
              <a:t>т.п</a:t>
            </a:r>
            <a:r>
              <a:rPr lang="uk-UA" sz="2000" b="1" dirty="0">
                <a:latin typeface="Times New Roman" panose="02020603050405020304" pitchFamily="18" charset="0"/>
                <a:cs typeface="Times New Roman" panose="02020603050405020304" pitchFamily="18" charset="0"/>
              </a:rPr>
              <a:t>.), що відлітають при розбиранні ушкодженого автомобіля, застосовується щільна прозора плівка, що дозволяє підтримувати візуальний контакт між постраждалим і рятувальником. Порядок видалення скла залежить від його виду, а також способу кріплення до кузова автомобіля. Багатошарове скло, міцно прикріплене до кузова, видаляється за допомогою спеціальних інструментів, а за їхньої відсутності – за допомогою молотка та гідравлічного </a:t>
            </a:r>
            <a:r>
              <a:rPr lang="uk-UA" sz="2000" b="1" dirty="0" err="1">
                <a:latin typeface="Times New Roman" panose="02020603050405020304" pitchFamily="18" charset="0"/>
                <a:cs typeface="Times New Roman" panose="02020603050405020304" pitchFamily="18" charset="0"/>
              </a:rPr>
              <a:t>розтискача</a:t>
            </a:r>
            <a:r>
              <a:rPr lang="uk-UA" sz="2000" b="1" dirty="0">
                <a:latin typeface="Times New Roman" panose="02020603050405020304" pitchFamily="18" charset="0"/>
                <a:cs typeface="Times New Roman" panose="02020603050405020304" pitchFamily="18" charset="0"/>
              </a:rPr>
              <a:t>. Скло, прикріплене гумовою або пластмасовою стрічкою, видаляють із використанням присосок із рукояткою. Для цього попередньо розрізається стрічка. Скло бічних вікон видаляють за допомогою спеціальних інструментів, молотка чи гідравлічного </a:t>
            </a:r>
            <a:r>
              <a:rPr lang="uk-UA" sz="2000" b="1" dirty="0" err="1">
                <a:latin typeface="Times New Roman" panose="02020603050405020304" pitchFamily="18" charset="0"/>
                <a:cs typeface="Times New Roman" panose="02020603050405020304" pitchFamily="18" charset="0"/>
              </a:rPr>
              <a:t>розтискача</a:t>
            </a:r>
            <a:r>
              <a:rPr lang="uk-UA" sz="2000" b="1" dirty="0">
                <a:latin typeface="Times New Roman" panose="02020603050405020304" pitchFamily="18" charset="0"/>
                <a:cs typeface="Times New Roman" panose="02020603050405020304" pitchFamily="18" charset="0"/>
              </a:rPr>
              <a:t>. </a:t>
            </a:r>
          </a:p>
        </p:txBody>
      </p:sp>
      <p:pic>
        <p:nvPicPr>
          <p:cNvPr id="5" name="Рисунок 4">
            <a:extLst>
              <a:ext uri="{FF2B5EF4-FFF2-40B4-BE49-F238E27FC236}">
                <a16:creationId xmlns:a16="http://schemas.microsoft.com/office/drawing/2014/main" id="{4ABE9467-E645-4632-8324-82E9E29DE442}"/>
              </a:ext>
            </a:extLst>
          </p:cNvPr>
          <p:cNvPicPr>
            <a:picLocks noChangeAspect="1"/>
          </p:cNvPicPr>
          <p:nvPr/>
        </p:nvPicPr>
        <p:blipFill>
          <a:blip r:embed="rId3"/>
          <a:stretch>
            <a:fillRect/>
          </a:stretch>
        </p:blipFill>
        <p:spPr>
          <a:xfrm>
            <a:off x="1224161" y="3190240"/>
            <a:ext cx="9932670" cy="2514600"/>
          </a:xfrm>
          <a:prstGeom prst="rect">
            <a:avLst/>
          </a:prstGeom>
        </p:spPr>
      </p:pic>
      <p:sp>
        <p:nvSpPr>
          <p:cNvPr id="7" name="TextBox 6">
            <a:extLst>
              <a:ext uri="{FF2B5EF4-FFF2-40B4-BE49-F238E27FC236}">
                <a16:creationId xmlns:a16="http://schemas.microsoft.com/office/drawing/2014/main" id="{B18F5ED5-7959-4378-9A34-509CA1C8FF28}"/>
              </a:ext>
            </a:extLst>
          </p:cNvPr>
          <p:cNvSpPr txBox="1"/>
          <p:nvPr/>
        </p:nvSpPr>
        <p:spPr>
          <a:xfrm>
            <a:off x="0" y="6211669"/>
            <a:ext cx="12192000" cy="646331"/>
          </a:xfrm>
          <a:prstGeom prst="rect">
            <a:avLst/>
          </a:prstGeom>
          <a:noFill/>
        </p:spPr>
        <p:txBody>
          <a:bodyPr wrap="square">
            <a:spAutoFit/>
          </a:bodyPr>
          <a:lstStyle/>
          <a:p>
            <a:pPr algn="ctr"/>
            <a:r>
              <a:rPr lang="ru-RU" b="1" dirty="0" err="1">
                <a:solidFill>
                  <a:srgbClr val="FF0000"/>
                </a:solidFill>
                <a:latin typeface="Times New Roman" panose="02020603050405020304" pitchFamily="18" charset="0"/>
                <a:cs typeface="Times New Roman" panose="02020603050405020304" pitchFamily="18" charset="0"/>
              </a:rPr>
              <a:t>Вибір</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вузла</a:t>
            </a:r>
            <a:r>
              <a:rPr lang="ru-RU" b="1" dirty="0">
                <a:solidFill>
                  <a:srgbClr val="FF0000"/>
                </a:solidFill>
                <a:latin typeface="Times New Roman" panose="02020603050405020304" pitchFamily="18" charset="0"/>
                <a:cs typeface="Times New Roman" panose="02020603050405020304" pitchFamily="18" charset="0"/>
              </a:rPr>
              <a:t> кузова </a:t>
            </a:r>
            <a:r>
              <a:rPr lang="ru-RU" b="1" dirty="0" err="1">
                <a:solidFill>
                  <a:srgbClr val="FF0000"/>
                </a:solidFill>
                <a:latin typeface="Times New Roman" panose="02020603050405020304" pitchFamily="18" charset="0"/>
                <a:cs typeface="Times New Roman" panose="02020603050405020304" pitchFamily="18" charset="0"/>
              </a:rPr>
              <a:t>автомобіля</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який</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необхідно</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відігнути</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розкрити</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або</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видалити</a:t>
            </a:r>
            <a:r>
              <a:rPr lang="ru-RU" b="1" dirty="0">
                <a:solidFill>
                  <a:srgbClr val="FF0000"/>
                </a:solidFill>
                <a:latin typeface="Times New Roman" panose="02020603050405020304" pitchFamily="18" charset="0"/>
                <a:cs typeface="Times New Roman" panose="02020603050405020304" pitchFamily="18" charset="0"/>
              </a:rPr>
              <a:t>, буде </a:t>
            </a:r>
            <a:r>
              <a:rPr lang="ru-RU" b="1" dirty="0" err="1">
                <a:solidFill>
                  <a:srgbClr val="FF0000"/>
                </a:solidFill>
                <a:latin typeface="Times New Roman" panose="02020603050405020304" pitchFamily="18" charset="0"/>
                <a:cs typeface="Times New Roman" panose="02020603050405020304" pitchFamily="18" charset="0"/>
              </a:rPr>
              <a:t>залежати</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від</a:t>
            </a:r>
            <a:r>
              <a:rPr lang="ru-RU" b="1" dirty="0">
                <a:solidFill>
                  <a:srgbClr val="FF0000"/>
                </a:solidFill>
                <a:latin typeface="Times New Roman" panose="02020603050405020304" pitchFamily="18" charset="0"/>
                <a:cs typeface="Times New Roman" panose="02020603050405020304" pitchFamily="18" charset="0"/>
              </a:rPr>
              <a:t> характеру </a:t>
            </a:r>
            <a:r>
              <a:rPr lang="ru-RU" b="1" dirty="0" err="1">
                <a:solidFill>
                  <a:srgbClr val="FF0000"/>
                </a:solidFill>
                <a:latin typeface="Times New Roman" panose="02020603050405020304" pitchFamily="18" charset="0"/>
                <a:cs typeface="Times New Roman" panose="02020603050405020304" pitchFamily="18" charset="0"/>
              </a:rPr>
              <a:t>ушкодження</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автомобіля</a:t>
            </a:r>
            <a:r>
              <a:rPr lang="ru-RU" b="1" dirty="0">
                <a:solidFill>
                  <a:srgbClr val="FF0000"/>
                </a:solidFill>
                <a:latin typeface="Times New Roman" panose="02020603050405020304" pitchFamily="18" charset="0"/>
                <a:cs typeface="Times New Roman" panose="02020603050405020304" pitchFamily="18" charset="0"/>
              </a:rPr>
              <a:t> та травм </a:t>
            </a:r>
            <a:r>
              <a:rPr lang="ru-RU" b="1" dirty="0" err="1">
                <a:solidFill>
                  <a:srgbClr val="FF0000"/>
                </a:solidFill>
                <a:latin typeface="Times New Roman" panose="02020603050405020304" pitchFamily="18" charset="0"/>
                <a:cs typeface="Times New Roman" panose="02020603050405020304" pitchFamily="18" charset="0"/>
              </a:rPr>
              <a:t>постраждалих</a:t>
            </a:r>
            <a:r>
              <a:rPr lang="ru-RU" b="1" dirty="0">
                <a:solidFill>
                  <a:srgbClr val="FF0000"/>
                </a:solidFill>
                <a:latin typeface="Times New Roman" panose="02020603050405020304" pitchFamily="18" charset="0"/>
                <a:cs typeface="Times New Roman" panose="02020603050405020304" pitchFamily="18" charset="0"/>
              </a:rPr>
              <a:t>.</a:t>
            </a:r>
            <a:endParaRPr lang="uk-UA"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59419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ідзаголовок 2">
            <a:extLst>
              <a:ext uri="{FF2B5EF4-FFF2-40B4-BE49-F238E27FC236}">
                <a16:creationId xmlns:a16="http://schemas.microsoft.com/office/drawing/2014/main" id="{7B5B370F-F227-4EDD-ACA1-710725486E99}"/>
              </a:ext>
            </a:extLst>
          </p:cNvPr>
          <p:cNvSpPr>
            <a:spLocks noGrp="1"/>
          </p:cNvSpPr>
          <p:nvPr>
            <p:ph type="subTitle" idx="1"/>
          </p:nvPr>
        </p:nvSpPr>
        <p:spPr>
          <a:xfrm>
            <a:off x="0" y="0"/>
            <a:ext cx="12192000" cy="4739322"/>
          </a:xfrm>
        </p:spPr>
        <p:txBody>
          <a:bodyPr/>
          <a:lstStyle/>
          <a:p>
            <a:r>
              <a:rPr lang="ru-RU" sz="2800" b="1" dirty="0" err="1">
                <a:solidFill>
                  <a:srgbClr val="FF0000"/>
                </a:solidFill>
                <a:latin typeface="Times New Roman" panose="02020603050405020304" pitchFamily="18" charset="0"/>
                <a:cs typeface="Times New Roman" panose="02020603050405020304" pitchFamily="18" charset="0"/>
              </a:rPr>
              <a:t>Деблокування</a:t>
            </a:r>
            <a:r>
              <a:rPr lang="ru-RU" sz="2800" b="1" dirty="0">
                <a:solidFill>
                  <a:srgbClr val="FF0000"/>
                </a:solidFill>
                <a:latin typeface="Times New Roman" panose="02020603050405020304" pitchFamily="18" charset="0"/>
                <a:cs typeface="Times New Roman" panose="02020603050405020304" pitchFamily="18" charset="0"/>
              </a:rPr>
              <a:t> </a:t>
            </a:r>
            <a:r>
              <a:rPr lang="ru-RU" sz="2800" b="1" dirty="0" err="1">
                <a:solidFill>
                  <a:srgbClr val="FF0000"/>
                </a:solidFill>
                <a:latin typeface="Times New Roman" panose="02020603050405020304" pitchFamily="18" charset="0"/>
                <a:cs typeface="Times New Roman" panose="02020603050405020304" pitchFamily="18" charset="0"/>
              </a:rPr>
              <a:t>постраждалого</a:t>
            </a:r>
            <a:r>
              <a:rPr lang="ru-RU" sz="2800" b="1" dirty="0">
                <a:solidFill>
                  <a:srgbClr val="FF0000"/>
                </a:solidFill>
                <a:latin typeface="Times New Roman" panose="02020603050405020304" pitchFamily="18" charset="0"/>
                <a:cs typeface="Times New Roman" panose="02020603050405020304" pitchFamily="18" charset="0"/>
              </a:rPr>
              <a:t> з </a:t>
            </a:r>
            <a:r>
              <a:rPr lang="ru-RU" sz="2800" b="1" dirty="0" err="1">
                <a:solidFill>
                  <a:srgbClr val="FF0000"/>
                </a:solidFill>
                <a:latin typeface="Times New Roman" panose="02020603050405020304" pitchFamily="18" charset="0"/>
                <a:cs typeface="Times New Roman" panose="02020603050405020304" pitchFamily="18" charset="0"/>
              </a:rPr>
              <a:t>вантажного</a:t>
            </a:r>
            <a:r>
              <a:rPr lang="ru-RU" sz="2800" b="1" dirty="0">
                <a:solidFill>
                  <a:srgbClr val="FF0000"/>
                </a:solidFill>
                <a:latin typeface="Times New Roman" panose="02020603050405020304" pitchFamily="18" charset="0"/>
                <a:cs typeface="Times New Roman" panose="02020603050405020304" pitchFamily="18" charset="0"/>
              </a:rPr>
              <a:t> </a:t>
            </a:r>
            <a:r>
              <a:rPr lang="ru-RU" sz="2800" b="1" dirty="0" err="1">
                <a:solidFill>
                  <a:srgbClr val="FF0000"/>
                </a:solidFill>
                <a:latin typeface="Times New Roman" panose="02020603050405020304" pitchFamily="18" charset="0"/>
                <a:cs typeface="Times New Roman" panose="02020603050405020304" pitchFamily="18" charset="0"/>
              </a:rPr>
              <a:t>автомобіля</a:t>
            </a:r>
            <a:endParaRPr lang="en-US" sz="2800" b="1" dirty="0">
              <a:solidFill>
                <a:srgbClr val="FF0000"/>
              </a:solidFill>
              <a:latin typeface="Times New Roman" panose="02020603050405020304" pitchFamily="18" charset="0"/>
              <a:cs typeface="Times New Roman" panose="02020603050405020304" pitchFamily="18" charset="0"/>
            </a:endParaRPr>
          </a:p>
          <a:p>
            <a:pPr algn="l"/>
            <a:r>
              <a:rPr lang="en-US"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Якщо</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транспортний</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засіб</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що</a:t>
            </a:r>
            <a:r>
              <a:rPr lang="ru-RU" b="1" dirty="0">
                <a:latin typeface="Times New Roman" panose="02020603050405020304" pitchFamily="18" charset="0"/>
                <a:cs typeface="Times New Roman" panose="02020603050405020304" pitchFamily="18" charset="0"/>
              </a:rPr>
              <a:t> перевозив </a:t>
            </a:r>
            <a:r>
              <a:rPr lang="ru-RU" b="1" dirty="0" err="1">
                <a:latin typeface="Times New Roman" panose="02020603050405020304" pitchFamily="18" charset="0"/>
                <a:cs typeface="Times New Roman" panose="02020603050405020304" pitchFamily="18" charset="0"/>
              </a:rPr>
              <a:t>вантаж</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отримав</a:t>
            </a:r>
            <a:r>
              <a:rPr lang="ru-RU" b="1" dirty="0">
                <a:latin typeface="Times New Roman" panose="02020603050405020304" pitchFamily="18" charset="0"/>
                <a:cs typeface="Times New Roman" panose="02020603050405020304" pitchFamily="18" charset="0"/>
              </a:rPr>
              <a:t> удар </a:t>
            </a:r>
            <a:r>
              <a:rPr lang="ru-RU" b="1" dirty="0" err="1">
                <a:latin typeface="Times New Roman" panose="02020603050405020304" pitchFamily="18" charset="0"/>
                <a:cs typeface="Times New Roman" panose="02020603050405020304" pitchFamily="18" charset="0"/>
              </a:rPr>
              <a:t>спереду</a:t>
            </a:r>
            <a:r>
              <a:rPr lang="ru-RU" b="1" dirty="0">
                <a:latin typeface="Times New Roman" panose="02020603050405020304" pitchFamily="18" charset="0"/>
                <a:cs typeface="Times New Roman" panose="02020603050405020304" pitchFamily="18" charset="0"/>
              </a:rPr>
              <a:t> (при </a:t>
            </a:r>
            <a:r>
              <a:rPr lang="ru-RU" b="1" dirty="0" err="1">
                <a:latin typeface="Times New Roman" panose="02020603050405020304" pitchFamily="18" charset="0"/>
                <a:cs typeface="Times New Roman" panose="02020603050405020304" pitchFamily="18" charset="0"/>
              </a:rPr>
              <a:t>зіткненні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зі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стіною</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стовпом</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іншим</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автомобілем</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тощо</a:t>
            </a:r>
            <a:r>
              <a:rPr lang="ru-RU" b="1" dirty="0">
                <a:latin typeface="Times New Roman" panose="02020603050405020304" pitchFamily="18" charset="0"/>
                <a:cs typeface="Times New Roman" panose="02020603050405020304" pitchFamily="18" charset="0"/>
              </a:rPr>
              <a:t>), то </a:t>
            </a:r>
            <a:r>
              <a:rPr lang="ru-RU" b="1" dirty="0" err="1">
                <a:latin typeface="Times New Roman" panose="02020603050405020304" pitchFamily="18" charset="0"/>
                <a:cs typeface="Times New Roman" panose="02020603050405020304" pitchFamily="18" charset="0"/>
              </a:rPr>
              <a:t>його</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передня</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частина</a:t>
            </a:r>
            <a:r>
              <a:rPr lang="ru-RU" b="1" dirty="0">
                <a:latin typeface="Times New Roman" panose="02020603050405020304" pitchFamily="18" charset="0"/>
                <a:cs typeface="Times New Roman" panose="02020603050405020304" pitchFamily="18" charset="0"/>
              </a:rPr>
              <a:t> буде сильно </a:t>
            </a:r>
            <a:r>
              <a:rPr lang="ru-RU" b="1" dirty="0" err="1">
                <a:latin typeface="Times New Roman" panose="02020603050405020304" pitchFamily="18" charset="0"/>
                <a:cs typeface="Times New Roman" panose="02020603050405020304" pitchFamily="18" charset="0"/>
              </a:rPr>
              <a:t>деформована</a:t>
            </a:r>
            <a:r>
              <a:rPr lang="ru-RU" b="1" dirty="0">
                <a:latin typeface="Times New Roman" panose="02020603050405020304" pitchFamily="18" charset="0"/>
                <a:cs typeface="Times New Roman" panose="02020603050405020304" pitchFamily="18" charset="0"/>
              </a:rPr>
              <a:t>. При </a:t>
            </a:r>
            <a:r>
              <a:rPr lang="ru-RU" b="1" dirty="0" err="1">
                <a:latin typeface="Times New Roman" panose="02020603050405020304" pitchFamily="18" charset="0"/>
                <a:cs typeface="Times New Roman" panose="02020603050405020304" pitchFamily="18" charset="0"/>
              </a:rPr>
              <a:t>цьому</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вантаж</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може</a:t>
            </a:r>
            <a:r>
              <a:rPr lang="ru-RU" b="1" dirty="0">
                <a:latin typeface="Times New Roman" panose="02020603050405020304" pitchFamily="18" charset="0"/>
                <a:cs typeface="Times New Roman" panose="02020603050405020304" pitchFamily="18" charset="0"/>
              </a:rPr>
              <a:t> за </a:t>
            </a:r>
            <a:r>
              <a:rPr lang="ru-RU" b="1" dirty="0" err="1">
                <a:latin typeface="Times New Roman" panose="02020603050405020304" pitchFamily="18" charset="0"/>
                <a:cs typeface="Times New Roman" panose="02020603050405020304" pitchFamily="18" charset="0"/>
              </a:rPr>
              <a:t>інерцією</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продовжувати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рухатись</a:t>
            </a:r>
            <a:r>
              <a:rPr lang="ru-RU" b="1" dirty="0">
                <a:latin typeface="Times New Roman" panose="02020603050405020304" pitchFamily="18" charset="0"/>
                <a:cs typeface="Times New Roman" panose="02020603050405020304" pitchFamily="18" charset="0"/>
              </a:rPr>
              <a:t> і </a:t>
            </a:r>
            <a:r>
              <a:rPr lang="ru-RU" b="1" dirty="0" err="1">
                <a:latin typeface="Times New Roman" panose="02020603050405020304" pitchFamily="18" charset="0"/>
                <a:cs typeface="Times New Roman" panose="02020603050405020304" pitchFamily="18" charset="0"/>
              </a:rPr>
              <a:t>затиснути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постраждалого</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між</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конструкціями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кабіни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спереду</a:t>
            </a:r>
            <a:r>
              <a:rPr lang="ru-RU" b="1" dirty="0">
                <a:latin typeface="Times New Roman" panose="02020603050405020304" pitchFamily="18" charset="0"/>
                <a:cs typeface="Times New Roman" panose="02020603050405020304" pitchFamily="18" charset="0"/>
              </a:rPr>
              <a:t> та </a:t>
            </a:r>
            <a:r>
              <a:rPr lang="ru-RU" b="1" dirty="0" err="1">
                <a:latin typeface="Times New Roman" panose="02020603050405020304" pitchFamily="18" charset="0"/>
                <a:cs typeface="Times New Roman" panose="02020603050405020304" pitchFamily="18" charset="0"/>
              </a:rPr>
              <a:t>вантажем</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ззаду</a:t>
            </a:r>
            <a:r>
              <a:rPr lang="ru-RU" b="1" dirty="0">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Особливість</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проведення</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робіт</a:t>
            </a:r>
            <a:r>
              <a:rPr lang="ru-RU" b="1" dirty="0">
                <a:solidFill>
                  <a:srgbClr val="FF0000"/>
                </a:solidFill>
                <a:latin typeface="Times New Roman" panose="02020603050405020304" pitchFamily="18" charset="0"/>
                <a:cs typeface="Times New Roman" panose="02020603050405020304" pitchFamily="18" charset="0"/>
              </a:rPr>
              <a:t> з </a:t>
            </a:r>
            <a:r>
              <a:rPr lang="ru-RU" b="1" dirty="0" err="1">
                <a:solidFill>
                  <a:srgbClr val="FF0000"/>
                </a:solidFill>
                <a:latin typeface="Times New Roman" panose="02020603050405020304" pitchFamily="18" charset="0"/>
                <a:cs typeface="Times New Roman" panose="02020603050405020304" pitchFamily="18" charset="0"/>
              </a:rPr>
              <a:t>деблокування</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постраждалих</a:t>
            </a:r>
            <a:r>
              <a:rPr lang="ru-RU" b="1" dirty="0">
                <a:solidFill>
                  <a:srgbClr val="FF0000"/>
                </a:solidFill>
                <a:latin typeface="Times New Roman" panose="02020603050405020304" pitchFamily="18" charset="0"/>
                <a:cs typeface="Times New Roman" panose="02020603050405020304" pitchFamily="18" charset="0"/>
              </a:rPr>
              <a:t> з </a:t>
            </a:r>
            <a:r>
              <a:rPr lang="ru-RU" b="1" dirty="0" err="1">
                <a:solidFill>
                  <a:srgbClr val="FF0000"/>
                </a:solidFill>
                <a:latin typeface="Times New Roman" panose="02020603050405020304" pitchFamily="18" charset="0"/>
                <a:cs typeface="Times New Roman" panose="02020603050405020304" pitchFamily="18" charset="0"/>
              </a:rPr>
              <a:t>кабіни</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вантажного</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автомобіля</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полягає</a:t>
            </a:r>
            <a:r>
              <a:rPr lang="ru-RU" b="1" dirty="0">
                <a:solidFill>
                  <a:srgbClr val="FF0000"/>
                </a:solidFill>
                <a:latin typeface="Times New Roman" panose="02020603050405020304" pitchFamily="18" charset="0"/>
                <a:cs typeface="Times New Roman" panose="02020603050405020304" pitchFamily="18" charset="0"/>
              </a:rPr>
              <a:t> в </a:t>
            </a:r>
            <a:r>
              <a:rPr lang="ru-RU" b="1" dirty="0" err="1">
                <a:solidFill>
                  <a:srgbClr val="FF0000"/>
                </a:solidFill>
                <a:latin typeface="Times New Roman" panose="02020603050405020304" pitchFamily="18" charset="0"/>
                <a:cs typeface="Times New Roman" panose="02020603050405020304" pitchFamily="18" charset="0"/>
              </a:rPr>
              <a:t>наступному</a:t>
            </a:r>
            <a:r>
              <a:rPr lang="ru-RU" b="1" dirty="0">
                <a:solidFill>
                  <a:srgbClr val="FF0000"/>
                </a:solidFill>
                <a:latin typeface="Times New Roman" panose="02020603050405020304" pitchFamily="18" charset="0"/>
                <a:cs typeface="Times New Roman" panose="02020603050405020304" pitchFamily="18" charset="0"/>
              </a:rPr>
              <a:t>: </a:t>
            </a:r>
            <a:endParaRPr lang="en-US" b="1" dirty="0">
              <a:solidFill>
                <a:srgbClr val="FF0000"/>
              </a:solidFill>
              <a:latin typeface="Times New Roman" panose="02020603050405020304" pitchFamily="18" charset="0"/>
              <a:cs typeface="Times New Roman" panose="02020603050405020304" pitchFamily="18" charset="0"/>
            </a:endParaRPr>
          </a:p>
          <a:p>
            <a:pPr algn="l"/>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усі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роботи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потрібно</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проводити</a:t>
            </a:r>
            <a:r>
              <a:rPr lang="ru-RU" b="1" dirty="0">
                <a:latin typeface="Times New Roman" panose="02020603050405020304" pitchFamily="18" charset="0"/>
                <a:cs typeface="Times New Roman" panose="02020603050405020304" pitchFamily="18" charset="0"/>
              </a:rPr>
              <a:t> на </a:t>
            </a:r>
            <a:r>
              <a:rPr lang="ru-RU" b="1" dirty="0" err="1">
                <a:latin typeface="Times New Roman" panose="02020603050405020304" pitchFamily="18" charset="0"/>
                <a:cs typeface="Times New Roman" panose="02020603050405020304" pitchFamily="18" charset="0"/>
              </a:rPr>
              <a:t>відповідній</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висоті</a:t>
            </a:r>
            <a:r>
              <a:rPr lang="ru-RU"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algn="l"/>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необхідно</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обов’язково</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фіксувати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автомобіль</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постраждалого</a:t>
            </a:r>
            <a:r>
              <a:rPr lang="ru-RU" b="1" dirty="0">
                <a:latin typeface="Times New Roman" panose="02020603050405020304" pitchFamily="18" charset="0"/>
                <a:cs typeface="Times New Roman" panose="02020603050405020304" pitchFamily="18" charset="0"/>
              </a:rPr>
              <a:t> та </a:t>
            </a:r>
            <a:r>
              <a:rPr lang="ru-RU" b="1" dirty="0" err="1">
                <a:latin typeface="Times New Roman" panose="02020603050405020304" pitchFamily="18" charset="0"/>
                <a:cs typeface="Times New Roman" panose="02020603050405020304" pitchFamily="18" charset="0"/>
              </a:rPr>
              <a:t>вантаж</a:t>
            </a:r>
            <a:r>
              <a:rPr lang="ru-RU"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algn="l"/>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силові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елементи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вантажного</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автомобіля</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значно</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міцніші</a:t>
            </a:r>
            <a:r>
              <a:rPr lang="ru-RU" b="1" dirty="0">
                <a:latin typeface="Times New Roman" panose="02020603050405020304" pitchFamily="18" charset="0"/>
                <a:cs typeface="Times New Roman" panose="02020603050405020304" pitchFamily="18" charset="0"/>
              </a:rPr>
              <a:t> за </a:t>
            </a:r>
            <a:r>
              <a:rPr lang="ru-RU" b="1" dirty="0" err="1">
                <a:latin typeface="Times New Roman" panose="02020603050405020304" pitchFamily="18" charset="0"/>
                <a:cs typeface="Times New Roman" panose="02020603050405020304" pitchFamily="18" charset="0"/>
              </a:rPr>
              <a:t>силові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елементи</a:t>
            </a:r>
            <a:r>
              <a:rPr lang="ru-RU" b="1" dirty="0">
                <a:latin typeface="Times New Roman" panose="02020603050405020304" pitchFamily="18" charset="0"/>
                <a:cs typeface="Times New Roman" panose="02020603050405020304" pitchFamily="18" charset="0"/>
              </a:rPr>
              <a:t> легкового.</a:t>
            </a:r>
            <a:endParaRPr lang="uk-UA"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91861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ідзаголовок 2">
            <a:extLst>
              <a:ext uri="{FF2B5EF4-FFF2-40B4-BE49-F238E27FC236}">
                <a16:creationId xmlns:a16="http://schemas.microsoft.com/office/drawing/2014/main" id="{4CD9A76D-4A0D-43BB-BCD5-F3E56C37C22B}"/>
              </a:ext>
            </a:extLst>
          </p:cNvPr>
          <p:cNvSpPr>
            <a:spLocks noGrp="1"/>
          </p:cNvSpPr>
          <p:nvPr>
            <p:ph type="subTitle" idx="1"/>
          </p:nvPr>
        </p:nvSpPr>
        <p:spPr>
          <a:xfrm>
            <a:off x="0" y="330518"/>
            <a:ext cx="12192000" cy="5369242"/>
          </a:xfrm>
        </p:spPr>
        <p:txBody>
          <a:bodyPr/>
          <a:lstStyle/>
          <a:p>
            <a:pPr algn="l"/>
            <a:r>
              <a:rPr lang="en-US" b="1" dirty="0">
                <a:latin typeface="Times New Roman" panose="02020603050405020304" pitchFamily="18"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Для забезпечення повного доступу до грудної клітки, таза і нижніх кінцівок постраждалого видавлюють передню частину кабіни автомобіля. Для цього за допомогою гідравлічного </a:t>
            </a:r>
            <a:r>
              <a:rPr lang="uk-UA" b="1" dirty="0" err="1">
                <a:latin typeface="Times New Roman" panose="02020603050405020304" pitchFamily="18" charset="0"/>
                <a:cs typeface="Times New Roman" panose="02020603050405020304" pitchFamily="18" charset="0"/>
              </a:rPr>
              <a:t>розтискача</a:t>
            </a:r>
            <a:r>
              <a:rPr lang="uk-UA" b="1" dirty="0">
                <a:latin typeface="Times New Roman" panose="02020603050405020304" pitchFamily="18" charset="0"/>
                <a:cs typeface="Times New Roman" panose="02020603050405020304" pitchFamily="18" charset="0"/>
              </a:rPr>
              <a:t> з боку замків розкривають і видаляють двері. </a:t>
            </a:r>
            <a:endParaRPr lang="en-US" b="1" dirty="0">
              <a:latin typeface="Times New Roman" panose="02020603050405020304" pitchFamily="18" charset="0"/>
              <a:cs typeface="Times New Roman" panose="02020603050405020304" pitchFamily="18" charset="0"/>
            </a:endParaRPr>
          </a:p>
          <a:p>
            <a:pPr algn="l"/>
            <a:r>
              <a:rPr lang="en-US" b="1" dirty="0">
                <a:latin typeface="Times New Roman" panose="02020603050405020304" pitchFamily="18"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Потім гідравлічними ножицями перекушують передні </a:t>
            </a:r>
            <a:r>
              <a:rPr lang="uk-UA" b="1" dirty="0" err="1">
                <a:latin typeface="Times New Roman" panose="02020603050405020304" pitchFamily="18" charset="0"/>
                <a:cs typeface="Times New Roman" panose="02020603050405020304" pitchFamily="18" charset="0"/>
              </a:rPr>
              <a:t>стійки</a:t>
            </a:r>
            <a:r>
              <a:rPr lang="uk-UA" b="1" dirty="0">
                <a:latin typeface="Times New Roman" panose="02020603050405020304" pitchFamily="18" charset="0"/>
                <a:cs typeface="Times New Roman" panose="02020603050405020304" pitchFamily="18" charset="0"/>
              </a:rPr>
              <a:t>. Після чого гідравлічним силовим циліндром або </a:t>
            </a:r>
            <a:r>
              <a:rPr lang="uk-UA" b="1" dirty="0" err="1">
                <a:latin typeface="Times New Roman" panose="02020603050405020304" pitchFamily="18" charset="0"/>
                <a:cs typeface="Times New Roman" panose="02020603050405020304" pitchFamily="18" charset="0"/>
              </a:rPr>
              <a:t>розтискачем</a:t>
            </a:r>
            <a:r>
              <a:rPr lang="uk-UA" b="1" dirty="0">
                <a:latin typeface="Times New Roman" panose="02020603050405020304" pitchFamily="18" charset="0"/>
                <a:cs typeface="Times New Roman" panose="02020603050405020304" pitchFamily="18" charset="0"/>
              </a:rPr>
              <a:t> з ланцюгами дах автомобіля відгинають назад та видавлюють передню частину кабіни. Щоб використати для </a:t>
            </a:r>
            <a:r>
              <a:rPr lang="uk-UA" b="1" dirty="0" err="1">
                <a:latin typeface="Times New Roman" panose="02020603050405020304" pitchFamily="18" charset="0"/>
                <a:cs typeface="Times New Roman" panose="02020603050405020304" pitchFamily="18" charset="0"/>
              </a:rPr>
              <a:t>видавлення</a:t>
            </a:r>
            <a:r>
              <a:rPr lang="uk-UA" b="1" dirty="0">
                <a:latin typeface="Times New Roman" panose="02020603050405020304" pitchFamily="18" charset="0"/>
                <a:cs typeface="Times New Roman" panose="02020603050405020304" pitchFamily="18" charset="0"/>
              </a:rPr>
              <a:t> гідравлічний </a:t>
            </a:r>
            <a:r>
              <a:rPr lang="uk-UA" b="1" dirty="0" err="1">
                <a:latin typeface="Times New Roman" panose="02020603050405020304" pitchFamily="18" charset="0"/>
                <a:cs typeface="Times New Roman" panose="02020603050405020304" pitchFamily="18" charset="0"/>
              </a:rPr>
              <a:t>розтискач</a:t>
            </a:r>
            <a:r>
              <a:rPr lang="uk-UA" b="1" dirty="0">
                <a:latin typeface="Times New Roman" panose="02020603050405020304" pitchFamily="18" charset="0"/>
                <a:cs typeface="Times New Roman" panose="02020603050405020304" pitchFamily="18" charset="0"/>
              </a:rPr>
              <a:t>, ланцюги закріплюють за </a:t>
            </a:r>
            <a:r>
              <a:rPr lang="uk-UA" b="1" dirty="0" err="1">
                <a:latin typeface="Times New Roman" panose="02020603050405020304" pitchFamily="18" charset="0"/>
                <a:cs typeface="Times New Roman" panose="02020603050405020304" pitchFamily="18" charset="0"/>
              </a:rPr>
              <a:t>відгинаємий</a:t>
            </a:r>
            <a:r>
              <a:rPr lang="uk-UA" b="1" dirty="0">
                <a:latin typeface="Times New Roman" panose="02020603050405020304" pitchFamily="18" charset="0"/>
                <a:cs typeface="Times New Roman" panose="02020603050405020304" pitchFamily="18" charset="0"/>
              </a:rPr>
              <a:t> вузол, кермо чи за раму (передній міст) автомобіля. </a:t>
            </a:r>
            <a:endParaRPr lang="en-US" b="1" dirty="0">
              <a:latin typeface="Times New Roman" panose="02020603050405020304" pitchFamily="18" charset="0"/>
              <a:cs typeface="Times New Roman" panose="02020603050405020304" pitchFamily="18" charset="0"/>
            </a:endParaRPr>
          </a:p>
          <a:p>
            <a:pPr algn="l"/>
            <a:r>
              <a:rPr lang="en-US" b="1" dirty="0">
                <a:latin typeface="Times New Roman" panose="02020603050405020304" pitchFamily="18"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Далі за допомогою гідравлічного силового циліндра або </a:t>
            </a:r>
            <a:r>
              <a:rPr lang="uk-UA" b="1" dirty="0" err="1">
                <a:latin typeface="Times New Roman" panose="02020603050405020304" pitchFamily="18" charset="0"/>
                <a:cs typeface="Times New Roman" panose="02020603050405020304" pitchFamily="18" charset="0"/>
              </a:rPr>
              <a:t>розтискача</a:t>
            </a:r>
            <a:r>
              <a:rPr lang="uk-UA" b="1" dirty="0">
                <a:latin typeface="Times New Roman" panose="02020603050405020304" pitchFamily="18" charset="0"/>
                <a:cs typeface="Times New Roman" panose="02020603050405020304" pitchFamily="18" charset="0"/>
              </a:rPr>
              <a:t> з ланцюгами відгинають кермо й кермовий стовпчик уперед. Забезпечивши доступ до постраждалого, йому надають першу медичну допомогу. Після чого виконують подальше розрізання автомобіля, звільняючи простір, необхідний для фіксації ушкоджених частин тіла постраждалого (голови, шийного, грудного й поперекового відділів хребта, нижніх кінцівок і </a:t>
            </a:r>
            <a:r>
              <a:rPr lang="uk-UA" b="1" dirty="0" err="1">
                <a:latin typeface="Times New Roman" panose="02020603050405020304" pitchFamily="18" charset="0"/>
                <a:cs typeface="Times New Roman" panose="02020603050405020304" pitchFamily="18" charset="0"/>
              </a:rPr>
              <a:t>т.п</a:t>
            </a:r>
            <a:r>
              <a:rPr lang="uk-UA" b="1" dirty="0">
                <a:latin typeface="Times New Roman" panose="02020603050405020304" pitchFamily="18" charset="0"/>
                <a:cs typeface="Times New Roman" panose="02020603050405020304" pitchFamily="18" charset="0"/>
              </a:rPr>
              <a:t>. ) та вилучення. Для фіксації постраждалого застосовують медичні корсети, шини та щити з ременями.</a:t>
            </a:r>
          </a:p>
        </p:txBody>
      </p:sp>
    </p:spTree>
    <p:extLst>
      <p:ext uri="{BB962C8B-B14F-4D97-AF65-F5344CB8AC3E}">
        <p14:creationId xmlns:p14="http://schemas.microsoft.com/office/powerpoint/2010/main" val="41435994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ідзаголовок 2">
            <a:extLst>
              <a:ext uri="{FF2B5EF4-FFF2-40B4-BE49-F238E27FC236}">
                <a16:creationId xmlns:a16="http://schemas.microsoft.com/office/drawing/2014/main" id="{864DD307-5856-405F-8990-AAFECA0A560A}"/>
              </a:ext>
            </a:extLst>
          </p:cNvPr>
          <p:cNvSpPr>
            <a:spLocks noGrp="1"/>
          </p:cNvSpPr>
          <p:nvPr>
            <p:ph type="subTitle" idx="1"/>
          </p:nvPr>
        </p:nvSpPr>
        <p:spPr>
          <a:xfrm>
            <a:off x="0" y="0"/>
            <a:ext cx="12192000" cy="3682682"/>
          </a:xfrm>
        </p:spPr>
        <p:txBody>
          <a:bodyPr/>
          <a:lstStyle/>
          <a:p>
            <a:pPr algn="l"/>
            <a:r>
              <a:rPr lang="en-US" b="1" dirty="0">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Щоб</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вилучити</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постраждалого</a:t>
            </a:r>
            <a:r>
              <a:rPr lang="ru-RU" b="1" dirty="0">
                <a:solidFill>
                  <a:srgbClr val="FF0000"/>
                </a:solidFill>
                <a:latin typeface="Times New Roman" panose="02020603050405020304" pitchFamily="18" charset="0"/>
                <a:cs typeface="Times New Roman" panose="02020603050405020304" pitchFamily="18" charset="0"/>
              </a:rPr>
              <a:t> з </a:t>
            </a:r>
            <a:r>
              <a:rPr lang="ru-RU" b="1" dirty="0" err="1">
                <a:solidFill>
                  <a:srgbClr val="FF0000"/>
                </a:solidFill>
                <a:latin typeface="Times New Roman" panose="02020603050405020304" pitchFamily="18" charset="0"/>
                <a:cs typeface="Times New Roman" panose="02020603050405020304" pitchFamily="18" charset="0"/>
              </a:rPr>
              <a:t>ушкодженого</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автомобіля</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необхідно</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виконати</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наступні</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дії</a:t>
            </a:r>
            <a:r>
              <a:rPr lang="ru-RU" b="1" dirty="0">
                <a:solidFill>
                  <a:srgbClr val="FF0000"/>
                </a:solidFill>
                <a:latin typeface="Times New Roman" panose="02020603050405020304" pitchFamily="18" charset="0"/>
                <a:cs typeface="Times New Roman" panose="02020603050405020304" pitchFamily="18" charset="0"/>
              </a:rPr>
              <a:t>: </a:t>
            </a:r>
            <a:endParaRPr lang="en-US" b="1" dirty="0">
              <a:solidFill>
                <a:srgbClr val="FF0000"/>
              </a:solidFill>
              <a:latin typeface="Times New Roman" panose="02020603050405020304" pitchFamily="18" charset="0"/>
              <a:cs typeface="Times New Roman" panose="02020603050405020304" pitchFamily="18" charset="0"/>
            </a:endParaRPr>
          </a:p>
          <a:p>
            <a:pPr algn="l"/>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між</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сидінням</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автомобіля</a:t>
            </a:r>
            <a:r>
              <a:rPr lang="ru-RU" b="1" dirty="0">
                <a:latin typeface="Times New Roman" panose="02020603050405020304" pitchFamily="18" charset="0"/>
                <a:cs typeface="Times New Roman" panose="02020603050405020304" pitchFamily="18" charset="0"/>
              </a:rPr>
              <a:t> й тазом </a:t>
            </a:r>
            <a:r>
              <a:rPr lang="ru-RU" b="1" dirty="0" err="1">
                <a:latin typeface="Times New Roman" panose="02020603050405020304" pitchFamily="18" charset="0"/>
                <a:cs typeface="Times New Roman" panose="02020603050405020304" pitchFamily="18" charset="0"/>
              </a:rPr>
              <a:t>постраждалого</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розташувати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тверді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рівні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ноші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або</a:t>
            </a:r>
            <a:r>
              <a:rPr lang="ru-RU" b="1" dirty="0">
                <a:latin typeface="Times New Roman" panose="02020603050405020304" pitchFamily="18" charset="0"/>
                <a:cs typeface="Times New Roman" panose="02020603050405020304" pitchFamily="18" charset="0"/>
              </a:rPr>
              <a:t> щит; </a:t>
            </a:r>
            <a:endParaRPr lang="en-US" b="1" dirty="0">
              <a:latin typeface="Times New Roman" panose="02020603050405020304" pitchFamily="18" charset="0"/>
              <a:cs typeface="Times New Roman" panose="02020603050405020304" pitchFamily="18" charset="0"/>
            </a:endParaRPr>
          </a:p>
          <a:p>
            <a:pPr algn="l"/>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обережно</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повернути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постраждалого</a:t>
            </a:r>
            <a:r>
              <a:rPr lang="ru-RU" b="1" dirty="0">
                <a:latin typeface="Times New Roman" panose="02020603050405020304" pitchFamily="18" charset="0"/>
                <a:cs typeface="Times New Roman" panose="02020603050405020304" pitchFamily="18" charset="0"/>
              </a:rPr>
              <a:t> (як </a:t>
            </a:r>
            <a:r>
              <a:rPr lang="ru-RU" b="1" dirty="0" err="1">
                <a:latin typeface="Times New Roman" panose="02020603050405020304" pitchFamily="18" charset="0"/>
                <a:cs typeface="Times New Roman" panose="02020603050405020304" pitchFamily="18" charset="0"/>
              </a:rPr>
              <a:t>одне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ціле</a:t>
            </a:r>
            <a:r>
              <a:rPr lang="ru-RU" b="1" dirty="0">
                <a:latin typeface="Times New Roman" panose="02020603050405020304" pitchFamily="18" charset="0"/>
                <a:cs typeface="Times New Roman" panose="02020603050405020304" pitchFamily="18" charset="0"/>
              </a:rPr>
              <a:t>) і </a:t>
            </a:r>
            <a:r>
              <a:rPr lang="ru-RU" b="1" dirty="0" err="1">
                <a:latin typeface="Times New Roman" panose="02020603050405020304" pitchFamily="18" charset="0"/>
                <a:cs typeface="Times New Roman" panose="02020603050405020304" pitchFamily="18" charset="0"/>
              </a:rPr>
              <a:t>укласти</a:t>
            </a:r>
            <a:r>
              <a:rPr lang="ru-RU" b="1" dirty="0">
                <a:latin typeface="Times New Roman" panose="02020603050405020304" pitchFamily="18" charset="0"/>
                <a:cs typeface="Times New Roman" panose="02020603050405020304" pitchFamily="18" charset="0"/>
              </a:rPr>
              <a:t> на </a:t>
            </a:r>
            <a:r>
              <a:rPr lang="ru-RU" b="1" dirty="0" err="1">
                <a:latin typeface="Times New Roman" panose="02020603050405020304" pitchFamily="18" charset="0"/>
                <a:cs typeface="Times New Roman" panose="02020603050405020304" pitchFamily="18" charset="0"/>
              </a:rPr>
              <a:t>ноші</a:t>
            </a:r>
            <a:r>
              <a:rPr lang="ru-RU"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algn="l"/>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тіло</a:t>
            </a:r>
            <a:r>
              <a:rPr lang="ru-RU" b="1" dirty="0">
                <a:latin typeface="Times New Roman" panose="02020603050405020304" pitchFamily="18" charset="0"/>
                <a:cs typeface="Times New Roman" panose="02020603050405020304" pitchFamily="18" charset="0"/>
              </a:rPr>
              <a:t> й </a:t>
            </a:r>
            <a:r>
              <a:rPr lang="ru-RU" b="1" dirty="0" err="1">
                <a:latin typeface="Times New Roman" panose="02020603050405020304" pitchFamily="18" charset="0"/>
                <a:cs typeface="Times New Roman" panose="02020603050405020304" pitchFamily="18" charset="0"/>
              </a:rPr>
              <a:t>нижні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кінцівки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постраждалого</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закріпити</a:t>
            </a:r>
            <a:r>
              <a:rPr lang="ru-RU" b="1" dirty="0">
                <a:latin typeface="Times New Roman" panose="02020603050405020304" pitchFamily="18" charset="0"/>
                <a:cs typeface="Times New Roman" panose="02020603050405020304" pitchFamily="18" charset="0"/>
              </a:rPr>
              <a:t> на ношах </a:t>
            </a:r>
            <a:r>
              <a:rPr lang="ru-RU" b="1" dirty="0" err="1">
                <a:latin typeface="Times New Roman" panose="02020603050405020304" pitchFamily="18" charset="0"/>
                <a:cs typeface="Times New Roman" panose="02020603050405020304" pitchFamily="18" charset="0"/>
              </a:rPr>
              <a:t>ременями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пластиром</a:t>
            </a:r>
            <a:r>
              <a:rPr lang="ru-RU"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algn="l"/>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витягнути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постраждалого</a:t>
            </a:r>
            <a:r>
              <a:rPr lang="ru-RU" b="1" dirty="0">
                <a:latin typeface="Times New Roman" panose="02020603050405020304" pitchFamily="18" charset="0"/>
                <a:cs typeface="Times New Roman" panose="02020603050405020304" pitchFamily="18" charset="0"/>
              </a:rPr>
              <a:t> з </a:t>
            </a:r>
            <a:r>
              <a:rPr lang="ru-RU" b="1" dirty="0" err="1">
                <a:latin typeface="Times New Roman" panose="02020603050405020304" pitchFamily="18" charset="0"/>
                <a:cs typeface="Times New Roman" panose="02020603050405020304" pitchFamily="18" charset="0"/>
              </a:rPr>
              <a:t>ушкодженого</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автомобіля</a:t>
            </a:r>
            <a:r>
              <a:rPr lang="ru-RU" b="1" dirty="0">
                <a:latin typeface="Times New Roman" panose="02020603050405020304" pitchFamily="18" charset="0"/>
                <a:cs typeface="Times New Roman" panose="02020603050405020304" pitchFamily="18" charset="0"/>
              </a:rPr>
              <a:t>.</a:t>
            </a:r>
            <a:endParaRPr lang="uk-UA" b="1"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08847C73-E72E-4704-BB2F-B33DDBA410D2}"/>
              </a:ext>
            </a:extLst>
          </p:cNvPr>
          <p:cNvPicPr>
            <a:picLocks noChangeAspect="1"/>
          </p:cNvPicPr>
          <p:nvPr/>
        </p:nvPicPr>
        <p:blipFill>
          <a:blip r:embed="rId3"/>
          <a:stretch>
            <a:fillRect/>
          </a:stretch>
        </p:blipFill>
        <p:spPr>
          <a:xfrm>
            <a:off x="890672" y="3175318"/>
            <a:ext cx="10410656" cy="3682682"/>
          </a:xfrm>
          <a:prstGeom prst="rect">
            <a:avLst/>
          </a:prstGeom>
        </p:spPr>
      </p:pic>
    </p:spTree>
    <p:extLst>
      <p:ext uri="{BB962C8B-B14F-4D97-AF65-F5344CB8AC3E}">
        <p14:creationId xmlns:p14="http://schemas.microsoft.com/office/powerpoint/2010/main" val="42886546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ідзаголовок 2">
            <a:extLst>
              <a:ext uri="{FF2B5EF4-FFF2-40B4-BE49-F238E27FC236}">
                <a16:creationId xmlns:a16="http://schemas.microsoft.com/office/drawing/2014/main" id="{97535234-433A-49CD-A6FC-838D0C412EFF}"/>
              </a:ext>
            </a:extLst>
          </p:cNvPr>
          <p:cNvSpPr>
            <a:spLocks noGrp="1"/>
          </p:cNvSpPr>
          <p:nvPr>
            <p:ph type="subTitle" idx="1"/>
          </p:nvPr>
        </p:nvSpPr>
        <p:spPr>
          <a:xfrm>
            <a:off x="0" y="1244918"/>
            <a:ext cx="12192000" cy="4556442"/>
          </a:xfrm>
        </p:spPr>
        <p:txBody>
          <a:bodyPr/>
          <a:lstStyle/>
          <a:p>
            <a:pPr algn="l"/>
            <a:r>
              <a:rPr lang="uk-UA" sz="1800" b="1" dirty="0">
                <a:latin typeface="Times New Roman" panose="02020603050405020304" pitchFamily="18" charset="0"/>
                <a:cs typeface="Times New Roman" panose="02020603050405020304" pitchFamily="18" charset="0"/>
              </a:rPr>
              <a:t>  </a:t>
            </a:r>
            <a:r>
              <a:rPr lang="uk-UA" b="1" dirty="0">
                <a:solidFill>
                  <a:srgbClr val="FF0000"/>
                </a:solidFill>
                <a:latin typeface="Times New Roman" panose="02020603050405020304" pitchFamily="18" charset="0"/>
                <a:cs typeface="Times New Roman" panose="02020603050405020304" pitchFamily="18" charset="0"/>
              </a:rPr>
              <a:t>Під час АРІНР в автомобілі з електричною, гібридною електричною системами приводу рятувальники </a:t>
            </a:r>
            <a:r>
              <a:rPr lang="uk-UA" b="1" dirty="0" err="1">
                <a:solidFill>
                  <a:srgbClr val="FF0000"/>
                </a:solidFill>
                <a:latin typeface="Times New Roman" panose="02020603050405020304" pitchFamily="18" charset="0"/>
                <a:cs typeface="Times New Roman" panose="02020603050405020304" pitchFamily="18" charset="0"/>
              </a:rPr>
              <a:t>забов</a:t>
            </a:r>
            <a:r>
              <a:rPr lang="en-US" b="1" dirty="0">
                <a:solidFill>
                  <a:srgbClr val="FF0000"/>
                </a:solidFill>
                <a:latin typeface="Times New Roman" panose="02020603050405020304" pitchFamily="18" charset="0"/>
                <a:cs typeface="Times New Roman" panose="02020603050405020304" pitchFamily="18" charset="0"/>
              </a:rPr>
              <a:t>’</a:t>
            </a:r>
            <a:r>
              <a:rPr lang="uk-UA" b="1" dirty="0" err="1">
                <a:solidFill>
                  <a:srgbClr val="FF0000"/>
                </a:solidFill>
                <a:latin typeface="Times New Roman" panose="02020603050405020304" pitchFamily="18" charset="0"/>
                <a:cs typeface="Times New Roman" panose="02020603050405020304" pitchFamily="18" charset="0"/>
              </a:rPr>
              <a:t>язані</a:t>
            </a:r>
            <a:r>
              <a:rPr lang="uk-UA" b="1" dirty="0">
                <a:solidFill>
                  <a:srgbClr val="FF0000"/>
                </a:solidFill>
                <a:latin typeface="Times New Roman" panose="02020603050405020304" pitchFamily="18" charset="0"/>
                <a:cs typeface="Times New Roman" panose="02020603050405020304" pitchFamily="18" charset="0"/>
              </a:rPr>
              <a:t>: </a:t>
            </a:r>
          </a:p>
          <a:p>
            <a:pPr marL="342900" indent="-342900" algn="l">
              <a:buFontTx/>
              <a:buChar char="-"/>
            </a:pPr>
            <a:r>
              <a:rPr lang="uk-UA" sz="2000" b="1" dirty="0">
                <a:latin typeface="Times New Roman" panose="02020603050405020304" pitchFamily="18" charset="0"/>
                <a:cs typeface="Times New Roman" panose="02020603050405020304" pitchFamily="18" charset="0"/>
              </a:rPr>
              <a:t>організувати знеструмлення </a:t>
            </a:r>
            <a:r>
              <a:rPr lang="uk-UA" sz="2000" b="1" dirty="0" err="1">
                <a:latin typeface="Times New Roman" panose="02020603050405020304" pitchFamily="18" charset="0"/>
                <a:cs typeface="Times New Roman" panose="02020603050405020304" pitchFamily="18" charset="0"/>
              </a:rPr>
              <a:t>електро</a:t>
            </a:r>
            <a:r>
              <a:rPr lang="en-US" sz="2000" b="1" dirty="0">
                <a:latin typeface="Times New Roman" panose="02020603050405020304" pitchFamily="18" charset="0"/>
                <a:cs typeface="Times New Roman" panose="02020603050405020304" pitchFamily="18" charset="0"/>
              </a:rPr>
              <a:t>c</a:t>
            </a:r>
            <a:r>
              <a:rPr lang="uk-UA" sz="2000" b="1" dirty="0" err="1">
                <a:latin typeface="Times New Roman" panose="02020603050405020304" pitchFamily="18" charset="0"/>
                <a:cs typeface="Times New Roman" panose="02020603050405020304" pitchFamily="18" charset="0"/>
              </a:rPr>
              <a:t>истеми</a:t>
            </a:r>
            <a:r>
              <a:rPr lang="uk-UA" sz="2000" b="1" dirty="0">
                <a:latin typeface="Times New Roman" panose="02020603050405020304" pitchFamily="18" charset="0"/>
                <a:cs typeface="Times New Roman" panose="02020603050405020304" pitchFamily="18" charset="0"/>
              </a:rPr>
              <a:t> автомобіля в моторному відсіку; </a:t>
            </a:r>
            <a:endParaRPr lang="en-US" sz="2000" b="1" dirty="0">
              <a:latin typeface="Times New Roman" panose="02020603050405020304" pitchFamily="18" charset="0"/>
              <a:cs typeface="Times New Roman" panose="02020603050405020304" pitchFamily="18" charset="0"/>
            </a:endParaRPr>
          </a:p>
          <a:p>
            <a:pPr marL="342900" indent="-342900" algn="l">
              <a:buFontTx/>
              <a:buChar char="-"/>
            </a:pPr>
            <a:r>
              <a:rPr lang="uk-UA" sz="2000" b="1" dirty="0">
                <a:latin typeface="Times New Roman" panose="02020603050405020304" pitchFamily="18" charset="0"/>
                <a:cs typeface="Times New Roman" panose="02020603050405020304" pitchFamily="18" charset="0"/>
              </a:rPr>
              <a:t>від’єднати мінусову клему від низьковольтної акумуляторної батареї (кабель чорного кольору); </a:t>
            </a:r>
            <a:endParaRPr lang="en-US" sz="2000" b="1" dirty="0">
              <a:latin typeface="Times New Roman" panose="02020603050405020304" pitchFamily="18" charset="0"/>
              <a:cs typeface="Times New Roman" panose="02020603050405020304" pitchFamily="18" charset="0"/>
            </a:endParaRPr>
          </a:p>
          <a:p>
            <a:pPr marL="342900" indent="-342900" algn="l">
              <a:buFontTx/>
              <a:buChar char="-"/>
            </a:pPr>
            <a:r>
              <a:rPr lang="uk-UA" sz="2000" b="1" dirty="0">
                <a:latin typeface="Times New Roman" panose="02020603050405020304" pitchFamily="18" charset="0"/>
                <a:cs typeface="Times New Roman" panose="02020603050405020304" pitchFamily="18" charset="0"/>
              </a:rPr>
              <a:t>від’єднати кабель високовольтної </a:t>
            </a:r>
            <a:r>
              <a:rPr lang="uk-UA" sz="2000" b="1" dirty="0" err="1">
                <a:latin typeface="Times New Roman" panose="02020603050405020304" pitchFamily="18" charset="0"/>
                <a:cs typeface="Times New Roman" panose="02020603050405020304" pitchFamily="18" charset="0"/>
              </a:rPr>
              <a:t>літійіонної</a:t>
            </a:r>
            <a:r>
              <a:rPr lang="uk-UA" sz="2000" b="1" dirty="0">
                <a:latin typeface="Times New Roman" panose="02020603050405020304" pitchFamily="18" charset="0"/>
                <a:cs typeface="Times New Roman" panose="02020603050405020304" pitchFamily="18" charset="0"/>
              </a:rPr>
              <a:t> акумуляторної батареї (оранжевого кольору) від розподільчої коробки; </a:t>
            </a:r>
            <a:endParaRPr lang="en-US" sz="2000" b="1" dirty="0">
              <a:latin typeface="Times New Roman" panose="02020603050405020304" pitchFamily="18" charset="0"/>
              <a:cs typeface="Times New Roman" panose="02020603050405020304" pitchFamily="18" charset="0"/>
            </a:endParaRPr>
          </a:p>
          <a:p>
            <a:pPr marL="342900" indent="-342900" algn="l">
              <a:buFontTx/>
              <a:buChar char="-"/>
            </a:pPr>
            <a:r>
              <a:rPr lang="uk-UA" sz="2000" b="1" dirty="0">
                <a:latin typeface="Times New Roman" panose="02020603050405020304" pitchFamily="18" charset="0"/>
                <a:cs typeface="Times New Roman" panose="02020603050405020304" pitchFamily="18" charset="0"/>
              </a:rPr>
              <a:t>використовувати для гасіння автомобіля розпилену воду, вогнегасні порошки та діоксид вуглецю; </a:t>
            </a:r>
            <a:endParaRPr lang="en-US" sz="2000" b="1" dirty="0">
              <a:latin typeface="Times New Roman" panose="02020603050405020304" pitchFamily="18" charset="0"/>
              <a:cs typeface="Times New Roman" panose="02020603050405020304" pitchFamily="18" charset="0"/>
            </a:endParaRPr>
          </a:p>
          <a:p>
            <a:pPr marL="342900" indent="-342900" algn="l">
              <a:buFontTx/>
              <a:buChar char="-"/>
            </a:pPr>
            <a:r>
              <a:rPr lang="uk-UA" sz="2000" b="1" dirty="0">
                <a:latin typeface="Times New Roman" panose="02020603050405020304" pitchFamily="18" charset="0"/>
                <a:cs typeface="Times New Roman" panose="02020603050405020304" pitchFamily="18" charset="0"/>
              </a:rPr>
              <a:t>використовувати діелектричні засоби; </a:t>
            </a:r>
            <a:endParaRPr lang="en-US" sz="2000" b="1" dirty="0">
              <a:latin typeface="Times New Roman" panose="02020603050405020304" pitchFamily="18" charset="0"/>
              <a:cs typeface="Times New Roman" panose="02020603050405020304" pitchFamily="18" charset="0"/>
            </a:endParaRPr>
          </a:p>
          <a:p>
            <a:pPr marL="342900" indent="-342900" algn="l">
              <a:buFontTx/>
              <a:buChar char="-"/>
            </a:pPr>
            <a:r>
              <a:rPr lang="uk-UA" sz="2000" b="1" dirty="0">
                <a:latin typeface="Times New Roman" panose="02020603050405020304" pitchFamily="18" charset="0"/>
                <a:cs typeface="Times New Roman" panose="02020603050405020304" pitchFamily="18" charset="0"/>
              </a:rPr>
              <a:t>заземлити автомобіль з електричною, гібридною електричною системами приводу перед проведенням робіт з деблокування постраждалих; </a:t>
            </a:r>
            <a:endParaRPr lang="en-US" sz="2000" b="1" dirty="0">
              <a:latin typeface="Times New Roman" panose="02020603050405020304" pitchFamily="18" charset="0"/>
              <a:cs typeface="Times New Roman" panose="02020603050405020304" pitchFamily="18" charset="0"/>
            </a:endParaRPr>
          </a:p>
          <a:p>
            <a:pPr marL="342900" indent="-342900" algn="l">
              <a:buFontTx/>
              <a:buChar char="-"/>
            </a:pPr>
            <a:r>
              <a:rPr lang="uk-UA" sz="2000" b="1" dirty="0">
                <a:latin typeface="Times New Roman" panose="02020603050405020304" pitchFamily="18" charset="0"/>
                <a:cs typeface="Times New Roman" panose="02020603050405020304" pitchFamily="18" charset="0"/>
              </a:rPr>
              <a:t>не використовувати піну для гасіння пожежі та не застосовувати дискові різаки під час деблокування постраждалих.</a:t>
            </a:r>
          </a:p>
        </p:txBody>
      </p:sp>
      <p:sp>
        <p:nvSpPr>
          <p:cNvPr id="5" name="TextBox 4">
            <a:extLst>
              <a:ext uri="{FF2B5EF4-FFF2-40B4-BE49-F238E27FC236}">
                <a16:creationId xmlns:a16="http://schemas.microsoft.com/office/drawing/2014/main" id="{3A0D0973-FE30-485A-8A35-96E1C6C1366A}"/>
              </a:ext>
            </a:extLst>
          </p:cNvPr>
          <p:cNvSpPr txBox="1"/>
          <p:nvPr/>
        </p:nvSpPr>
        <p:spPr>
          <a:xfrm>
            <a:off x="0" y="0"/>
            <a:ext cx="12192000" cy="1015663"/>
          </a:xfrm>
          <a:prstGeom prst="rect">
            <a:avLst/>
          </a:prstGeom>
          <a:noFill/>
        </p:spPr>
        <p:txBody>
          <a:bodyPr wrap="square">
            <a:spAutoFit/>
          </a:bodyPr>
          <a:lstStyle/>
          <a:p>
            <a:r>
              <a:rPr lang="uk-UA" b="1" dirty="0">
                <a:latin typeface="Times New Roman" panose="02020603050405020304" pitchFamily="18" charset="0"/>
                <a:cs typeface="Times New Roman" panose="02020603050405020304" pitchFamily="18" charset="0"/>
              </a:rPr>
              <a:t> </a:t>
            </a:r>
            <a:r>
              <a:rPr lang="uk-UA" sz="2000" b="1" dirty="0">
                <a:latin typeface="Times New Roman" panose="02020603050405020304" pitchFamily="18" charset="0"/>
                <a:cs typeface="Times New Roman" panose="02020603050405020304" pitchFamily="18" charset="0"/>
              </a:rPr>
              <a:t> Під терміном «електричні автомобілі» слід мати на увазі всі автомобілі, які приводяться в рух за допомогою електричної енергії. До них відносяться як автомобілі, що приводяться в рух електродвигуном, що працює від акумуляторної батареї, так і гібридні автомобілі. </a:t>
            </a:r>
          </a:p>
        </p:txBody>
      </p:sp>
    </p:spTree>
    <p:extLst>
      <p:ext uri="{BB962C8B-B14F-4D97-AF65-F5344CB8AC3E}">
        <p14:creationId xmlns:p14="http://schemas.microsoft.com/office/powerpoint/2010/main" val="17206561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ідзаголовок 2">
            <a:extLst>
              <a:ext uri="{FF2B5EF4-FFF2-40B4-BE49-F238E27FC236}">
                <a16:creationId xmlns:a16="http://schemas.microsoft.com/office/drawing/2014/main" id="{3CF76BDF-0747-4B3F-8D41-2C87C0B6A4FE}"/>
              </a:ext>
            </a:extLst>
          </p:cNvPr>
          <p:cNvSpPr>
            <a:spLocks noGrp="1"/>
          </p:cNvSpPr>
          <p:nvPr>
            <p:ph type="subTitle" idx="1"/>
          </p:nvPr>
        </p:nvSpPr>
        <p:spPr>
          <a:xfrm>
            <a:off x="0" y="1133158"/>
            <a:ext cx="12192000" cy="1655762"/>
          </a:xfrm>
        </p:spPr>
        <p:txBody>
          <a:bodyPr/>
          <a:lstStyle/>
          <a:p>
            <a:pPr algn="l"/>
            <a:r>
              <a:rPr lang="uk-UA" b="1" dirty="0">
                <a:latin typeface="Times New Roman" panose="02020603050405020304" pitchFamily="18" charset="0"/>
                <a:cs typeface="Times New Roman" panose="02020603050405020304" pitchFamily="18" charset="0"/>
              </a:rPr>
              <a:t>ТЕМА: </a:t>
            </a:r>
            <a:r>
              <a:rPr lang="uk-UA" dirty="0">
                <a:latin typeface="Times New Roman" panose="02020603050405020304" pitchFamily="18" charset="0"/>
                <a:cs typeface="Times New Roman" panose="02020603050405020304" pitchFamily="18" charset="0"/>
              </a:rPr>
              <a:t>Деблокування потерпілого при ДТП. Особливості деблокування потерпілих із вантажних автомобілів і великої кількості потерпілих. Тактика дій рятувальних підрозділів під час ведення аварійно-рятувальних робіт, пов'язаних із автомобілями з електричною, гібридною системами приводу. </a:t>
            </a:r>
          </a:p>
        </p:txBody>
      </p:sp>
      <p:sp>
        <p:nvSpPr>
          <p:cNvPr id="4" name="Заголовок 1">
            <a:extLst>
              <a:ext uri="{FF2B5EF4-FFF2-40B4-BE49-F238E27FC236}">
                <a16:creationId xmlns:a16="http://schemas.microsoft.com/office/drawing/2014/main" id="{20508B04-E554-49D6-BF84-3B1ED2BC2B04}"/>
              </a:ext>
            </a:extLst>
          </p:cNvPr>
          <p:cNvSpPr>
            <a:spLocks noGrp="1"/>
          </p:cNvSpPr>
          <p:nvPr>
            <p:ph type="ctrTitle"/>
          </p:nvPr>
        </p:nvSpPr>
        <p:spPr>
          <a:xfrm>
            <a:off x="1666240" y="0"/>
            <a:ext cx="9144000" cy="909003"/>
          </a:xfrm>
        </p:spPr>
        <p:txBody>
          <a:bodyPr/>
          <a:lstStyle/>
          <a:p>
            <a:r>
              <a:rPr lang="uk-UA" sz="4800" b="1" dirty="0">
                <a:latin typeface="Times New Roman" panose="02020603050405020304" pitchFamily="18" charset="0"/>
                <a:cs typeface="Times New Roman" panose="02020603050405020304" pitchFamily="18" charset="0"/>
              </a:rPr>
              <a:t>ТАКТИЧНА ПІДГОТОВКА</a:t>
            </a:r>
          </a:p>
        </p:txBody>
      </p:sp>
      <p:pic>
        <p:nvPicPr>
          <p:cNvPr id="6" name="Рисунок 5">
            <a:extLst>
              <a:ext uri="{FF2B5EF4-FFF2-40B4-BE49-F238E27FC236}">
                <a16:creationId xmlns:a16="http://schemas.microsoft.com/office/drawing/2014/main" id="{3BDC7EEC-0242-4EDC-87F3-3158C1E8D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693" y="2602872"/>
            <a:ext cx="6262614" cy="4173848"/>
          </a:xfrm>
          <a:prstGeom prst="rect">
            <a:avLst/>
          </a:prstGeom>
        </p:spPr>
      </p:pic>
    </p:spTree>
    <p:extLst>
      <p:ext uri="{BB962C8B-B14F-4D97-AF65-F5344CB8AC3E}">
        <p14:creationId xmlns:p14="http://schemas.microsoft.com/office/powerpoint/2010/main" val="33120275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ідзаголовок 2">
            <a:extLst>
              <a:ext uri="{FF2B5EF4-FFF2-40B4-BE49-F238E27FC236}">
                <a16:creationId xmlns:a16="http://schemas.microsoft.com/office/drawing/2014/main" id="{7DA8DB39-2B29-477F-BDCB-74708FF84253}"/>
              </a:ext>
            </a:extLst>
          </p:cNvPr>
          <p:cNvSpPr>
            <a:spLocks noGrp="1"/>
          </p:cNvSpPr>
          <p:nvPr>
            <p:ph type="subTitle" idx="1"/>
          </p:nvPr>
        </p:nvSpPr>
        <p:spPr>
          <a:xfrm>
            <a:off x="0" y="0"/>
            <a:ext cx="12192000" cy="6736080"/>
          </a:xfrm>
        </p:spPr>
        <p:txBody>
          <a:bodyPr/>
          <a:lstStyle/>
          <a:p>
            <a:pPr algn="l"/>
            <a:r>
              <a:rPr lang="ru-RU" sz="1600" b="1" i="0" dirty="0" err="1">
                <a:solidFill>
                  <a:srgbClr val="FF0000"/>
                </a:solidFill>
                <a:effectLst/>
                <a:latin typeface="Times New Roman" panose="02020603050405020304" pitchFamily="18" charset="0"/>
                <a:cs typeface="Times New Roman" panose="02020603050405020304" pitchFamily="18" charset="0"/>
              </a:rPr>
              <a:t>Деблокування</a:t>
            </a:r>
            <a:r>
              <a:rPr lang="ru-RU" sz="1600" b="1" i="0" dirty="0">
                <a:solidFill>
                  <a:srgbClr val="FF0000"/>
                </a:solidFill>
                <a:effectLst/>
                <a:latin typeface="Times New Roman" panose="02020603050405020304" pitchFamily="18" charset="0"/>
                <a:cs typeface="Times New Roman" panose="02020603050405020304" pitchFamily="18" charset="0"/>
              </a:rPr>
              <a:t> - </a:t>
            </a:r>
            <a:r>
              <a:rPr lang="ru-RU" sz="1600" b="1" i="0" dirty="0" err="1">
                <a:solidFill>
                  <a:srgbClr val="FF0000"/>
                </a:solidFill>
                <a:effectLst/>
                <a:latin typeface="Times New Roman" panose="02020603050405020304" pitchFamily="18" charset="0"/>
                <a:cs typeface="Times New Roman" panose="02020603050405020304" pitchFamily="18" charset="0"/>
              </a:rPr>
              <a:t>це</a:t>
            </a:r>
            <a:r>
              <a:rPr lang="ru-RU" sz="1600" b="1" i="0" dirty="0">
                <a:solidFill>
                  <a:srgbClr val="FF0000"/>
                </a:solidFill>
                <a:effectLst/>
                <a:latin typeface="Times New Roman" panose="02020603050405020304" pitchFamily="18" charset="0"/>
                <a:cs typeface="Times New Roman" panose="02020603050405020304" pitchFamily="18" charset="0"/>
              </a:rPr>
              <a:t> </a:t>
            </a:r>
            <a:r>
              <a:rPr lang="ru-RU" sz="1600" b="1" i="0" dirty="0" err="1">
                <a:solidFill>
                  <a:srgbClr val="FF0000"/>
                </a:solidFill>
                <a:effectLst/>
                <a:latin typeface="Times New Roman" panose="02020603050405020304" pitchFamily="18" charset="0"/>
                <a:cs typeface="Times New Roman" panose="02020603050405020304" pitchFamily="18" charset="0"/>
              </a:rPr>
              <a:t>звільнення</a:t>
            </a:r>
            <a:r>
              <a:rPr lang="ru-RU" sz="1600" b="1" i="0" dirty="0">
                <a:solidFill>
                  <a:srgbClr val="FF0000"/>
                </a:solidFill>
                <a:effectLst/>
                <a:latin typeface="Times New Roman" panose="02020603050405020304" pitchFamily="18" charset="0"/>
                <a:cs typeface="Times New Roman" panose="02020603050405020304" pitchFamily="18" charset="0"/>
              </a:rPr>
              <a:t> </a:t>
            </a:r>
            <a:r>
              <a:rPr lang="ru-RU" sz="1600" b="1" i="0" dirty="0" err="1">
                <a:solidFill>
                  <a:srgbClr val="FF0000"/>
                </a:solidFill>
                <a:effectLst/>
                <a:latin typeface="Times New Roman" panose="02020603050405020304" pitchFamily="18" charset="0"/>
                <a:cs typeface="Times New Roman" panose="02020603050405020304" pitchFamily="18" charset="0"/>
              </a:rPr>
              <a:t>шляхів</a:t>
            </a:r>
            <a:r>
              <a:rPr lang="ru-RU" sz="1600" b="1" i="0" dirty="0">
                <a:solidFill>
                  <a:srgbClr val="FF0000"/>
                </a:solidFill>
                <a:effectLst/>
                <a:latin typeface="Times New Roman" panose="02020603050405020304" pitchFamily="18" charset="0"/>
                <a:cs typeface="Times New Roman" panose="02020603050405020304" pitchFamily="18" charset="0"/>
              </a:rPr>
              <a:t> для </a:t>
            </a:r>
            <a:r>
              <a:rPr lang="ru-RU" sz="1600" b="1" i="0" dirty="0" err="1">
                <a:solidFill>
                  <a:srgbClr val="FF0000"/>
                </a:solidFill>
                <a:effectLst/>
                <a:latin typeface="Times New Roman" panose="02020603050405020304" pitchFamily="18" charset="0"/>
                <a:cs typeface="Times New Roman" panose="02020603050405020304" pitchFamily="18" charset="0"/>
              </a:rPr>
              <a:t>визволення</a:t>
            </a:r>
            <a:r>
              <a:rPr lang="ru-RU" sz="1600" b="1" i="0" dirty="0">
                <a:solidFill>
                  <a:srgbClr val="FF0000"/>
                </a:solidFill>
                <a:effectLst/>
                <a:latin typeface="Times New Roman" panose="02020603050405020304" pitchFamily="18" charset="0"/>
                <a:cs typeface="Times New Roman" panose="02020603050405020304" pitchFamily="18" charset="0"/>
              </a:rPr>
              <a:t> </a:t>
            </a:r>
            <a:r>
              <a:rPr lang="ru-RU" sz="1600" b="1" i="0" dirty="0" err="1">
                <a:solidFill>
                  <a:srgbClr val="FF0000"/>
                </a:solidFill>
                <a:effectLst/>
                <a:latin typeface="Times New Roman" panose="02020603050405020304" pitchFamily="18" charset="0"/>
                <a:cs typeface="Times New Roman" panose="02020603050405020304" pitchFamily="18" charset="0"/>
              </a:rPr>
              <a:t>потерпілого</a:t>
            </a:r>
            <a:r>
              <a:rPr lang="ru-RU" sz="1600" b="1" i="0" dirty="0">
                <a:solidFill>
                  <a:srgbClr val="FF0000"/>
                </a:solidFill>
                <a:effectLst/>
                <a:latin typeface="Times New Roman" panose="02020603050405020304" pitchFamily="18" charset="0"/>
                <a:cs typeface="Times New Roman" panose="02020603050405020304" pitchFamily="18" charset="0"/>
              </a:rPr>
              <a:t> з того замкнутого простору, в </a:t>
            </a:r>
            <a:r>
              <a:rPr lang="ru-RU" sz="1600" b="1" i="0" dirty="0" err="1">
                <a:solidFill>
                  <a:srgbClr val="FF0000"/>
                </a:solidFill>
                <a:effectLst/>
                <a:latin typeface="Times New Roman" panose="02020603050405020304" pitchFamily="18" charset="0"/>
                <a:cs typeface="Times New Roman" panose="02020603050405020304" pitchFamily="18" charset="0"/>
              </a:rPr>
              <a:t>якому</a:t>
            </a:r>
            <a:r>
              <a:rPr lang="ru-RU" sz="1600" b="1" i="0" dirty="0">
                <a:solidFill>
                  <a:srgbClr val="FF0000"/>
                </a:solidFill>
                <a:effectLst/>
                <a:latin typeface="Times New Roman" panose="02020603050405020304" pitchFamily="18" charset="0"/>
                <a:cs typeface="Times New Roman" panose="02020603050405020304" pitchFamily="18" charset="0"/>
              </a:rPr>
              <a:t> </a:t>
            </a:r>
            <a:r>
              <a:rPr lang="ru-RU" sz="1600" b="1" i="0" dirty="0" err="1">
                <a:solidFill>
                  <a:srgbClr val="FF0000"/>
                </a:solidFill>
                <a:effectLst/>
                <a:latin typeface="Times New Roman" panose="02020603050405020304" pitchFamily="18" charset="0"/>
                <a:cs typeface="Times New Roman" panose="02020603050405020304" pitchFamily="18" charset="0"/>
              </a:rPr>
              <a:t>він</a:t>
            </a:r>
            <a:r>
              <a:rPr lang="ru-RU" sz="1600" b="1" i="0" dirty="0">
                <a:solidFill>
                  <a:srgbClr val="FF0000"/>
                </a:solidFill>
                <a:effectLst/>
                <a:latin typeface="Times New Roman" panose="02020603050405020304" pitchFamily="18" charset="0"/>
                <a:cs typeface="Times New Roman" panose="02020603050405020304" pitchFamily="18" charset="0"/>
              </a:rPr>
              <a:t> </a:t>
            </a:r>
            <a:r>
              <a:rPr lang="ru-RU" sz="1600" b="1" i="0" dirty="0" err="1">
                <a:solidFill>
                  <a:srgbClr val="FF0000"/>
                </a:solidFill>
                <a:effectLst/>
                <a:latin typeface="Times New Roman" panose="02020603050405020304" pitchFamily="18" charset="0"/>
                <a:cs typeface="Times New Roman" panose="02020603050405020304" pitchFamily="18" charset="0"/>
              </a:rPr>
              <a:t>опинився</a:t>
            </a:r>
            <a:r>
              <a:rPr lang="ru-RU" sz="1600" b="1" i="0" dirty="0">
                <a:solidFill>
                  <a:srgbClr val="FF0000"/>
                </a:solidFill>
                <a:effectLst/>
                <a:latin typeface="Times New Roman" panose="02020603050405020304" pitchFamily="18" charset="0"/>
                <a:cs typeface="Times New Roman" panose="02020603050405020304" pitchFamily="18" charset="0"/>
              </a:rPr>
              <a:t> </a:t>
            </a:r>
            <a:r>
              <a:rPr lang="ru-RU" sz="1600" b="1" i="0" dirty="0" err="1">
                <a:solidFill>
                  <a:srgbClr val="FF0000"/>
                </a:solidFill>
                <a:effectLst/>
                <a:latin typeface="Times New Roman" panose="02020603050405020304" pitchFamily="18" charset="0"/>
                <a:cs typeface="Times New Roman" panose="02020603050405020304" pitchFamily="18" charset="0"/>
              </a:rPr>
              <a:t>внаслідок</a:t>
            </a:r>
            <a:r>
              <a:rPr lang="ru-RU" sz="1600" b="1" i="0" dirty="0">
                <a:solidFill>
                  <a:srgbClr val="FF0000"/>
                </a:solidFill>
                <a:effectLst/>
                <a:latin typeface="Times New Roman" panose="02020603050405020304" pitchFamily="18" charset="0"/>
                <a:cs typeface="Times New Roman" panose="02020603050405020304" pitchFamily="18" charset="0"/>
              </a:rPr>
              <a:t> </a:t>
            </a:r>
            <a:r>
              <a:rPr lang="ru-RU" sz="1600" b="1" i="0" dirty="0" err="1">
                <a:solidFill>
                  <a:srgbClr val="FF0000"/>
                </a:solidFill>
                <a:effectLst/>
                <a:latin typeface="Times New Roman" panose="02020603050405020304" pitchFamily="18" charset="0"/>
                <a:cs typeface="Times New Roman" panose="02020603050405020304" pitchFamily="18" charset="0"/>
              </a:rPr>
              <a:t>аварії</a:t>
            </a:r>
            <a:r>
              <a:rPr lang="ru-RU" sz="1600" b="1" i="0" dirty="0">
                <a:solidFill>
                  <a:srgbClr val="FF0000"/>
                </a:solidFill>
                <a:effectLst/>
                <a:latin typeface="Times New Roman" panose="02020603050405020304" pitchFamily="18" charset="0"/>
                <a:cs typeface="Times New Roman" panose="02020603050405020304" pitchFamily="18" charset="0"/>
              </a:rPr>
              <a:t>.</a:t>
            </a:r>
          </a:p>
          <a:p>
            <a:pPr algn="l"/>
            <a:r>
              <a:rPr lang="ru-RU" sz="1600" b="1" i="0" dirty="0" err="1">
                <a:solidFill>
                  <a:srgbClr val="000000"/>
                </a:solidFill>
                <a:effectLst/>
                <a:latin typeface="Times New Roman" panose="02020603050405020304" pitchFamily="18" charset="0"/>
                <a:cs typeface="Times New Roman" panose="02020603050405020304" pitchFamily="18" charset="0"/>
              </a:rPr>
              <a:t>Деблокування</a:t>
            </a:r>
            <a:r>
              <a:rPr lang="ru-RU" sz="1600" b="1" i="0" dirty="0">
                <a:solidFill>
                  <a:srgbClr val="000000"/>
                </a:solidFill>
                <a:effectLst/>
                <a:latin typeface="Times New Roman" panose="02020603050405020304" pitchFamily="18" charset="0"/>
                <a:cs typeface="Times New Roman" panose="02020603050405020304" pitchFamily="18" charset="0"/>
              </a:rPr>
              <a:t> проводиться шляхом </a:t>
            </a:r>
            <a:r>
              <a:rPr lang="ru-RU" sz="1600" b="1" i="0" dirty="0" err="1">
                <a:solidFill>
                  <a:srgbClr val="000000"/>
                </a:solidFill>
                <a:effectLst/>
                <a:latin typeface="Times New Roman" panose="02020603050405020304" pitchFamily="18" charset="0"/>
                <a:cs typeface="Times New Roman" panose="02020603050405020304" pitchFamily="18" charset="0"/>
              </a:rPr>
              <a:t>поетапного</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ослаблення</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силових</a:t>
            </a:r>
            <a:r>
              <a:rPr lang="ru-RU" sz="1600" b="1" i="0" dirty="0">
                <a:solidFill>
                  <a:srgbClr val="000000"/>
                </a:solidFill>
                <a:effectLst/>
                <a:latin typeface="Times New Roman" panose="02020603050405020304" pitchFamily="18" charset="0"/>
                <a:cs typeface="Times New Roman" panose="02020603050405020304" pitchFamily="18" charset="0"/>
              </a:rPr>
              <a:t> та </a:t>
            </a:r>
            <a:r>
              <a:rPr lang="ru-RU" sz="1600" b="1" i="0" dirty="0" err="1">
                <a:solidFill>
                  <a:srgbClr val="000000"/>
                </a:solidFill>
                <a:effectLst/>
                <a:latin typeface="Times New Roman" panose="02020603050405020304" pitchFamily="18" charset="0"/>
                <a:cs typeface="Times New Roman" panose="02020603050405020304" pitchFamily="18" charset="0"/>
              </a:rPr>
              <a:t>деформованих</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конструкцій</a:t>
            </a:r>
            <a:r>
              <a:rPr lang="ru-RU" sz="1600" b="1" i="0" dirty="0">
                <a:solidFill>
                  <a:srgbClr val="000000"/>
                </a:solidFill>
                <a:effectLst/>
                <a:latin typeface="Times New Roman" panose="02020603050405020304" pitchFamily="18" charset="0"/>
                <a:cs typeface="Times New Roman" panose="02020603050405020304" pitchFamily="18" charset="0"/>
              </a:rPr>
              <a:t>, а </a:t>
            </a:r>
            <a:r>
              <a:rPr lang="ru-RU" sz="1600" b="1" i="0" dirty="0" err="1">
                <a:solidFill>
                  <a:srgbClr val="000000"/>
                </a:solidFill>
                <a:effectLst/>
                <a:latin typeface="Times New Roman" panose="02020603050405020304" pitchFamily="18" charset="0"/>
                <a:cs typeface="Times New Roman" panose="02020603050405020304" pitchFamily="18" charset="0"/>
              </a:rPr>
              <a:t>також</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часткового</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або</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повного</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руйнування</a:t>
            </a:r>
            <a:r>
              <a:rPr lang="ru-RU" sz="1600" b="1" i="0" dirty="0">
                <a:solidFill>
                  <a:srgbClr val="000000"/>
                </a:solidFill>
                <a:effectLst/>
                <a:latin typeface="Times New Roman" panose="02020603050405020304" pitchFamily="18" charset="0"/>
                <a:cs typeface="Times New Roman" panose="02020603050405020304" pitchFamily="18" charset="0"/>
              </a:rPr>
              <a:t> кузова </a:t>
            </a:r>
            <a:r>
              <a:rPr lang="ru-RU" sz="1600" b="1" i="0" dirty="0" err="1">
                <a:solidFill>
                  <a:srgbClr val="000000"/>
                </a:solidFill>
                <a:effectLst/>
                <a:latin typeface="Times New Roman" panose="02020603050405020304" pitchFamily="18" charset="0"/>
                <a:cs typeface="Times New Roman" panose="02020603050405020304" pitchFamily="18" charset="0"/>
              </a:rPr>
              <a:t>автомобіля</a:t>
            </a:r>
            <a:endParaRPr lang="ru-RU" sz="1600" b="1" i="0" dirty="0">
              <a:solidFill>
                <a:srgbClr val="000000"/>
              </a:solidFill>
              <a:effectLst/>
              <a:latin typeface="Times New Roman" panose="02020603050405020304" pitchFamily="18" charset="0"/>
              <a:cs typeface="Times New Roman" panose="02020603050405020304" pitchFamily="18" charset="0"/>
            </a:endParaRPr>
          </a:p>
          <a:p>
            <a:pPr algn="l"/>
            <a:r>
              <a:rPr lang="ru-RU" sz="1600" b="1" i="0" dirty="0" err="1">
                <a:solidFill>
                  <a:srgbClr val="FF0000"/>
                </a:solidFill>
                <a:effectLst/>
                <a:latin typeface="Times New Roman" panose="02020603050405020304" pitchFamily="18" charset="0"/>
                <a:cs typeface="Times New Roman" panose="02020603050405020304" pitchFamily="18" charset="0"/>
              </a:rPr>
              <a:t>Затиснення</a:t>
            </a:r>
            <a:r>
              <a:rPr lang="ru-RU" sz="1600" b="1" i="0" dirty="0">
                <a:solidFill>
                  <a:srgbClr val="FF0000"/>
                </a:solidFill>
                <a:effectLst/>
                <a:latin typeface="Times New Roman" panose="02020603050405020304" pitchFamily="18" charset="0"/>
                <a:cs typeface="Times New Roman" panose="02020603050405020304" pitchFamily="18" charset="0"/>
              </a:rPr>
              <a:t> - </a:t>
            </a:r>
            <a:r>
              <a:rPr lang="ru-RU" sz="1600" b="1" i="0" dirty="0" err="1">
                <a:solidFill>
                  <a:srgbClr val="FF0000"/>
                </a:solidFill>
                <a:effectLst/>
                <a:latin typeface="Times New Roman" panose="02020603050405020304" pitchFamily="18" charset="0"/>
                <a:cs typeface="Times New Roman" panose="02020603050405020304" pitchFamily="18" charset="0"/>
              </a:rPr>
              <a:t>це</a:t>
            </a:r>
            <a:r>
              <a:rPr lang="ru-RU" sz="1600" b="1" i="0" dirty="0">
                <a:solidFill>
                  <a:srgbClr val="FF0000"/>
                </a:solidFill>
                <a:effectLst/>
                <a:latin typeface="Times New Roman" panose="02020603050405020304" pitchFamily="18" charset="0"/>
                <a:cs typeface="Times New Roman" panose="02020603050405020304" pitchFamily="18" charset="0"/>
              </a:rPr>
              <a:t> </a:t>
            </a:r>
            <a:r>
              <a:rPr lang="ru-RU" sz="1600" b="1" i="0" dirty="0" err="1">
                <a:solidFill>
                  <a:srgbClr val="FF0000"/>
                </a:solidFill>
                <a:effectLst/>
                <a:latin typeface="Times New Roman" panose="02020603050405020304" pitchFamily="18" charset="0"/>
                <a:cs typeface="Times New Roman" panose="02020603050405020304" pitchFamily="18" charset="0"/>
              </a:rPr>
              <a:t>защемлення</a:t>
            </a:r>
            <a:r>
              <a:rPr lang="ru-RU" sz="1600" b="1" i="0" dirty="0">
                <a:solidFill>
                  <a:srgbClr val="FF0000"/>
                </a:solidFill>
                <a:effectLst/>
                <a:latin typeface="Times New Roman" panose="02020603050405020304" pitchFamily="18" charset="0"/>
                <a:cs typeface="Times New Roman" panose="02020603050405020304" pitchFamily="18" charset="0"/>
              </a:rPr>
              <a:t> </a:t>
            </a:r>
            <a:r>
              <a:rPr lang="ru-RU" sz="1600" b="1" i="0" dirty="0" err="1">
                <a:solidFill>
                  <a:srgbClr val="FF0000"/>
                </a:solidFill>
                <a:effectLst/>
                <a:latin typeface="Times New Roman" panose="02020603050405020304" pitchFamily="18" charset="0"/>
                <a:cs typeface="Times New Roman" panose="02020603050405020304" pitchFamily="18" charset="0"/>
              </a:rPr>
              <a:t>потерпілого</a:t>
            </a:r>
            <a:r>
              <a:rPr lang="ru-RU" sz="1600" b="1" i="0" dirty="0">
                <a:solidFill>
                  <a:srgbClr val="FF0000"/>
                </a:solidFill>
                <a:effectLst/>
                <a:latin typeface="Times New Roman" panose="02020603050405020304" pitchFamily="18" charset="0"/>
                <a:cs typeface="Times New Roman" panose="02020603050405020304" pitchFamily="18" charset="0"/>
              </a:rPr>
              <a:t> </a:t>
            </a:r>
            <a:r>
              <a:rPr lang="ru-RU" sz="1600" b="1" i="0" dirty="0" err="1">
                <a:solidFill>
                  <a:srgbClr val="FF0000"/>
                </a:solidFill>
                <a:effectLst/>
                <a:latin typeface="Times New Roman" panose="02020603050405020304" pitchFamily="18" charset="0"/>
                <a:cs typeface="Times New Roman" panose="02020603050405020304" pitchFamily="18" charset="0"/>
              </a:rPr>
              <a:t>між</a:t>
            </a:r>
            <a:r>
              <a:rPr lang="ru-RU" sz="1600" b="1" i="0" dirty="0">
                <a:solidFill>
                  <a:srgbClr val="FF0000"/>
                </a:solidFill>
                <a:effectLst/>
                <a:latin typeface="Times New Roman" panose="02020603050405020304" pitchFamily="18" charset="0"/>
                <a:cs typeface="Times New Roman" panose="02020603050405020304" pitchFamily="18" charset="0"/>
              </a:rPr>
              <a:t> </a:t>
            </a:r>
            <a:r>
              <a:rPr lang="ru-RU" sz="1600" b="1" i="0" dirty="0" err="1">
                <a:solidFill>
                  <a:srgbClr val="FF0000"/>
                </a:solidFill>
                <a:effectLst/>
                <a:latin typeface="Times New Roman" panose="02020603050405020304" pitchFamily="18" charset="0"/>
                <a:cs typeface="Times New Roman" panose="02020603050405020304" pitchFamily="18" charset="0"/>
              </a:rPr>
              <a:t>елементами</a:t>
            </a:r>
            <a:r>
              <a:rPr lang="ru-RU" sz="1600" b="1" i="0" dirty="0">
                <a:solidFill>
                  <a:srgbClr val="FF0000"/>
                </a:solidFill>
                <a:effectLst/>
                <a:latin typeface="Times New Roman" panose="02020603050405020304" pitchFamily="18" charset="0"/>
                <a:cs typeface="Times New Roman" panose="02020603050405020304" pitchFamily="18" charset="0"/>
              </a:rPr>
              <a:t> </a:t>
            </a:r>
            <a:r>
              <a:rPr lang="ru-RU" sz="1600" b="1" i="0" dirty="0" err="1">
                <a:solidFill>
                  <a:srgbClr val="FF0000"/>
                </a:solidFill>
                <a:effectLst/>
                <a:latin typeface="Times New Roman" panose="02020603050405020304" pitchFamily="18" charset="0"/>
                <a:cs typeface="Times New Roman" panose="02020603050405020304" pitchFamily="18" charset="0"/>
              </a:rPr>
              <a:t>конструкції</a:t>
            </a:r>
            <a:r>
              <a:rPr lang="ru-RU" sz="1600" b="1" i="0" dirty="0">
                <a:solidFill>
                  <a:srgbClr val="FF0000"/>
                </a:solidFill>
                <a:effectLst/>
                <a:latin typeface="Times New Roman" panose="02020603050405020304" pitchFamily="18" charset="0"/>
                <a:cs typeface="Times New Roman" panose="02020603050405020304" pitchFamily="18" charset="0"/>
              </a:rPr>
              <a:t> кузова </a:t>
            </a:r>
            <a:r>
              <a:rPr lang="ru-RU" sz="1600" b="1" i="0" dirty="0" err="1">
                <a:solidFill>
                  <a:srgbClr val="FF0000"/>
                </a:solidFill>
                <a:effectLst/>
                <a:latin typeface="Times New Roman" panose="02020603050405020304" pitchFamily="18" charset="0"/>
                <a:cs typeface="Times New Roman" panose="02020603050405020304" pitchFamily="18" charset="0"/>
              </a:rPr>
              <a:t>автомобіля</a:t>
            </a:r>
            <a:r>
              <a:rPr lang="ru-RU" sz="1600" b="1" i="0" dirty="0">
                <a:solidFill>
                  <a:srgbClr val="FF0000"/>
                </a:solidFill>
                <a:effectLst/>
                <a:latin typeface="Times New Roman" panose="02020603050405020304" pitchFamily="18" charset="0"/>
                <a:cs typeface="Times New Roman" panose="02020603050405020304" pitchFamily="18" charset="0"/>
              </a:rPr>
              <a:t>.</a:t>
            </a:r>
          </a:p>
          <a:p>
            <a:pPr algn="l"/>
            <a:r>
              <a:rPr lang="ru-RU" sz="1600" b="1" i="0" dirty="0">
                <a:solidFill>
                  <a:srgbClr val="FF0000"/>
                </a:solidFill>
                <a:effectLst/>
                <a:latin typeface="Times New Roman" panose="02020603050405020304" pitchFamily="18" charset="0"/>
                <a:cs typeface="Times New Roman" panose="02020603050405020304" pitchFamily="18" charset="0"/>
              </a:rPr>
              <a:t>Для </a:t>
            </a:r>
            <a:r>
              <a:rPr lang="ru-RU" sz="1600" b="1" i="0" dirty="0" err="1">
                <a:solidFill>
                  <a:srgbClr val="FF0000"/>
                </a:solidFill>
                <a:effectLst/>
                <a:latin typeface="Times New Roman" panose="02020603050405020304" pitchFamily="18" charset="0"/>
                <a:cs typeface="Times New Roman" panose="02020603050405020304" pitchFamily="18" charset="0"/>
              </a:rPr>
              <a:t>проведення</a:t>
            </a:r>
            <a:r>
              <a:rPr lang="ru-RU" sz="1600" b="1" i="0" dirty="0">
                <a:solidFill>
                  <a:srgbClr val="FF0000"/>
                </a:solidFill>
                <a:effectLst/>
                <a:latin typeface="Times New Roman" panose="02020603050405020304" pitchFamily="18" charset="0"/>
                <a:cs typeface="Times New Roman" panose="02020603050405020304" pitchFamily="18" charset="0"/>
              </a:rPr>
              <a:t> </a:t>
            </a:r>
            <a:r>
              <a:rPr lang="ru-RU" sz="1600" b="1" i="0" dirty="0" err="1">
                <a:solidFill>
                  <a:srgbClr val="FF0000"/>
                </a:solidFill>
                <a:effectLst/>
                <a:latin typeface="Times New Roman" panose="02020603050405020304" pitchFamily="18" charset="0"/>
                <a:cs typeface="Times New Roman" panose="02020603050405020304" pitchFamily="18" charset="0"/>
              </a:rPr>
              <a:t>робіт</a:t>
            </a:r>
            <a:r>
              <a:rPr lang="ru-RU" sz="1600" b="1" i="0" dirty="0">
                <a:solidFill>
                  <a:srgbClr val="FF0000"/>
                </a:solidFill>
                <a:effectLst/>
                <a:latin typeface="Times New Roman" panose="02020603050405020304" pitchFamily="18" charset="0"/>
                <a:cs typeface="Times New Roman" panose="02020603050405020304" pitchFamily="18" charset="0"/>
              </a:rPr>
              <a:t> з </a:t>
            </a:r>
            <a:r>
              <a:rPr lang="ru-RU" sz="1600" b="1" i="0" dirty="0" err="1">
                <a:solidFill>
                  <a:srgbClr val="FF0000"/>
                </a:solidFill>
                <a:effectLst/>
                <a:latin typeface="Times New Roman" panose="02020603050405020304" pitchFamily="18" charset="0"/>
                <a:cs typeface="Times New Roman" panose="02020603050405020304" pitchFamily="18" charset="0"/>
              </a:rPr>
              <a:t>деблокування</a:t>
            </a:r>
            <a:r>
              <a:rPr lang="ru-RU" sz="1600" b="1" i="0" dirty="0">
                <a:solidFill>
                  <a:srgbClr val="FF0000"/>
                </a:solidFill>
                <a:effectLst/>
                <a:latin typeface="Times New Roman" panose="02020603050405020304" pitchFamily="18" charset="0"/>
                <a:cs typeface="Times New Roman" panose="02020603050405020304" pitchFamily="18" charset="0"/>
              </a:rPr>
              <a:t> </a:t>
            </a:r>
            <a:r>
              <a:rPr lang="ru-RU" sz="1600" b="1" i="0" dirty="0" err="1">
                <a:solidFill>
                  <a:srgbClr val="FF0000"/>
                </a:solidFill>
                <a:effectLst/>
                <a:latin typeface="Times New Roman" panose="02020603050405020304" pitchFamily="18" charset="0"/>
                <a:cs typeface="Times New Roman" panose="02020603050405020304" pitchFamily="18" charset="0"/>
              </a:rPr>
              <a:t>потерпілого</a:t>
            </a:r>
            <a:r>
              <a:rPr lang="ru-RU" sz="1600" b="1" i="0" dirty="0">
                <a:solidFill>
                  <a:srgbClr val="FF0000"/>
                </a:solidFill>
                <a:effectLst/>
                <a:latin typeface="Times New Roman" panose="02020603050405020304" pitchFamily="18" charset="0"/>
                <a:cs typeface="Times New Roman" panose="02020603050405020304" pitchFamily="18" charset="0"/>
              </a:rPr>
              <a:t> </a:t>
            </a:r>
            <a:r>
              <a:rPr lang="ru-RU" sz="1600" b="1" i="0" dirty="0" err="1">
                <a:solidFill>
                  <a:srgbClr val="FF0000"/>
                </a:solidFill>
                <a:effectLst/>
                <a:latin typeface="Times New Roman" panose="02020603050405020304" pitchFamily="18" charset="0"/>
                <a:cs typeface="Times New Roman" panose="02020603050405020304" pitchFamily="18" charset="0"/>
              </a:rPr>
              <a:t>необхідно</a:t>
            </a:r>
            <a:r>
              <a:rPr lang="ru-RU" sz="1600" b="1" i="0" dirty="0">
                <a:solidFill>
                  <a:srgbClr val="FF0000"/>
                </a:solidFill>
                <a:effectLst/>
                <a:latin typeface="Times New Roman" panose="02020603050405020304" pitchFamily="18" charset="0"/>
                <a:cs typeface="Times New Roman" panose="02020603050405020304" pitchFamily="18" charset="0"/>
              </a:rPr>
              <a:t> </a:t>
            </a:r>
            <a:r>
              <a:rPr lang="ru-RU" sz="1600" b="1" i="0" dirty="0" err="1">
                <a:solidFill>
                  <a:srgbClr val="FF0000"/>
                </a:solidFill>
                <a:effectLst/>
                <a:latin typeface="Times New Roman" panose="02020603050405020304" pitchFamily="18" charset="0"/>
                <a:cs typeface="Times New Roman" panose="02020603050405020304" pitchFamily="18" charset="0"/>
              </a:rPr>
              <a:t>дотримуватися</a:t>
            </a:r>
            <a:r>
              <a:rPr lang="ru-RU" sz="1600" b="1" i="0" dirty="0">
                <a:solidFill>
                  <a:srgbClr val="FF0000"/>
                </a:solidFill>
                <a:effectLst/>
                <a:latin typeface="Times New Roman" panose="02020603050405020304" pitchFamily="18" charset="0"/>
                <a:cs typeface="Times New Roman" panose="02020603050405020304" pitchFamily="18" charset="0"/>
              </a:rPr>
              <a:t> </a:t>
            </a:r>
            <a:r>
              <a:rPr lang="ru-RU" sz="1600" b="1" i="0" dirty="0" err="1">
                <a:solidFill>
                  <a:srgbClr val="FF0000"/>
                </a:solidFill>
                <a:effectLst/>
                <a:latin typeface="Times New Roman" panose="02020603050405020304" pitchFamily="18" charset="0"/>
                <a:cs typeface="Times New Roman" panose="02020603050405020304" pitchFamily="18" charset="0"/>
              </a:rPr>
              <a:t>наступних</a:t>
            </a:r>
            <a:r>
              <a:rPr lang="ru-RU" sz="1600" b="1" i="0" dirty="0">
                <a:solidFill>
                  <a:srgbClr val="FF0000"/>
                </a:solidFill>
                <a:effectLst/>
                <a:latin typeface="Times New Roman" panose="02020603050405020304" pitchFamily="18" charset="0"/>
                <a:cs typeface="Times New Roman" panose="02020603050405020304" pitchFamily="18" charset="0"/>
              </a:rPr>
              <a:t> правил:</a:t>
            </a:r>
          </a:p>
          <a:p>
            <a:pPr algn="l"/>
            <a:r>
              <a:rPr lang="ru-RU" sz="1600" b="1" i="0" dirty="0">
                <a:solidFill>
                  <a:srgbClr val="000000"/>
                </a:solidFill>
                <a:effectLst/>
                <a:latin typeface="Times New Roman" panose="02020603050405020304" pitchFamily="18" charset="0"/>
                <a:cs typeface="Times New Roman" panose="02020603050405020304" pitchFamily="18" charset="0"/>
              </a:rPr>
              <a:t>- не </a:t>
            </a:r>
            <a:r>
              <a:rPr lang="ru-RU" sz="1600" b="1" i="0" dirty="0" err="1">
                <a:solidFill>
                  <a:srgbClr val="000000"/>
                </a:solidFill>
                <a:effectLst/>
                <a:latin typeface="Times New Roman" panose="02020603050405020304" pitchFamily="18" charset="0"/>
                <a:cs typeface="Times New Roman" panose="02020603050405020304" pitchFamily="18" charset="0"/>
              </a:rPr>
              <a:t>допускати</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коливання</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потерпілого</a:t>
            </a:r>
            <a:r>
              <a:rPr lang="ru-RU" sz="1600" b="1" i="0" dirty="0">
                <a:solidFill>
                  <a:srgbClr val="000000"/>
                </a:solidFill>
                <a:effectLst/>
                <a:latin typeface="Times New Roman" panose="02020603050405020304" pitchFamily="18" charset="0"/>
                <a:cs typeface="Times New Roman" panose="02020603050405020304" pitchFamily="18" charset="0"/>
              </a:rPr>
              <a:t> та </a:t>
            </a:r>
            <a:r>
              <a:rPr lang="ru-RU" sz="1600" b="1" i="0" dirty="0" err="1">
                <a:solidFill>
                  <a:srgbClr val="000000"/>
                </a:solidFill>
                <a:effectLst/>
                <a:latin typeface="Times New Roman" panose="02020603050405020304" pitchFamily="18" charset="0"/>
                <a:cs typeface="Times New Roman" panose="02020603050405020304" pitchFamily="18" charset="0"/>
              </a:rPr>
              <a:t>автомобіля</a:t>
            </a:r>
            <a:r>
              <a:rPr lang="ru-RU" sz="1600" b="1" i="0" dirty="0">
                <a:solidFill>
                  <a:srgbClr val="000000"/>
                </a:solidFill>
                <a:effectLst/>
                <a:latin typeface="Times New Roman" panose="02020603050405020304" pitchFamily="18" charset="0"/>
                <a:cs typeface="Times New Roman" panose="02020603050405020304" pitchFamily="18" charset="0"/>
              </a:rPr>
              <a:t>, для </a:t>
            </a:r>
            <a:r>
              <a:rPr lang="ru-RU" sz="1600" b="1" i="0" dirty="0" err="1">
                <a:solidFill>
                  <a:srgbClr val="000000"/>
                </a:solidFill>
                <a:effectLst/>
                <a:latin typeface="Times New Roman" panose="02020603050405020304" pitchFamily="18" charset="0"/>
                <a:cs typeface="Times New Roman" panose="02020603050405020304" pitchFamily="18" charset="0"/>
              </a:rPr>
              <a:t>чого</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необхідно</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жорстко</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зафіксувати</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автомобіль</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спеціальними</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підпірками</a:t>
            </a:r>
            <a:r>
              <a:rPr lang="ru-RU" sz="1600" b="1" i="0" dirty="0">
                <a:solidFill>
                  <a:srgbClr val="000000"/>
                </a:solidFill>
                <a:effectLst/>
                <a:latin typeface="Times New Roman" panose="02020603050405020304" pitchFamily="18" charset="0"/>
                <a:cs typeface="Times New Roman" panose="02020603050405020304" pitchFamily="18" charset="0"/>
              </a:rPr>
              <a:t>;</a:t>
            </a:r>
          </a:p>
          <a:p>
            <a:pPr algn="l"/>
            <a:r>
              <a:rPr lang="ru-RU" sz="1600" b="1" i="0" dirty="0">
                <a:solidFill>
                  <a:srgbClr val="000000"/>
                </a:solidFill>
                <a:effectLst/>
                <a:latin typeface="Times New Roman" panose="02020603050405020304" pitchFamily="18" charset="0"/>
                <a:cs typeface="Times New Roman" panose="02020603050405020304" pitchFamily="18" charset="0"/>
              </a:rPr>
              <a:t>- перед </a:t>
            </a:r>
            <a:r>
              <a:rPr lang="ru-RU" sz="1600" b="1" i="0" dirty="0" err="1">
                <a:solidFill>
                  <a:srgbClr val="000000"/>
                </a:solidFill>
                <a:effectLst/>
                <a:latin typeface="Times New Roman" panose="02020603050405020304" pitchFamily="18" charset="0"/>
                <a:cs typeface="Times New Roman" panose="02020603050405020304" pitchFamily="18" charset="0"/>
              </a:rPr>
              <a:t>проведенням</a:t>
            </a:r>
            <a:r>
              <a:rPr lang="ru-RU" sz="1600" b="1" i="0" dirty="0">
                <a:solidFill>
                  <a:srgbClr val="000000"/>
                </a:solidFill>
                <a:effectLst/>
                <a:latin typeface="Times New Roman" panose="02020603050405020304" pitchFamily="18" charset="0"/>
                <a:cs typeface="Times New Roman" panose="02020603050405020304" pitchFamily="18" charset="0"/>
              </a:rPr>
              <a:t> будь-</a:t>
            </a:r>
            <a:r>
              <a:rPr lang="ru-RU" sz="1600" b="1" i="0" dirty="0" err="1">
                <a:solidFill>
                  <a:srgbClr val="000000"/>
                </a:solidFill>
                <a:effectLst/>
                <a:latin typeface="Times New Roman" panose="02020603050405020304" pitchFamily="18" charset="0"/>
                <a:cs typeface="Times New Roman" panose="02020603050405020304" pitchFamily="18" charset="0"/>
              </a:rPr>
              <a:t>яких</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дій</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потрібно</a:t>
            </a:r>
            <a:r>
              <a:rPr lang="ru-RU" sz="1600" b="1" i="0" dirty="0">
                <a:solidFill>
                  <a:srgbClr val="000000"/>
                </a:solidFill>
                <a:effectLst/>
                <a:latin typeface="Times New Roman" panose="02020603050405020304" pitchFamily="18" charset="0"/>
                <a:cs typeface="Times New Roman" panose="02020603050405020304" pitchFamily="18" charset="0"/>
              </a:rPr>
              <a:t> максимально </a:t>
            </a:r>
            <a:r>
              <a:rPr lang="ru-RU" sz="1600" b="1" i="0" dirty="0" err="1">
                <a:solidFill>
                  <a:srgbClr val="000000"/>
                </a:solidFill>
                <a:effectLst/>
                <a:latin typeface="Times New Roman" panose="02020603050405020304" pitchFamily="18" charset="0"/>
                <a:cs typeface="Times New Roman" panose="02020603050405020304" pitchFamily="18" charset="0"/>
              </a:rPr>
              <a:t>забезпечити</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безпеку</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потерпілому</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закрити</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його</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від</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осколків</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скла</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інших</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предметів</a:t>
            </a:r>
            <a:r>
              <a:rPr lang="ru-RU" sz="1600" b="1" i="0" dirty="0">
                <a:solidFill>
                  <a:srgbClr val="000000"/>
                </a:solidFill>
                <a:effectLst/>
                <a:latin typeface="Times New Roman" panose="02020603050405020304" pitchFamily="18" charset="0"/>
                <a:cs typeface="Times New Roman" panose="02020603050405020304" pitchFamily="18" charset="0"/>
              </a:rPr>
              <a:t>;</a:t>
            </a:r>
          </a:p>
          <a:p>
            <a:pPr algn="l"/>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необхідно</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попередити</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спрацювання</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подушок</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безпеки</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які</a:t>
            </a:r>
            <a:r>
              <a:rPr lang="ru-RU" sz="1600" b="1" i="0" dirty="0">
                <a:solidFill>
                  <a:srgbClr val="000000"/>
                </a:solidFill>
                <a:effectLst/>
                <a:latin typeface="Times New Roman" panose="02020603050405020304" pitchFamily="18" charset="0"/>
                <a:cs typeface="Times New Roman" panose="02020603050405020304" pitchFamily="18" charset="0"/>
              </a:rPr>
              <a:t> не </a:t>
            </a:r>
            <a:r>
              <a:rPr lang="ru-RU" sz="1600" b="1" i="0" dirty="0" err="1">
                <a:solidFill>
                  <a:srgbClr val="000000"/>
                </a:solidFill>
                <a:effectLst/>
                <a:latin typeface="Times New Roman" panose="02020603050405020304" pitchFamily="18" charset="0"/>
                <a:cs typeface="Times New Roman" panose="02020603050405020304" pitchFamily="18" charset="0"/>
              </a:rPr>
              <a:t>спрацювали</a:t>
            </a:r>
            <a:r>
              <a:rPr lang="ru-RU" sz="1600" b="1" i="0" dirty="0">
                <a:solidFill>
                  <a:srgbClr val="000000"/>
                </a:solidFill>
                <a:effectLst/>
                <a:latin typeface="Times New Roman" panose="02020603050405020304" pitchFamily="18" charset="0"/>
                <a:cs typeface="Times New Roman" panose="02020603050405020304" pitchFamily="18" charset="0"/>
              </a:rPr>
              <a:t>. Для </a:t>
            </a:r>
            <a:r>
              <a:rPr lang="ru-RU" sz="1600" b="1" i="0" dirty="0" err="1">
                <a:solidFill>
                  <a:srgbClr val="000000"/>
                </a:solidFill>
                <a:effectLst/>
                <a:latin typeface="Times New Roman" panose="02020603050405020304" pitchFamily="18" charset="0"/>
                <a:cs typeface="Times New Roman" panose="02020603050405020304" pitchFamily="18" charset="0"/>
              </a:rPr>
              <a:t>цього</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потрібно</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вимкнути</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акумулятор</a:t>
            </a:r>
            <a:r>
              <a:rPr lang="ru-RU" sz="1600" b="1" i="0" dirty="0">
                <a:solidFill>
                  <a:srgbClr val="000000"/>
                </a:solidFill>
                <a:effectLst/>
                <a:latin typeface="Times New Roman" panose="02020603050405020304" pitchFamily="18" charset="0"/>
                <a:cs typeface="Times New Roman" panose="02020603050405020304" pitchFamily="18" charset="0"/>
              </a:rPr>
              <a:t> та не </a:t>
            </a:r>
            <a:r>
              <a:rPr lang="ru-RU" sz="1600" b="1" i="0" dirty="0" err="1">
                <a:solidFill>
                  <a:srgbClr val="000000"/>
                </a:solidFill>
                <a:effectLst/>
                <a:latin typeface="Times New Roman" panose="02020603050405020304" pitchFamily="18" charset="0"/>
                <a:cs typeface="Times New Roman" panose="02020603050405020304" pitchFamily="18" charset="0"/>
              </a:rPr>
              <a:t>торкатися</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датчиків</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місця</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розташування</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подушок</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безпеки</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позначені</a:t>
            </a:r>
            <a:r>
              <a:rPr lang="ru-RU" sz="1600" b="1" i="0" dirty="0">
                <a:solidFill>
                  <a:srgbClr val="000000"/>
                </a:solidFill>
                <a:effectLst/>
                <a:latin typeface="Times New Roman" panose="02020603050405020304" pitchFamily="18" charset="0"/>
                <a:cs typeface="Times New Roman" panose="02020603050405020304" pitchFamily="18" charset="0"/>
              </a:rPr>
              <a:t>). Паски </a:t>
            </a:r>
            <a:r>
              <a:rPr lang="ru-RU" sz="1600" b="1" i="0" dirty="0" err="1">
                <a:solidFill>
                  <a:srgbClr val="000000"/>
                </a:solidFill>
                <a:effectLst/>
                <a:latin typeface="Times New Roman" panose="02020603050405020304" pitchFamily="18" charset="0"/>
                <a:cs typeface="Times New Roman" panose="02020603050405020304" pitchFamily="18" charset="0"/>
              </a:rPr>
              <a:t>безпеки</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потрібно</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акуратно</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зрізати</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попередньо</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закріпивши</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потерпілого</a:t>
            </a:r>
            <a:r>
              <a:rPr lang="ru-RU" sz="1600" b="1" i="0" dirty="0">
                <a:solidFill>
                  <a:srgbClr val="000000"/>
                </a:solidFill>
                <a:effectLst/>
                <a:latin typeface="Times New Roman" panose="02020603050405020304" pitchFamily="18" charset="0"/>
                <a:cs typeface="Times New Roman" panose="02020603050405020304" pitchFamily="18" charset="0"/>
              </a:rPr>
              <a:t>;</a:t>
            </a:r>
          </a:p>
          <a:p>
            <a:pPr algn="l"/>
            <a:r>
              <a:rPr lang="ru-RU" sz="1600" b="1" i="0" dirty="0">
                <a:solidFill>
                  <a:srgbClr val="000000"/>
                </a:solidFill>
                <a:effectLst/>
                <a:latin typeface="Times New Roman" panose="02020603050405020304" pitchFamily="18" charset="0"/>
                <a:cs typeface="Times New Roman" panose="02020603050405020304" pitchFamily="18" charset="0"/>
              </a:rPr>
              <a:t>- в </a:t>
            </a:r>
            <a:r>
              <a:rPr lang="ru-RU" sz="1600" b="1" i="0" dirty="0" err="1">
                <a:solidFill>
                  <a:srgbClr val="000000"/>
                </a:solidFill>
                <a:effectLst/>
                <a:latin typeface="Times New Roman" panose="02020603050405020304" pitchFamily="18" charset="0"/>
                <a:cs typeface="Times New Roman" panose="02020603050405020304" pitchFamily="18" charset="0"/>
              </a:rPr>
              <a:t>більшості</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випадків</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потерпілого</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краще</a:t>
            </a:r>
            <a:r>
              <a:rPr lang="ru-RU" sz="1600" b="1" i="0" dirty="0">
                <a:solidFill>
                  <a:srgbClr val="000000"/>
                </a:solidFill>
                <a:effectLst/>
                <a:latin typeface="Times New Roman" panose="02020603050405020304" pitchFamily="18" charset="0"/>
                <a:cs typeface="Times New Roman" panose="02020603050405020304" pitchFamily="18" charset="0"/>
              </a:rPr>
              <a:t> за все </a:t>
            </a:r>
            <a:r>
              <a:rPr lang="ru-RU" sz="1600" b="1" i="0" dirty="0" err="1">
                <a:solidFill>
                  <a:srgbClr val="000000"/>
                </a:solidFill>
                <a:effectLst/>
                <a:latin typeface="Times New Roman" panose="02020603050405020304" pitchFamily="18" charset="0"/>
                <a:cs typeface="Times New Roman" panose="02020603050405020304" pitchFamily="18" charset="0"/>
              </a:rPr>
              <a:t>передати</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працівникам</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швидкої</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допомоги</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зберігши</a:t>
            </a:r>
            <a:r>
              <a:rPr lang="ru-RU" sz="1600" b="1" i="0" dirty="0">
                <a:solidFill>
                  <a:srgbClr val="000000"/>
                </a:solidFill>
                <a:effectLst/>
                <a:latin typeface="Times New Roman" panose="02020603050405020304" pitchFamily="18" charset="0"/>
                <a:cs typeface="Times New Roman" panose="02020603050405020304" pitchFamily="18" charset="0"/>
              </a:rPr>
              <a:t> те </a:t>
            </a:r>
            <a:r>
              <a:rPr lang="ru-RU" sz="1600" b="1" i="0" dirty="0" err="1">
                <a:solidFill>
                  <a:srgbClr val="000000"/>
                </a:solidFill>
                <a:effectLst/>
                <a:latin typeface="Times New Roman" panose="02020603050405020304" pitchFamily="18" charset="0"/>
                <a:cs typeface="Times New Roman" panose="02020603050405020304" pitchFamily="18" charset="0"/>
              </a:rPr>
              <a:t>положення</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тіла</a:t>
            </a:r>
            <a:r>
              <a:rPr lang="ru-RU" sz="1600" b="1" i="0" dirty="0">
                <a:solidFill>
                  <a:srgbClr val="000000"/>
                </a:solidFill>
                <a:effectLst/>
                <a:latin typeface="Times New Roman" panose="02020603050405020304" pitchFamily="18" charset="0"/>
                <a:cs typeface="Times New Roman" panose="02020603050405020304" pitchFamily="18" charset="0"/>
              </a:rPr>
              <a:t>, в </a:t>
            </a:r>
            <a:r>
              <a:rPr lang="ru-RU" sz="1600" b="1" i="0" dirty="0" err="1">
                <a:solidFill>
                  <a:srgbClr val="000000"/>
                </a:solidFill>
                <a:effectLst/>
                <a:latin typeface="Times New Roman" panose="02020603050405020304" pitchFamily="18" charset="0"/>
                <a:cs typeface="Times New Roman" panose="02020603050405020304" pitchFamily="18" charset="0"/>
              </a:rPr>
              <a:t>якому</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він</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знаходився</a:t>
            </a:r>
            <a:r>
              <a:rPr lang="ru-RU" sz="1600" b="1" i="0" dirty="0">
                <a:solidFill>
                  <a:srgbClr val="000000"/>
                </a:solidFill>
                <a:effectLst/>
                <a:latin typeface="Times New Roman" panose="02020603050405020304" pitchFamily="18" charset="0"/>
                <a:cs typeface="Times New Roman" panose="02020603050405020304" pitchFamily="18" charset="0"/>
              </a:rPr>
              <a:t> до </a:t>
            </a:r>
            <a:r>
              <a:rPr lang="ru-RU" sz="1600" b="1" i="0" dirty="0" err="1">
                <a:solidFill>
                  <a:srgbClr val="000000"/>
                </a:solidFill>
                <a:effectLst/>
                <a:latin typeface="Times New Roman" panose="02020603050405020304" pitchFamily="18" charset="0"/>
                <a:cs typeface="Times New Roman" panose="02020603050405020304" pitchFamily="18" charset="0"/>
              </a:rPr>
              <a:t>прибуття</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рятувальників</a:t>
            </a:r>
            <a:r>
              <a:rPr lang="ru-RU" sz="1600" b="1" i="0" dirty="0">
                <a:solidFill>
                  <a:srgbClr val="000000"/>
                </a:solidFill>
                <a:effectLst/>
                <a:latin typeface="Times New Roman" panose="02020603050405020304" pitchFamily="18" charset="0"/>
                <a:cs typeface="Times New Roman" panose="02020603050405020304" pitchFamily="18" charset="0"/>
              </a:rPr>
              <a:t>;</a:t>
            </a:r>
          </a:p>
          <a:p>
            <a:pPr algn="l"/>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деблокування</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потерпілого</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необхідно</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проводити</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звільняючи</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простір</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навколо</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нього</a:t>
            </a:r>
            <a:r>
              <a:rPr lang="ru-RU" sz="1600" b="1" i="0" dirty="0">
                <a:solidFill>
                  <a:srgbClr val="000000"/>
                </a:solidFill>
                <a:effectLst/>
                <a:latin typeface="Times New Roman" panose="02020603050405020304" pitchFamily="18" charset="0"/>
                <a:cs typeface="Times New Roman" panose="02020603050405020304" pitchFamily="18" charset="0"/>
              </a:rPr>
              <a:t>, а не </a:t>
            </a:r>
            <a:r>
              <a:rPr lang="ru-RU" sz="1600" b="1" i="0" dirty="0" err="1">
                <a:solidFill>
                  <a:srgbClr val="000000"/>
                </a:solidFill>
                <a:effectLst/>
                <a:latin typeface="Times New Roman" panose="02020603050405020304" pitchFamily="18" charset="0"/>
                <a:cs typeface="Times New Roman" panose="02020603050405020304" pitchFamily="18" charset="0"/>
              </a:rPr>
              <a:t>витягати</a:t>
            </a:r>
            <a:r>
              <a:rPr lang="ru-RU" sz="1600" b="1" i="0" dirty="0">
                <a:solidFill>
                  <a:srgbClr val="000000"/>
                </a:solidFill>
                <a:effectLst/>
                <a:latin typeface="Times New Roman" panose="02020603050405020304" pitchFamily="18" charset="0"/>
                <a:cs typeface="Times New Roman" panose="02020603050405020304" pitchFamily="18" charset="0"/>
              </a:rPr>
              <a:t> через </a:t>
            </a:r>
            <a:r>
              <a:rPr lang="ru-RU" sz="1600" b="1" i="0" dirty="0" err="1">
                <a:solidFill>
                  <a:srgbClr val="000000"/>
                </a:solidFill>
                <a:effectLst/>
                <a:latin typeface="Times New Roman" panose="02020603050405020304" pitchFamily="18" charset="0"/>
                <a:cs typeface="Times New Roman" panose="02020603050405020304" pitchFamily="18" charset="0"/>
              </a:rPr>
              <a:t>вузькі</a:t>
            </a:r>
            <a:r>
              <a:rPr lang="ru-RU" sz="1600" b="1" i="0" dirty="0">
                <a:solidFill>
                  <a:srgbClr val="000000"/>
                </a:solidFill>
                <a:effectLst/>
                <a:latin typeface="Times New Roman" panose="02020603050405020304" pitchFamily="18" charset="0"/>
                <a:cs typeface="Times New Roman" panose="02020603050405020304" pitchFamily="18" charset="0"/>
              </a:rPr>
              <a:t> отвори, </a:t>
            </a:r>
            <a:r>
              <a:rPr lang="ru-RU" sz="1600" b="1" i="0" dirty="0" err="1">
                <a:solidFill>
                  <a:srgbClr val="000000"/>
                </a:solidFill>
                <a:effectLst/>
                <a:latin typeface="Times New Roman" panose="02020603050405020304" pitchFamily="18" charset="0"/>
                <a:cs typeface="Times New Roman" panose="02020603050405020304" pitchFamily="18" charset="0"/>
              </a:rPr>
              <a:t>завдаючи</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ризику</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додаткового</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травмування</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Виняток</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можуть</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становити</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випадки</a:t>
            </a:r>
            <a:r>
              <a:rPr lang="ru-RU" sz="1600" b="1" i="0" dirty="0">
                <a:solidFill>
                  <a:srgbClr val="000000"/>
                </a:solidFill>
                <a:effectLst/>
                <a:latin typeface="Times New Roman" panose="02020603050405020304" pitchFamily="18" charset="0"/>
                <a:cs typeface="Times New Roman" panose="02020603050405020304" pitchFamily="18" charset="0"/>
              </a:rPr>
              <a:t>, коли </a:t>
            </a:r>
            <a:r>
              <a:rPr lang="ru-RU" sz="1600" b="1" i="0" dirty="0" err="1">
                <a:solidFill>
                  <a:srgbClr val="000000"/>
                </a:solidFill>
                <a:effectLst/>
                <a:latin typeface="Times New Roman" panose="02020603050405020304" pitchFamily="18" charset="0"/>
                <a:cs typeface="Times New Roman" panose="02020603050405020304" pitchFamily="18" charset="0"/>
              </a:rPr>
              <a:t>потрібна</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негайна</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евакуація</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або</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екстрені</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медичні</a:t>
            </a:r>
            <a:r>
              <a:rPr lang="ru-RU" sz="1600" b="1" i="0" dirty="0">
                <a:solidFill>
                  <a:srgbClr val="000000"/>
                </a:solidFill>
                <a:effectLst/>
                <a:latin typeface="Times New Roman" panose="02020603050405020304" pitchFamily="18" charset="0"/>
                <a:cs typeface="Times New Roman" panose="02020603050405020304" pitchFamily="18" charset="0"/>
              </a:rPr>
              <a:t> заходи;</a:t>
            </a:r>
          </a:p>
          <a:p>
            <a:pPr algn="l"/>
            <a:r>
              <a:rPr lang="ru-RU" sz="1600" b="1" i="0" dirty="0">
                <a:solidFill>
                  <a:srgbClr val="000000"/>
                </a:solidFill>
                <a:effectLst/>
                <a:latin typeface="Times New Roman" panose="02020603050405020304" pitchFamily="18" charset="0"/>
                <a:cs typeface="Times New Roman" panose="02020603050405020304" pitchFamily="18" charset="0"/>
              </a:rPr>
              <a:t>- в </a:t>
            </a:r>
            <a:r>
              <a:rPr lang="ru-RU" sz="1600" b="1" i="0" dirty="0" err="1">
                <a:solidFill>
                  <a:srgbClr val="000000"/>
                </a:solidFill>
                <a:effectLst/>
                <a:latin typeface="Times New Roman" panose="02020603050405020304" pitchFamily="18" charset="0"/>
                <a:cs typeface="Times New Roman" panose="02020603050405020304" pitchFamily="18" charset="0"/>
              </a:rPr>
              <a:t>залежності</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від</a:t>
            </a:r>
            <a:r>
              <a:rPr lang="ru-RU" sz="1600" b="1" i="0" dirty="0">
                <a:solidFill>
                  <a:srgbClr val="000000"/>
                </a:solidFill>
                <a:effectLst/>
                <a:latin typeface="Times New Roman" panose="02020603050405020304" pitchFamily="18" charset="0"/>
                <a:cs typeface="Times New Roman" panose="02020603050405020304" pitchFamily="18" charset="0"/>
              </a:rPr>
              <a:t> обстановки, </a:t>
            </a:r>
            <a:r>
              <a:rPr lang="ru-RU" sz="1600" b="1" i="0" dirty="0" err="1">
                <a:solidFill>
                  <a:srgbClr val="000000"/>
                </a:solidFill>
                <a:effectLst/>
                <a:latin typeface="Times New Roman" panose="02020603050405020304" pitchFamily="18" charset="0"/>
                <a:cs typeface="Times New Roman" panose="02020603050405020304" pitchFamily="18" charset="0"/>
              </a:rPr>
              <a:t>потрібно</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утриматися</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від</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вилучення</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потерпілого</a:t>
            </a:r>
            <a:r>
              <a:rPr lang="ru-RU" sz="1600" b="1" i="0" dirty="0">
                <a:solidFill>
                  <a:srgbClr val="000000"/>
                </a:solidFill>
                <a:effectLst/>
                <a:latin typeface="Times New Roman" panose="02020603050405020304" pitchFamily="18" charset="0"/>
                <a:cs typeface="Times New Roman" panose="02020603050405020304" pitchFamily="18" charset="0"/>
              </a:rPr>
              <a:t> з </a:t>
            </a:r>
            <a:r>
              <a:rPr lang="ru-RU" sz="1600" b="1" i="0" dirty="0" err="1">
                <a:solidFill>
                  <a:srgbClr val="000000"/>
                </a:solidFill>
                <a:effectLst/>
                <a:latin typeface="Times New Roman" panose="02020603050405020304" pitchFamily="18" charset="0"/>
                <a:cs typeface="Times New Roman" panose="02020603050405020304" pitchFamily="18" charset="0"/>
              </a:rPr>
              <a:t>автомобіля</a:t>
            </a:r>
            <a:r>
              <a:rPr lang="ru-RU" sz="1600" b="1" i="0" dirty="0">
                <a:solidFill>
                  <a:srgbClr val="000000"/>
                </a:solidFill>
                <a:effectLst/>
                <a:latin typeface="Times New Roman" panose="02020603050405020304" pitchFamily="18" charset="0"/>
                <a:cs typeface="Times New Roman" panose="02020603050405020304" pitchFamily="18" charset="0"/>
              </a:rPr>
              <a:t> до </a:t>
            </a:r>
            <a:r>
              <a:rPr lang="ru-RU" sz="1600" b="1" i="0" dirty="0" err="1">
                <a:solidFill>
                  <a:srgbClr val="000000"/>
                </a:solidFill>
                <a:effectLst/>
                <a:latin typeface="Times New Roman" panose="02020603050405020304" pitchFamily="18" charset="0"/>
                <a:cs typeface="Times New Roman" panose="02020603050405020304" pitchFamily="18" charset="0"/>
              </a:rPr>
              <a:t>прибуття</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швидкої</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допомоги</a:t>
            </a:r>
            <a:r>
              <a:rPr lang="ru-RU" sz="1600" b="1" i="0" dirty="0">
                <a:solidFill>
                  <a:srgbClr val="000000"/>
                </a:solidFill>
                <a:effectLst/>
                <a:latin typeface="Times New Roman" panose="02020603050405020304" pitchFamily="18" charset="0"/>
                <a:cs typeface="Times New Roman" panose="02020603050405020304" pitchFamily="18" charset="0"/>
              </a:rPr>
              <a:t>;</a:t>
            </a:r>
          </a:p>
          <a:p>
            <a:pPr algn="l"/>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швидкість</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проведення</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рятувальних</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робіт</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необхідна</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тільки</a:t>
            </a:r>
            <a:r>
              <a:rPr lang="ru-RU" sz="1600" b="1" i="0" dirty="0">
                <a:solidFill>
                  <a:srgbClr val="000000"/>
                </a:solidFill>
                <a:effectLst/>
                <a:latin typeface="Times New Roman" panose="02020603050405020304" pitchFamily="18" charset="0"/>
                <a:cs typeface="Times New Roman" panose="02020603050405020304" pitchFamily="18" charset="0"/>
              </a:rPr>
              <a:t> до </a:t>
            </a:r>
            <a:r>
              <a:rPr lang="ru-RU" sz="1600" b="1" i="0" dirty="0" err="1">
                <a:solidFill>
                  <a:srgbClr val="000000"/>
                </a:solidFill>
                <a:effectLst/>
                <a:latin typeface="Times New Roman" panose="02020603050405020304" pitchFamily="18" charset="0"/>
                <a:cs typeface="Times New Roman" panose="02020603050405020304" pitchFamily="18" charset="0"/>
              </a:rPr>
              <a:t>стабілізації</a:t>
            </a:r>
            <a:r>
              <a:rPr lang="ru-RU" sz="1600" b="1" i="0" dirty="0">
                <a:solidFill>
                  <a:srgbClr val="000000"/>
                </a:solidFill>
                <a:effectLst/>
                <a:latin typeface="Times New Roman" panose="02020603050405020304" pitchFamily="18" charset="0"/>
                <a:cs typeface="Times New Roman" panose="02020603050405020304" pitchFamily="18" charset="0"/>
              </a:rPr>
              <a:t> стану </a:t>
            </a:r>
            <a:r>
              <a:rPr lang="ru-RU" sz="1600" b="1" i="0" dirty="0" err="1">
                <a:solidFill>
                  <a:srgbClr val="000000"/>
                </a:solidFill>
                <a:effectLst/>
                <a:latin typeface="Times New Roman" panose="02020603050405020304" pitchFamily="18" charset="0"/>
                <a:cs typeface="Times New Roman" panose="02020603050405020304" pitchFamily="18" charset="0"/>
              </a:rPr>
              <a:t>потерпілого</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Після</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доповіді</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лікаря</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що</a:t>
            </a:r>
            <a:r>
              <a:rPr lang="ru-RU" sz="1600" b="1" i="0" dirty="0">
                <a:solidFill>
                  <a:srgbClr val="000000"/>
                </a:solidFill>
                <a:effectLst/>
                <a:latin typeface="Times New Roman" panose="02020603050405020304" pitchFamily="18" charset="0"/>
                <a:cs typeface="Times New Roman" panose="02020603050405020304" pitchFamily="18" charset="0"/>
              </a:rPr>
              <a:t> стан </a:t>
            </a:r>
            <a:r>
              <a:rPr lang="ru-RU" sz="1600" b="1" i="0" dirty="0" err="1">
                <a:solidFill>
                  <a:srgbClr val="000000"/>
                </a:solidFill>
                <a:effectLst/>
                <a:latin typeface="Times New Roman" panose="02020603050405020304" pitchFamily="18" charset="0"/>
                <a:cs typeface="Times New Roman" panose="02020603050405020304" pitchFamily="18" charset="0"/>
              </a:rPr>
              <a:t>потерпілого</a:t>
            </a:r>
            <a:r>
              <a:rPr lang="ru-RU" sz="1600" b="1" i="0" dirty="0">
                <a:solidFill>
                  <a:srgbClr val="000000"/>
                </a:solidFill>
                <a:effectLst/>
                <a:latin typeface="Times New Roman" panose="02020603050405020304" pitchFamily="18" charset="0"/>
                <a:cs typeface="Times New Roman" panose="02020603050405020304" pitchFamily="18" charset="0"/>
              </a:rPr>
              <a:t> не </a:t>
            </a:r>
            <a:r>
              <a:rPr lang="ru-RU" sz="1600" b="1" i="0" dirty="0" err="1">
                <a:solidFill>
                  <a:srgbClr val="000000"/>
                </a:solidFill>
                <a:effectLst/>
                <a:latin typeface="Times New Roman" panose="02020603050405020304" pitchFamily="18" charset="0"/>
                <a:cs typeface="Times New Roman" panose="02020603050405020304" pitchFamily="18" charset="0"/>
              </a:rPr>
              <a:t>погіршується</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швидкісна</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стадія</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минає</a:t>
            </a:r>
            <a:r>
              <a:rPr lang="ru-RU" sz="1600" b="1" i="0" dirty="0">
                <a:solidFill>
                  <a:srgbClr val="000000"/>
                </a:solidFill>
                <a:effectLst/>
                <a:latin typeface="Times New Roman" panose="02020603050405020304" pitchFamily="18" charset="0"/>
                <a:cs typeface="Times New Roman" panose="02020603050405020304" pitchFamily="18" charset="0"/>
              </a:rPr>
              <a:t> і </a:t>
            </a:r>
            <a:r>
              <a:rPr lang="ru-RU" sz="1600" b="1" i="0" dirty="0" err="1">
                <a:solidFill>
                  <a:srgbClr val="000000"/>
                </a:solidFill>
                <a:effectLst/>
                <a:latin typeface="Times New Roman" panose="02020603050405020304" pitchFamily="18" charset="0"/>
                <a:cs typeface="Times New Roman" panose="02020603050405020304" pitchFamily="18" charset="0"/>
              </a:rPr>
              <a:t>починаються</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систематичні</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рятувальні</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роботи</a:t>
            </a:r>
            <a:r>
              <a:rPr lang="ru-RU" sz="1600" b="1" i="0" dirty="0">
                <a:solidFill>
                  <a:srgbClr val="000000"/>
                </a:solidFill>
                <a:effectLst/>
                <a:latin typeface="Times New Roman" panose="02020603050405020304" pitchFamily="18" charset="0"/>
                <a:cs typeface="Times New Roman" panose="02020603050405020304" pitchFamily="18" charset="0"/>
              </a:rPr>
              <a:t>;</a:t>
            </a:r>
          </a:p>
          <a:p>
            <a:pPr algn="l"/>
            <a:r>
              <a:rPr lang="ru-RU" sz="1600" b="1" i="0" dirty="0">
                <a:solidFill>
                  <a:srgbClr val="000000"/>
                </a:solidFill>
                <a:effectLst/>
                <a:latin typeface="Times New Roman" panose="02020603050405020304" pitchFamily="18" charset="0"/>
                <a:cs typeface="Times New Roman" panose="02020603050405020304" pitchFamily="18" charset="0"/>
              </a:rPr>
              <a:t>- для </a:t>
            </a:r>
            <a:r>
              <a:rPr lang="ru-RU" sz="1600" b="1" i="0" dirty="0" err="1">
                <a:solidFill>
                  <a:srgbClr val="000000"/>
                </a:solidFill>
                <a:effectLst/>
                <a:latin typeface="Times New Roman" panose="02020603050405020304" pitchFamily="18" charset="0"/>
                <a:cs typeface="Times New Roman" panose="02020603050405020304" pitchFamily="18" charset="0"/>
              </a:rPr>
              <a:t>запобігання</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різким</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деформаціям</a:t>
            </a:r>
            <a:r>
              <a:rPr lang="ru-RU" sz="1600" b="1" i="0" dirty="0">
                <a:solidFill>
                  <a:srgbClr val="000000"/>
                </a:solidFill>
                <a:effectLst/>
                <a:latin typeface="Times New Roman" panose="02020603050405020304" pitchFamily="18" charset="0"/>
                <a:cs typeface="Times New Roman" panose="02020603050405020304" pitchFamily="18" charset="0"/>
              </a:rPr>
              <a:t> та </a:t>
            </a:r>
            <a:r>
              <a:rPr lang="ru-RU" sz="1600" b="1" i="0" dirty="0" err="1">
                <a:solidFill>
                  <a:srgbClr val="000000"/>
                </a:solidFill>
                <a:effectLst/>
                <a:latin typeface="Times New Roman" panose="02020603050405020304" pitchFamily="18" charset="0"/>
                <a:cs typeface="Times New Roman" panose="02020603050405020304" pitchFamily="18" charset="0"/>
              </a:rPr>
              <a:t>зсуванню</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елементів</a:t>
            </a:r>
            <a:r>
              <a:rPr lang="ru-RU" sz="1600" b="1" i="0" dirty="0">
                <a:solidFill>
                  <a:srgbClr val="000000"/>
                </a:solidFill>
                <a:effectLst/>
                <a:latin typeface="Times New Roman" panose="02020603050405020304" pitchFamily="18" charset="0"/>
                <a:cs typeface="Times New Roman" panose="02020603050405020304" pitchFamily="18" charset="0"/>
              </a:rPr>
              <a:t> кузова </a:t>
            </a:r>
            <a:r>
              <a:rPr lang="ru-RU" sz="1600" b="1" i="0" dirty="0" err="1">
                <a:solidFill>
                  <a:srgbClr val="000000"/>
                </a:solidFill>
                <a:effectLst/>
                <a:latin typeface="Times New Roman" panose="02020603050405020304" pitchFamily="18" charset="0"/>
                <a:cs typeface="Times New Roman" panose="02020603050405020304" pitchFamily="18" charset="0"/>
              </a:rPr>
              <a:t>необхідне</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поступове</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контрольоване</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послаблення</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конструкцій</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dirty="0" err="1">
                <a:solidFill>
                  <a:srgbClr val="000000"/>
                </a:solidFill>
                <a:effectLst/>
                <a:latin typeface="Times New Roman" panose="02020603050405020304" pitchFamily="18" charset="0"/>
                <a:cs typeface="Times New Roman" panose="02020603050405020304" pitchFamily="18" charset="0"/>
              </a:rPr>
              <a:t>автомобіля</a:t>
            </a:r>
            <a:r>
              <a:rPr lang="ru-RU" sz="1600" b="1" i="0" dirty="0">
                <a:solidFill>
                  <a:srgbClr val="000000"/>
                </a:solidFill>
                <a:effectLst/>
                <a:latin typeface="Times New Roman" panose="02020603050405020304" pitchFamily="18" charset="0"/>
                <a:cs typeface="Times New Roman" panose="02020603050405020304" pitchFamily="18" charset="0"/>
              </a:rPr>
              <a:t>.</a:t>
            </a:r>
          </a:p>
          <a:p>
            <a:endParaRPr lang="uk-UA" dirty="0"/>
          </a:p>
        </p:txBody>
      </p:sp>
    </p:spTree>
    <p:extLst>
      <p:ext uri="{BB962C8B-B14F-4D97-AF65-F5344CB8AC3E}">
        <p14:creationId xmlns:p14="http://schemas.microsoft.com/office/powerpoint/2010/main" val="39219931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Підзаголовок 2">
            <a:extLst>
              <a:ext uri="{FF2B5EF4-FFF2-40B4-BE49-F238E27FC236}">
                <a16:creationId xmlns:a16="http://schemas.microsoft.com/office/drawing/2014/main" id="{38380E88-2A58-4BE7-A092-C735A5254F3B}"/>
              </a:ext>
            </a:extLst>
          </p:cNvPr>
          <p:cNvSpPr>
            <a:spLocks noGrp="1"/>
          </p:cNvSpPr>
          <p:nvPr>
            <p:ph type="subTitle" idx="1"/>
          </p:nvPr>
        </p:nvSpPr>
        <p:spPr>
          <a:xfrm>
            <a:off x="0" y="0"/>
            <a:ext cx="12192000" cy="6913562"/>
          </a:xfrm>
        </p:spPr>
        <p:txBody>
          <a:bodyPr/>
          <a:lstStyle/>
          <a:p>
            <a:pPr algn="l"/>
            <a:r>
              <a:rPr lang="uk-UA" sz="1800" b="1" dirty="0">
                <a:latin typeface="Times New Roman" panose="02020603050405020304" pitchFamily="18" charset="0"/>
                <a:cs typeface="Times New Roman" panose="02020603050405020304" pitchFamily="18" charset="0"/>
              </a:rPr>
              <a:t>  Необхідною умовою ефективності проведення рятувальних робіт є максимальне розбирання ушкодженого автомобіля для забезпечення доступу до постраждалого, тобто звільнення довкола нього простору, необхідного для надання першої медичної допомоги, фіксація постраждалого без його додаткового переміщення і вилучення постраждалого з аварійного автомобіля. </a:t>
            </a:r>
          </a:p>
          <a:p>
            <a:pPr algn="l"/>
            <a:r>
              <a:rPr lang="uk-UA" sz="1800" b="1" dirty="0">
                <a:solidFill>
                  <a:srgbClr val="FF0000"/>
                </a:solidFill>
                <a:latin typeface="Times New Roman" panose="02020603050405020304" pitchFamily="18" charset="0"/>
                <a:cs typeface="Times New Roman" panose="02020603050405020304" pitchFamily="18" charset="0"/>
              </a:rPr>
              <a:t>  При цьому як для легкового, так і для вантажного автомобілів виконуються наступні основні операції:</a:t>
            </a:r>
            <a:r>
              <a:rPr lang="uk-UA" sz="1800" b="1" dirty="0">
                <a:latin typeface="Times New Roman" panose="02020603050405020304" pitchFamily="18" charset="0"/>
                <a:cs typeface="Times New Roman" panose="02020603050405020304" pitchFamily="18" charset="0"/>
              </a:rPr>
              <a:t> </a:t>
            </a:r>
          </a:p>
          <a:p>
            <a:pPr algn="l"/>
            <a:r>
              <a:rPr lang="uk-UA" sz="1800" b="1" dirty="0">
                <a:latin typeface="Times New Roman" panose="02020603050405020304" pitchFamily="18" charset="0"/>
                <a:cs typeface="Times New Roman" panose="02020603050405020304" pitchFamily="18" charset="0"/>
              </a:rPr>
              <a:t>• розвідка місця ДТП; </a:t>
            </a:r>
          </a:p>
          <a:p>
            <a:pPr algn="l"/>
            <a:r>
              <a:rPr lang="uk-UA" sz="1800" b="1" dirty="0">
                <a:latin typeface="Times New Roman" panose="02020603050405020304" pitchFamily="18" charset="0"/>
                <a:cs typeface="Times New Roman" panose="02020603050405020304" pitchFamily="18" charset="0"/>
              </a:rPr>
              <a:t>• позначення робочої зони загороджувальною стрічкою, світло відбиваючими конусами або миготливими ліхтарями; </a:t>
            </a:r>
          </a:p>
          <a:p>
            <a:pPr algn="l"/>
            <a:r>
              <a:rPr lang="uk-UA" sz="1800" b="1" dirty="0">
                <a:latin typeface="Times New Roman" panose="02020603050405020304" pitchFamily="18" charset="0"/>
                <a:cs typeface="Times New Roman" panose="02020603050405020304" pitchFamily="18" charset="0"/>
              </a:rPr>
              <a:t>• встановлення вогнегасника поблизу робочої зони у зручному місці; </a:t>
            </a:r>
          </a:p>
          <a:p>
            <a:pPr algn="l"/>
            <a:r>
              <a:rPr lang="uk-UA" sz="1800" b="1" dirty="0">
                <a:latin typeface="Times New Roman" panose="02020603050405020304" pitchFamily="18" charset="0"/>
                <a:cs typeface="Times New Roman" panose="02020603050405020304" pitchFamily="18" charset="0"/>
              </a:rPr>
              <a:t>• стабілізація (фіксація) ушкодженого автомобіля; </a:t>
            </a:r>
          </a:p>
          <a:p>
            <a:pPr algn="l"/>
            <a:r>
              <a:rPr lang="uk-UA" sz="1800" b="1" dirty="0">
                <a:latin typeface="Times New Roman" panose="02020603050405020304" pitchFamily="18" charset="0"/>
                <a:cs typeface="Times New Roman" panose="02020603050405020304" pitchFamily="18" charset="0"/>
              </a:rPr>
              <a:t>• відключення акумулятора; </a:t>
            </a:r>
          </a:p>
          <a:p>
            <a:pPr algn="l"/>
            <a:r>
              <a:rPr lang="uk-UA" sz="1800" b="1" dirty="0">
                <a:latin typeface="Times New Roman" panose="02020603050405020304" pitchFamily="18" charset="0"/>
                <a:cs typeface="Times New Roman" panose="02020603050405020304" pitchFamily="18" charset="0"/>
              </a:rPr>
              <a:t>• відключення систем, що не спрацювали (повітряних подушок і ременів безпеки); </a:t>
            </a:r>
          </a:p>
          <a:p>
            <a:pPr algn="l"/>
            <a:r>
              <a:rPr lang="uk-UA" sz="1800" b="1" dirty="0">
                <a:latin typeface="Times New Roman" panose="02020603050405020304" pitchFamily="18" charset="0"/>
                <a:cs typeface="Times New Roman" panose="02020603050405020304" pitchFamily="18" charset="0"/>
              </a:rPr>
              <a:t>• забезпечення захисту постраждалого від уламків (скла, пластику і </a:t>
            </a:r>
            <a:r>
              <a:rPr lang="uk-UA" sz="1800" b="1" dirty="0" err="1">
                <a:latin typeface="Times New Roman" panose="02020603050405020304" pitchFamily="18" charset="0"/>
                <a:cs typeface="Times New Roman" panose="02020603050405020304" pitchFamily="18" charset="0"/>
              </a:rPr>
              <a:t>т.п</a:t>
            </a:r>
            <a:r>
              <a:rPr lang="uk-UA" sz="1800" b="1" dirty="0">
                <a:latin typeface="Times New Roman" panose="02020603050405020304" pitchFamily="18" charset="0"/>
                <a:cs typeface="Times New Roman" panose="02020603050405020304" pitchFamily="18" charset="0"/>
              </a:rPr>
              <a:t>.) фрагментів ушкодженого </a:t>
            </a:r>
            <a:r>
              <a:rPr lang="uk-UA" sz="1800" b="1" dirty="0" err="1">
                <a:latin typeface="Times New Roman" panose="02020603050405020304" pitchFamily="18" charset="0"/>
                <a:cs typeface="Times New Roman" panose="02020603050405020304" pitchFamily="18" charset="0"/>
              </a:rPr>
              <a:t>корпуса</a:t>
            </a:r>
            <a:r>
              <a:rPr lang="uk-UA" sz="1800" b="1" dirty="0">
                <a:latin typeface="Times New Roman" panose="02020603050405020304" pitchFamily="18" charset="0"/>
                <a:cs typeface="Times New Roman" panose="02020603050405020304" pitchFamily="18" charset="0"/>
              </a:rPr>
              <a:t> автомобіля, інструментів; </a:t>
            </a:r>
          </a:p>
          <a:p>
            <a:pPr algn="l"/>
            <a:r>
              <a:rPr lang="uk-UA" sz="1800" b="1" dirty="0">
                <a:latin typeface="Times New Roman" panose="02020603050405020304" pitchFamily="18" charset="0"/>
                <a:cs typeface="Times New Roman" panose="02020603050405020304" pitchFamily="18" charset="0"/>
              </a:rPr>
              <a:t>• зняття залишкової напруги в деформованому кузові аварійного ТЗ шляхом </a:t>
            </a:r>
            <a:r>
              <a:rPr lang="uk-UA" sz="1800" b="1" dirty="0" err="1">
                <a:latin typeface="Times New Roman" panose="02020603050405020304" pitchFamily="18" charset="0"/>
                <a:cs typeface="Times New Roman" panose="02020603050405020304" pitchFamily="18" charset="0"/>
              </a:rPr>
              <a:t>перекушування</a:t>
            </a:r>
            <a:r>
              <a:rPr lang="uk-UA" sz="1800" b="1" dirty="0">
                <a:latin typeface="Times New Roman" panose="02020603050405020304" pitchFamily="18" charset="0"/>
                <a:cs typeface="Times New Roman" panose="02020603050405020304" pitchFamily="18" charset="0"/>
              </a:rPr>
              <a:t> однієї зі </a:t>
            </a:r>
            <a:r>
              <a:rPr lang="uk-UA" sz="1800" b="1" dirty="0" err="1">
                <a:latin typeface="Times New Roman" panose="02020603050405020304" pitchFamily="18" charset="0"/>
                <a:cs typeface="Times New Roman" panose="02020603050405020304" pitchFamily="18" charset="0"/>
              </a:rPr>
              <a:t>стійок</a:t>
            </a:r>
            <a:r>
              <a:rPr lang="uk-UA" sz="1800" b="1" dirty="0">
                <a:latin typeface="Times New Roman" panose="02020603050405020304" pitchFamily="18" charset="0"/>
                <a:cs typeface="Times New Roman" panose="02020603050405020304" pitchFamily="18" charset="0"/>
              </a:rPr>
              <a:t> або силового елемента кузова; </a:t>
            </a:r>
          </a:p>
          <a:p>
            <a:pPr algn="l"/>
            <a:r>
              <a:rPr lang="uk-UA" sz="1800" b="1" dirty="0">
                <a:latin typeface="Times New Roman" panose="02020603050405020304" pitchFamily="18" charset="0"/>
                <a:cs typeface="Times New Roman" panose="02020603050405020304" pitchFamily="18" charset="0"/>
              </a:rPr>
              <a:t>• фіксація постраждалого; </a:t>
            </a:r>
          </a:p>
          <a:p>
            <a:pPr algn="l"/>
            <a:r>
              <a:rPr lang="uk-UA" sz="1800" b="1" dirty="0">
                <a:latin typeface="Times New Roman" panose="02020603050405020304" pitchFamily="18" charset="0"/>
                <a:cs typeface="Times New Roman" panose="02020603050405020304" pitchFamily="18" charset="0"/>
              </a:rPr>
              <a:t>• надання постраждалому першої медичної допомоги; </a:t>
            </a:r>
          </a:p>
          <a:p>
            <a:pPr algn="l"/>
            <a:r>
              <a:rPr lang="uk-UA" sz="1800" b="1" dirty="0">
                <a:latin typeface="Times New Roman" panose="02020603050405020304" pitchFamily="18" charset="0"/>
                <a:cs typeface="Times New Roman" panose="02020603050405020304" pitchFamily="18" charset="0"/>
              </a:rPr>
              <a:t>• деблокування постраждалого; </a:t>
            </a:r>
          </a:p>
          <a:p>
            <a:pPr algn="l"/>
            <a:r>
              <a:rPr lang="uk-UA" sz="1800" b="1" dirty="0">
                <a:latin typeface="Times New Roman" panose="02020603050405020304" pitchFamily="18" charset="0"/>
                <a:cs typeface="Times New Roman" panose="02020603050405020304" pitchFamily="18" charset="0"/>
              </a:rPr>
              <a:t>• вилучення постраждалого з ушкодженого ТЗ.</a:t>
            </a:r>
          </a:p>
        </p:txBody>
      </p:sp>
    </p:spTree>
    <p:extLst>
      <p:ext uri="{BB962C8B-B14F-4D97-AF65-F5344CB8AC3E}">
        <p14:creationId xmlns:p14="http://schemas.microsoft.com/office/powerpoint/2010/main" val="5420343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ідзаголовок 2">
            <a:extLst>
              <a:ext uri="{FF2B5EF4-FFF2-40B4-BE49-F238E27FC236}">
                <a16:creationId xmlns:a16="http://schemas.microsoft.com/office/drawing/2014/main" id="{B06A15FD-C009-4D99-B537-0E4589C0AB10}"/>
              </a:ext>
            </a:extLst>
          </p:cNvPr>
          <p:cNvSpPr>
            <a:spLocks noGrp="1"/>
          </p:cNvSpPr>
          <p:nvPr>
            <p:ph type="subTitle" idx="1"/>
          </p:nvPr>
        </p:nvSpPr>
        <p:spPr>
          <a:xfrm>
            <a:off x="0" y="0"/>
            <a:ext cx="12192000" cy="1869440"/>
          </a:xfrm>
        </p:spPr>
        <p:txBody>
          <a:bodyPr/>
          <a:lstStyle/>
          <a:p>
            <a:r>
              <a:rPr lang="uk-UA" b="1" dirty="0">
                <a:solidFill>
                  <a:srgbClr val="FF0000"/>
                </a:solidFill>
                <a:latin typeface="Times New Roman" panose="02020603050405020304" pitchFamily="18" charset="0"/>
                <a:cs typeface="Times New Roman" panose="02020603050405020304" pitchFamily="18" charset="0"/>
              </a:rPr>
              <a:t>Розвідка </a:t>
            </a:r>
          </a:p>
          <a:p>
            <a:pPr algn="l"/>
            <a:r>
              <a:rPr lang="uk-UA" dirty="0">
                <a:latin typeface="Times New Roman" panose="02020603050405020304" pitchFamily="18" charset="0"/>
                <a:cs typeface="Times New Roman" panose="02020603050405020304" pitchFamily="18" charset="0"/>
              </a:rPr>
              <a:t>Метою проведення розвідки при ДТП є виявлення на місці небезпечних факторів та визначення стану постраждалого (постраждалих). На підставі даних розвідки керівник визначає тактику проведення рятувальних робіт. Розвідка має відповідати таким вимогам як: безперервність, своєчасність, повнота та достовірність інформації.</a:t>
            </a:r>
          </a:p>
        </p:txBody>
      </p:sp>
      <p:pic>
        <p:nvPicPr>
          <p:cNvPr id="5" name="Рисунок 4">
            <a:extLst>
              <a:ext uri="{FF2B5EF4-FFF2-40B4-BE49-F238E27FC236}">
                <a16:creationId xmlns:a16="http://schemas.microsoft.com/office/drawing/2014/main" id="{8872E031-531F-412C-86F8-CA57DFBD26D7}"/>
              </a:ext>
            </a:extLst>
          </p:cNvPr>
          <p:cNvPicPr>
            <a:picLocks noChangeAspect="1"/>
          </p:cNvPicPr>
          <p:nvPr/>
        </p:nvPicPr>
        <p:blipFill>
          <a:blip r:embed="rId3"/>
          <a:stretch>
            <a:fillRect/>
          </a:stretch>
        </p:blipFill>
        <p:spPr>
          <a:xfrm>
            <a:off x="0" y="1869440"/>
            <a:ext cx="5034975" cy="3307183"/>
          </a:xfrm>
          <a:prstGeom prst="rect">
            <a:avLst/>
          </a:prstGeom>
        </p:spPr>
      </p:pic>
      <p:sp>
        <p:nvSpPr>
          <p:cNvPr id="7" name="TextBox 6">
            <a:extLst>
              <a:ext uri="{FF2B5EF4-FFF2-40B4-BE49-F238E27FC236}">
                <a16:creationId xmlns:a16="http://schemas.microsoft.com/office/drawing/2014/main" id="{FC125CA4-7852-4139-B941-EEAADBFBF4D9}"/>
              </a:ext>
            </a:extLst>
          </p:cNvPr>
          <p:cNvSpPr txBox="1"/>
          <p:nvPr/>
        </p:nvSpPr>
        <p:spPr>
          <a:xfrm>
            <a:off x="5034975" y="1869440"/>
            <a:ext cx="7157025" cy="4893647"/>
          </a:xfrm>
          <a:prstGeom prst="rect">
            <a:avLst/>
          </a:prstGeom>
          <a:noFill/>
        </p:spPr>
        <p:txBody>
          <a:bodyPr wrap="square">
            <a:spAutoFit/>
          </a:bodyPr>
          <a:lstStyle/>
          <a:p>
            <a:r>
              <a:rPr lang="uk-UA" sz="2400" dirty="0"/>
              <a:t>  Розвідка починається під час первинної обробки інформації черговою частиною та виїзду рятувального підрозділу на місце події. </a:t>
            </a:r>
          </a:p>
          <a:p>
            <a:r>
              <a:rPr lang="uk-UA" sz="2400" dirty="0">
                <a:solidFill>
                  <a:srgbClr val="FF0000"/>
                </a:solidFill>
              </a:rPr>
              <a:t>На цьому етапі необхідно з’ясувати наступні питання:</a:t>
            </a:r>
            <a:r>
              <a:rPr lang="uk-UA" sz="2400" dirty="0"/>
              <a:t> </a:t>
            </a:r>
          </a:p>
          <a:p>
            <a:r>
              <a:rPr lang="uk-UA" sz="2400" dirty="0"/>
              <a:t>• маршрут руху для якнайшвидшого прибуття; </a:t>
            </a:r>
          </a:p>
          <a:p>
            <a:r>
              <a:rPr lang="uk-UA" sz="2400" dirty="0"/>
              <a:t>• фактори, які можуть впливати на небезпечний розвиток ситуації; </a:t>
            </a:r>
          </a:p>
          <a:p>
            <a:r>
              <a:rPr lang="uk-UA" sz="2400" dirty="0"/>
              <a:t>• варіанти розподілу обов’язків; </a:t>
            </a:r>
          </a:p>
          <a:p>
            <a:r>
              <a:rPr lang="uk-UA" sz="2400" dirty="0"/>
              <a:t>• необхідність виклику відповідних служб. </a:t>
            </a:r>
          </a:p>
          <a:p>
            <a:r>
              <a:rPr lang="uk-UA" sz="2400" dirty="0"/>
              <a:t>  Тактика проведення розвідки передбачає одночасне та чітке виконання рятувальниками заходів згідно з номерами бойового розрахунку в підрозділі. </a:t>
            </a:r>
          </a:p>
        </p:txBody>
      </p:sp>
    </p:spTree>
    <p:extLst>
      <p:ext uri="{BB962C8B-B14F-4D97-AF65-F5344CB8AC3E}">
        <p14:creationId xmlns:p14="http://schemas.microsoft.com/office/powerpoint/2010/main" val="8124528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ідзаголовок 2">
            <a:extLst>
              <a:ext uri="{FF2B5EF4-FFF2-40B4-BE49-F238E27FC236}">
                <a16:creationId xmlns:a16="http://schemas.microsoft.com/office/drawing/2014/main" id="{E1524E02-350A-44F8-B57B-185513CF2500}"/>
              </a:ext>
            </a:extLst>
          </p:cNvPr>
          <p:cNvSpPr>
            <a:spLocks noGrp="1"/>
          </p:cNvSpPr>
          <p:nvPr>
            <p:ph type="subTitle" idx="1"/>
          </p:nvPr>
        </p:nvSpPr>
        <p:spPr>
          <a:xfrm>
            <a:off x="0" y="0"/>
            <a:ext cx="12192000" cy="2204720"/>
          </a:xfrm>
        </p:spPr>
        <p:txBody>
          <a:bodyPr/>
          <a:lstStyle/>
          <a:p>
            <a:r>
              <a:rPr lang="uk-UA" b="1" dirty="0">
                <a:solidFill>
                  <a:srgbClr val="FF0000"/>
                </a:solidFill>
                <a:latin typeface="Times New Roman" panose="02020603050405020304" pitchFamily="18" charset="0"/>
                <a:cs typeface="Times New Roman" panose="02020603050405020304" pitchFamily="18" charset="0"/>
              </a:rPr>
              <a:t>Стабілізація (фіксація) ушкодженого автомобіля </a:t>
            </a:r>
          </a:p>
          <a:p>
            <a:pPr algn="l"/>
            <a:r>
              <a:rPr lang="uk-UA" dirty="0">
                <a:latin typeface="Times New Roman" panose="02020603050405020304" pitchFamily="18" charset="0"/>
                <a:cs typeface="Times New Roman" panose="02020603050405020304" pitchFamily="18" charset="0"/>
              </a:rPr>
              <a:t>Для усунення хитання ушкодженого ТЗ (зрушення, перекидання) його фіксують. Для цього використовуються спеціальні дерев’яні та пластмасові клинці або засоби технічного оснащення (домкрати, пневматичні подушки, гідравлічні </a:t>
            </a:r>
            <a:r>
              <a:rPr lang="uk-UA" dirty="0" err="1">
                <a:latin typeface="Times New Roman" panose="02020603050405020304" pitchFamily="18" charset="0"/>
                <a:cs typeface="Times New Roman" panose="02020603050405020304" pitchFamily="18" charset="0"/>
              </a:rPr>
              <a:t>стійки</a:t>
            </a:r>
            <a:r>
              <a:rPr lang="uk-UA" dirty="0">
                <a:latin typeface="Times New Roman" panose="02020603050405020304" pitchFamily="18" charset="0"/>
                <a:cs typeface="Times New Roman" panose="02020603050405020304" pitchFamily="18" charset="0"/>
              </a:rPr>
              <a:t> та інше). Якщо автомобіль стоїть на колесах, встановлюють що найменше три опорних блоки. Фіксуючі клинці розміщують у місцях, що забезпечують максимальну стабільність автомобіля</a:t>
            </a:r>
          </a:p>
        </p:txBody>
      </p:sp>
      <p:pic>
        <p:nvPicPr>
          <p:cNvPr id="5" name="Рисунок 4">
            <a:extLst>
              <a:ext uri="{FF2B5EF4-FFF2-40B4-BE49-F238E27FC236}">
                <a16:creationId xmlns:a16="http://schemas.microsoft.com/office/drawing/2014/main" id="{EC57C90C-F58E-49D4-B231-0B9601E96953}"/>
              </a:ext>
            </a:extLst>
          </p:cNvPr>
          <p:cNvPicPr>
            <a:picLocks noChangeAspect="1"/>
          </p:cNvPicPr>
          <p:nvPr/>
        </p:nvPicPr>
        <p:blipFill>
          <a:blip r:embed="rId3"/>
          <a:stretch>
            <a:fillRect/>
          </a:stretch>
        </p:blipFill>
        <p:spPr>
          <a:xfrm>
            <a:off x="2160521" y="2401533"/>
            <a:ext cx="7870958" cy="2054933"/>
          </a:xfrm>
          <a:prstGeom prst="rect">
            <a:avLst/>
          </a:prstGeom>
        </p:spPr>
      </p:pic>
      <p:sp>
        <p:nvSpPr>
          <p:cNvPr id="7" name="TextBox 6">
            <a:extLst>
              <a:ext uri="{FF2B5EF4-FFF2-40B4-BE49-F238E27FC236}">
                <a16:creationId xmlns:a16="http://schemas.microsoft.com/office/drawing/2014/main" id="{7A0E9E81-5DED-4661-AFA3-374EC7F2ED99}"/>
              </a:ext>
            </a:extLst>
          </p:cNvPr>
          <p:cNvSpPr txBox="1"/>
          <p:nvPr/>
        </p:nvSpPr>
        <p:spPr>
          <a:xfrm>
            <a:off x="0" y="5647512"/>
            <a:ext cx="12192000" cy="1200329"/>
          </a:xfrm>
          <a:prstGeom prst="rect">
            <a:avLst/>
          </a:prstGeom>
          <a:noFill/>
        </p:spPr>
        <p:txBody>
          <a:bodyPr wrap="square">
            <a:spAutoFit/>
          </a:bodyPr>
          <a:lstStyle/>
          <a:p>
            <a:r>
              <a:rPr lang="ru-RU" sz="2400" b="1" dirty="0" err="1">
                <a:solidFill>
                  <a:srgbClr val="FF0000"/>
                </a:solidFill>
                <a:latin typeface="Times New Roman" panose="02020603050405020304" pitchFamily="18" charset="0"/>
                <a:cs typeface="Times New Roman" panose="02020603050405020304" pitchFamily="18" charset="0"/>
              </a:rPr>
              <a:t>Ушкоджений</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легковий</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або</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вантажний</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автомобіль</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розташований</a:t>
            </a:r>
            <a:r>
              <a:rPr lang="ru-RU" sz="2400" b="1" dirty="0">
                <a:solidFill>
                  <a:srgbClr val="FF0000"/>
                </a:solidFill>
                <a:latin typeface="Times New Roman" panose="02020603050405020304" pitchFamily="18" charset="0"/>
                <a:cs typeface="Times New Roman" panose="02020603050405020304" pitchFamily="18" charset="0"/>
              </a:rPr>
              <a:t> горизонтально на колесах, </a:t>
            </a:r>
            <a:r>
              <a:rPr lang="ru-RU" sz="2400" b="1" dirty="0" err="1">
                <a:solidFill>
                  <a:srgbClr val="FF0000"/>
                </a:solidFill>
                <a:latin typeface="Times New Roman" panose="02020603050405020304" pitchFamily="18" charset="0"/>
                <a:cs typeface="Times New Roman" panose="02020603050405020304" pitchFamily="18" charset="0"/>
              </a:rPr>
              <a:t>також</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можна</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зафіксувати</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випустивши</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повітря</a:t>
            </a:r>
            <a:r>
              <a:rPr lang="ru-RU" sz="2400" b="1" dirty="0">
                <a:solidFill>
                  <a:srgbClr val="FF0000"/>
                </a:solidFill>
                <a:latin typeface="Times New Roman" panose="02020603050405020304" pitchFamily="18" charset="0"/>
                <a:cs typeface="Times New Roman" panose="02020603050405020304" pitchFamily="18" charset="0"/>
              </a:rPr>
              <a:t> з шин (</a:t>
            </a:r>
            <a:r>
              <a:rPr lang="ru-RU" sz="2400" b="1" dirty="0" err="1">
                <a:solidFill>
                  <a:srgbClr val="FF0000"/>
                </a:solidFill>
                <a:latin typeface="Times New Roman" panose="02020603050405020304" pitchFamily="18" charset="0"/>
                <a:cs typeface="Times New Roman" panose="02020603050405020304" pitchFamily="18" charset="0"/>
              </a:rPr>
              <a:t>викрутити</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або</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зрізати</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ніпеля</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шини</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або</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встановити</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дві</a:t>
            </a:r>
            <a:r>
              <a:rPr lang="ru-RU" sz="2400" b="1" dirty="0">
                <a:solidFill>
                  <a:srgbClr val="FF0000"/>
                </a:solidFill>
                <a:latin typeface="Times New Roman" panose="02020603050405020304" pitchFamily="18" charset="0"/>
                <a:cs typeface="Times New Roman" panose="02020603050405020304" pitchFamily="18" charset="0"/>
              </a:rPr>
              <a:t> колодки </a:t>
            </a:r>
            <a:r>
              <a:rPr lang="ru-RU" sz="2400" b="1" dirty="0" err="1">
                <a:solidFill>
                  <a:srgbClr val="FF0000"/>
                </a:solidFill>
                <a:latin typeface="Times New Roman" panose="02020603050405020304" pitchFamily="18" charset="0"/>
                <a:cs typeface="Times New Roman" panose="02020603050405020304" pitchFamily="18" charset="0"/>
              </a:rPr>
              <a:t>під</a:t>
            </a:r>
            <a:r>
              <a:rPr lang="ru-RU" sz="2400" b="1" dirty="0">
                <a:solidFill>
                  <a:srgbClr val="FF0000"/>
                </a:solidFill>
                <a:latin typeface="Times New Roman" panose="02020603050405020304" pitchFamily="18" charset="0"/>
                <a:cs typeface="Times New Roman" panose="02020603050405020304" pitchFamily="18" charset="0"/>
              </a:rPr>
              <a:t> колеса. </a:t>
            </a:r>
            <a:endParaRPr lang="uk-UA"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56142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ідзаголовок 2">
            <a:extLst>
              <a:ext uri="{FF2B5EF4-FFF2-40B4-BE49-F238E27FC236}">
                <a16:creationId xmlns:a16="http://schemas.microsoft.com/office/drawing/2014/main" id="{4BD290AA-2947-4164-82D8-BD1FB2C036C8}"/>
              </a:ext>
            </a:extLst>
          </p:cNvPr>
          <p:cNvSpPr>
            <a:spLocks noGrp="1"/>
          </p:cNvSpPr>
          <p:nvPr>
            <p:ph type="subTitle" idx="1"/>
          </p:nvPr>
        </p:nvSpPr>
        <p:spPr>
          <a:xfrm>
            <a:off x="0" y="0"/>
            <a:ext cx="12192000" cy="1655762"/>
          </a:xfrm>
        </p:spPr>
        <p:txBody>
          <a:bodyPr/>
          <a:lstStyle/>
          <a:p>
            <a:pPr algn="l"/>
            <a:r>
              <a:rPr lang="uk-UA" sz="2000" b="1" dirty="0">
                <a:latin typeface="Times New Roman" panose="02020603050405020304" pitchFamily="18" charset="0"/>
                <a:cs typeface="Times New Roman" panose="02020603050405020304" pitchFamily="18" charset="0"/>
              </a:rPr>
              <a:t>Якщо автомобіль перекинувся на бік, то для його фіксації встановлюють клинці під передню і задню </a:t>
            </a:r>
            <a:r>
              <a:rPr lang="uk-UA" sz="2000" b="1" dirty="0" err="1">
                <a:latin typeface="Times New Roman" panose="02020603050405020304" pitchFamily="18" charset="0"/>
                <a:cs typeface="Times New Roman" panose="02020603050405020304" pitchFamily="18" charset="0"/>
              </a:rPr>
              <a:t>стійки</a:t>
            </a:r>
            <a:r>
              <a:rPr lang="uk-UA" sz="2000" b="1" dirty="0">
                <a:latin typeface="Times New Roman" panose="02020603050405020304" pitchFamily="18" charset="0"/>
                <a:cs typeface="Times New Roman" panose="02020603050405020304" pitchFamily="18" charset="0"/>
              </a:rPr>
              <a:t>. З іншого боку встановлюють </a:t>
            </a:r>
            <a:r>
              <a:rPr lang="uk-UA" sz="2000" b="1" dirty="0" err="1">
                <a:latin typeface="Times New Roman" panose="02020603050405020304" pitchFamily="18" charset="0"/>
                <a:cs typeface="Times New Roman" panose="02020603050405020304" pitchFamily="18" charset="0"/>
              </a:rPr>
              <a:t>стійки</a:t>
            </a:r>
            <a:r>
              <a:rPr lang="uk-UA" sz="2000" b="1" dirty="0">
                <a:latin typeface="Times New Roman" panose="02020603050405020304" pitchFamily="18" charset="0"/>
                <a:cs typeface="Times New Roman" panose="02020603050405020304" pitchFamily="18" charset="0"/>
              </a:rPr>
              <a:t> (механічні, дерев’яні, металеві, гідравлічні, пневматичні) і фіксують їх.</a:t>
            </a:r>
          </a:p>
        </p:txBody>
      </p:sp>
      <p:pic>
        <p:nvPicPr>
          <p:cNvPr id="5" name="Рисунок 4">
            <a:extLst>
              <a:ext uri="{FF2B5EF4-FFF2-40B4-BE49-F238E27FC236}">
                <a16:creationId xmlns:a16="http://schemas.microsoft.com/office/drawing/2014/main" id="{22219767-8F74-4942-B732-8A43B1E8FF12}"/>
              </a:ext>
            </a:extLst>
          </p:cNvPr>
          <p:cNvPicPr>
            <a:picLocks noChangeAspect="1"/>
          </p:cNvPicPr>
          <p:nvPr/>
        </p:nvPicPr>
        <p:blipFill>
          <a:blip r:embed="rId3"/>
          <a:stretch>
            <a:fillRect/>
          </a:stretch>
        </p:blipFill>
        <p:spPr>
          <a:xfrm>
            <a:off x="2154643" y="827881"/>
            <a:ext cx="7882713" cy="2218769"/>
          </a:xfrm>
          <a:prstGeom prst="rect">
            <a:avLst/>
          </a:prstGeom>
        </p:spPr>
      </p:pic>
      <p:sp>
        <p:nvSpPr>
          <p:cNvPr id="7" name="TextBox 6">
            <a:extLst>
              <a:ext uri="{FF2B5EF4-FFF2-40B4-BE49-F238E27FC236}">
                <a16:creationId xmlns:a16="http://schemas.microsoft.com/office/drawing/2014/main" id="{638D30F7-7F66-40C6-80C6-E215B5C81251}"/>
              </a:ext>
            </a:extLst>
          </p:cNvPr>
          <p:cNvSpPr txBox="1"/>
          <p:nvPr/>
        </p:nvSpPr>
        <p:spPr>
          <a:xfrm>
            <a:off x="0" y="3075057"/>
            <a:ext cx="12192000" cy="707886"/>
          </a:xfrm>
          <a:prstGeom prst="rect">
            <a:avLst/>
          </a:prstGeom>
          <a:noFill/>
        </p:spPr>
        <p:txBody>
          <a:bodyPr wrap="square">
            <a:spAutoFit/>
          </a:bodyPr>
          <a:lstStyle/>
          <a:p>
            <a:r>
              <a:rPr lang="ru-RU" sz="2000" b="1" dirty="0" err="1">
                <a:latin typeface="Times New Roman" panose="02020603050405020304" pitchFamily="18" charset="0"/>
                <a:cs typeface="Times New Roman" panose="02020603050405020304" pitchFamily="18" charset="0"/>
              </a:rPr>
              <a:t>Якщо</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автомобіль</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перекинувся</a:t>
            </a:r>
            <a:r>
              <a:rPr lang="ru-RU" sz="2000" b="1" dirty="0">
                <a:latin typeface="Times New Roman" panose="02020603050405020304" pitchFamily="18" charset="0"/>
                <a:cs typeface="Times New Roman" panose="02020603050405020304" pitchFamily="18" charset="0"/>
              </a:rPr>
              <a:t> і </a:t>
            </a:r>
            <a:r>
              <a:rPr lang="ru-RU" sz="2000" b="1" dirty="0" err="1">
                <a:latin typeface="Times New Roman" panose="02020603050405020304" pitchFamily="18" charset="0"/>
                <a:cs typeface="Times New Roman" panose="02020603050405020304" pitchFamily="18" charset="0"/>
              </a:rPr>
              <a:t>лежить</a:t>
            </a:r>
            <a:r>
              <a:rPr lang="ru-RU" sz="2000" b="1" dirty="0">
                <a:latin typeface="Times New Roman" panose="02020603050405020304" pitchFamily="18" charset="0"/>
                <a:cs typeface="Times New Roman" panose="02020603050405020304" pitchFamily="18" charset="0"/>
              </a:rPr>
              <a:t> на даху, </a:t>
            </a:r>
            <a:r>
              <a:rPr lang="ru-RU" sz="2000" b="1" dirty="0" err="1">
                <a:latin typeface="Times New Roman" panose="02020603050405020304" pitchFamily="18" charset="0"/>
                <a:cs typeface="Times New Roman" panose="02020603050405020304" pitchFamily="18" charset="0"/>
              </a:rPr>
              <a:t>стійки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або</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клинці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необхідно</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встановити</a:t>
            </a:r>
            <a:r>
              <a:rPr lang="ru-RU" sz="2000" b="1" dirty="0">
                <a:latin typeface="Times New Roman" panose="02020603050405020304" pitchFamily="18" charset="0"/>
                <a:cs typeface="Times New Roman" panose="02020603050405020304" pitchFamily="18" charset="0"/>
              </a:rPr>
              <a:t> таким чином, </a:t>
            </a:r>
            <a:r>
              <a:rPr lang="ru-RU" sz="2000" b="1" dirty="0" err="1">
                <a:latin typeface="Times New Roman" panose="02020603050405020304" pitchFamily="18" charset="0"/>
                <a:cs typeface="Times New Roman" panose="02020603050405020304" pitchFamily="18" charset="0"/>
              </a:rPr>
              <a:t>щоб</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усунути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коливання</a:t>
            </a:r>
            <a:r>
              <a:rPr lang="ru-RU" sz="2000" b="1" dirty="0">
                <a:latin typeface="Times New Roman" panose="02020603050405020304" pitchFamily="18" charset="0"/>
                <a:cs typeface="Times New Roman" panose="02020603050405020304" pitchFamily="18" charset="0"/>
              </a:rPr>
              <a:t> ТЗ.</a:t>
            </a:r>
            <a:endParaRPr lang="uk-UA" sz="2000" b="1"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7E3AD40A-5C87-4CC4-9C43-89202BC7A0A2}"/>
              </a:ext>
            </a:extLst>
          </p:cNvPr>
          <p:cNvPicPr>
            <a:picLocks noChangeAspect="1"/>
          </p:cNvPicPr>
          <p:nvPr/>
        </p:nvPicPr>
        <p:blipFill>
          <a:blip r:embed="rId4"/>
          <a:stretch>
            <a:fillRect/>
          </a:stretch>
        </p:blipFill>
        <p:spPr>
          <a:xfrm>
            <a:off x="0" y="3874531"/>
            <a:ext cx="5967300" cy="2155588"/>
          </a:xfrm>
          <a:prstGeom prst="rect">
            <a:avLst/>
          </a:prstGeom>
        </p:spPr>
      </p:pic>
      <p:sp>
        <p:nvSpPr>
          <p:cNvPr id="11" name="TextBox 10">
            <a:extLst>
              <a:ext uri="{FF2B5EF4-FFF2-40B4-BE49-F238E27FC236}">
                <a16:creationId xmlns:a16="http://schemas.microsoft.com/office/drawing/2014/main" id="{C2AD2F03-F2C8-41D9-A29B-207EA9C520C2}"/>
              </a:ext>
            </a:extLst>
          </p:cNvPr>
          <p:cNvSpPr txBox="1"/>
          <p:nvPr/>
        </p:nvSpPr>
        <p:spPr>
          <a:xfrm>
            <a:off x="6224702" y="4952325"/>
            <a:ext cx="5967300" cy="1631216"/>
          </a:xfrm>
          <a:prstGeom prst="rect">
            <a:avLst/>
          </a:prstGeom>
          <a:noFill/>
        </p:spPr>
        <p:txBody>
          <a:bodyPr wrap="square">
            <a:spAutoFit/>
          </a:bodyPr>
          <a:lstStyle/>
          <a:p>
            <a:r>
              <a:rPr lang="uk-UA" sz="2000" b="1" dirty="0">
                <a:latin typeface="Times New Roman" panose="02020603050405020304" pitchFamily="18" charset="0"/>
                <a:cs typeface="Times New Roman" panose="02020603050405020304" pitchFamily="18" charset="0"/>
              </a:rPr>
              <a:t>В таких випадках дуже добре себе зарекомендували гідравлічні </a:t>
            </a:r>
            <a:r>
              <a:rPr lang="uk-UA" sz="2000" b="1" dirty="0" err="1">
                <a:latin typeface="Times New Roman" panose="02020603050405020304" pitchFamily="18" charset="0"/>
                <a:cs typeface="Times New Roman" panose="02020603050405020304" pitchFamily="18" charset="0"/>
              </a:rPr>
              <a:t>стійки</a:t>
            </a:r>
            <a:r>
              <a:rPr lang="uk-UA" sz="2000" b="1" dirty="0">
                <a:latin typeface="Times New Roman" panose="02020603050405020304" pitchFamily="18" charset="0"/>
                <a:cs typeface="Times New Roman" panose="02020603050405020304" pitchFamily="18" charset="0"/>
              </a:rPr>
              <a:t>, бо вони мають багато можливостей в тому числі й піднімання вантажу, та </a:t>
            </a:r>
            <a:r>
              <a:rPr lang="uk-UA" sz="2000" b="1" dirty="0" err="1">
                <a:latin typeface="Times New Roman" panose="02020603050405020304" pitchFamily="18" charset="0"/>
                <a:cs typeface="Times New Roman" panose="02020603050405020304" pitchFamily="18" charset="0"/>
              </a:rPr>
              <a:t>пневмоподушки</a:t>
            </a:r>
            <a:r>
              <a:rPr lang="uk-UA" sz="2000" b="1" dirty="0">
                <a:latin typeface="Times New Roman" panose="02020603050405020304" pitchFamily="18" charset="0"/>
                <a:cs typeface="Times New Roman" panose="02020603050405020304" pitchFamily="18" charset="0"/>
              </a:rPr>
              <a:t> різної форми і вантажопідйомності.</a:t>
            </a:r>
          </a:p>
        </p:txBody>
      </p:sp>
    </p:spTree>
    <p:extLst>
      <p:ext uri="{BB962C8B-B14F-4D97-AF65-F5344CB8AC3E}">
        <p14:creationId xmlns:p14="http://schemas.microsoft.com/office/powerpoint/2010/main" val="10890588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ідзаголовок 2">
            <a:extLst>
              <a:ext uri="{FF2B5EF4-FFF2-40B4-BE49-F238E27FC236}">
                <a16:creationId xmlns:a16="http://schemas.microsoft.com/office/drawing/2014/main" id="{3538A85C-F56E-4DB9-9E74-EDC49812069A}"/>
              </a:ext>
            </a:extLst>
          </p:cNvPr>
          <p:cNvSpPr>
            <a:spLocks noGrp="1"/>
          </p:cNvSpPr>
          <p:nvPr>
            <p:ph type="subTitle" idx="1"/>
          </p:nvPr>
        </p:nvSpPr>
        <p:spPr>
          <a:xfrm>
            <a:off x="0" y="0"/>
            <a:ext cx="12192000" cy="2804160"/>
          </a:xfrm>
        </p:spPr>
        <p:txBody>
          <a:bodyPr/>
          <a:lstStyle/>
          <a:p>
            <a:r>
              <a:rPr lang="uk-UA" b="1" dirty="0">
                <a:solidFill>
                  <a:srgbClr val="FF0000"/>
                </a:solidFill>
                <a:latin typeface="Times New Roman" panose="02020603050405020304" pitchFamily="18" charset="0"/>
                <a:cs typeface="Times New Roman" panose="02020603050405020304" pitchFamily="18" charset="0"/>
              </a:rPr>
              <a:t>Зняття залишкової напруги в деформованому кузові аварійного ТЗ</a:t>
            </a:r>
          </a:p>
          <a:p>
            <a:pPr algn="l"/>
            <a:r>
              <a:rPr lang="uk-UA" sz="2000" b="1" dirty="0">
                <a:latin typeface="Times New Roman" panose="02020603050405020304" pitchFamily="18" charset="0"/>
                <a:cs typeface="Times New Roman" panose="02020603050405020304" pitchFamily="18" charset="0"/>
              </a:rPr>
              <a:t>  Залишкові напруги в деформованому кузові аварійного автомобіля знімають шляхом </a:t>
            </a:r>
            <a:r>
              <a:rPr lang="uk-UA" sz="2000" b="1" dirty="0" err="1">
                <a:latin typeface="Times New Roman" panose="02020603050405020304" pitchFamily="18" charset="0"/>
                <a:cs typeface="Times New Roman" panose="02020603050405020304" pitchFamily="18" charset="0"/>
              </a:rPr>
              <a:t>перекушування</a:t>
            </a:r>
            <a:r>
              <a:rPr lang="uk-UA" sz="2000" b="1" dirty="0">
                <a:latin typeface="Times New Roman" panose="02020603050405020304" pitchFamily="18" charset="0"/>
                <a:cs typeface="Times New Roman" panose="02020603050405020304" pitchFamily="18" charset="0"/>
              </a:rPr>
              <a:t> </a:t>
            </a:r>
            <a:r>
              <a:rPr lang="uk-UA" sz="2000" b="1" dirty="0" err="1">
                <a:latin typeface="Times New Roman" panose="02020603050405020304" pitchFamily="18" charset="0"/>
                <a:cs typeface="Times New Roman" panose="02020603050405020304" pitchFamily="18" charset="0"/>
              </a:rPr>
              <a:t>стійки</a:t>
            </a:r>
            <a:r>
              <a:rPr lang="uk-UA" sz="2000" b="1" dirty="0">
                <a:latin typeface="Times New Roman" panose="02020603050405020304" pitchFamily="18" charset="0"/>
                <a:cs typeface="Times New Roman" panose="02020603050405020304" pitchFamily="18" charset="0"/>
              </a:rPr>
              <a:t> або іншого силового елемента кузова, що визначається залежно від характеру ушкодження автомобіля, ступеня деформації вузлів кузова, напрямку удару та інших факторів. При цьому. зміщення елементів кузова при знятті напруги повинні бути спрямовані убік, що зменшує затиснення постраждалого (тобто перший надріз робиться з боку удару). Перед </a:t>
            </a:r>
            <a:r>
              <a:rPr lang="uk-UA" sz="2000" b="1" dirty="0" err="1">
                <a:latin typeface="Times New Roman" panose="02020603050405020304" pitchFamily="18" charset="0"/>
                <a:cs typeface="Times New Roman" panose="02020603050405020304" pitchFamily="18" charset="0"/>
              </a:rPr>
              <a:t>перекушуванням</a:t>
            </a:r>
            <a:r>
              <a:rPr lang="uk-UA" sz="2000" b="1" dirty="0">
                <a:latin typeface="Times New Roman" panose="02020603050405020304" pitchFamily="18" charset="0"/>
                <a:cs typeface="Times New Roman" panose="02020603050405020304" pitchFamily="18" charset="0"/>
              </a:rPr>
              <a:t> обраного вузла необхідно проаналізувати характер можливих переміщень і усунути небезпеку додаткового затиснення постраждалого. Після зняття залишкової напруги, якщо є потреба, виконується повторна стабілізація автомобіля. </a:t>
            </a:r>
          </a:p>
        </p:txBody>
      </p:sp>
      <p:pic>
        <p:nvPicPr>
          <p:cNvPr id="5" name="Рисунок 4">
            <a:extLst>
              <a:ext uri="{FF2B5EF4-FFF2-40B4-BE49-F238E27FC236}">
                <a16:creationId xmlns:a16="http://schemas.microsoft.com/office/drawing/2014/main" id="{9B6E3E1E-E689-4763-B577-165B5C5F8F5F}"/>
              </a:ext>
            </a:extLst>
          </p:cNvPr>
          <p:cNvPicPr>
            <a:picLocks noChangeAspect="1"/>
          </p:cNvPicPr>
          <p:nvPr/>
        </p:nvPicPr>
        <p:blipFill>
          <a:blip r:embed="rId3"/>
          <a:stretch>
            <a:fillRect/>
          </a:stretch>
        </p:blipFill>
        <p:spPr>
          <a:xfrm>
            <a:off x="482660" y="2804160"/>
            <a:ext cx="11226679" cy="3308420"/>
          </a:xfrm>
          <a:prstGeom prst="rect">
            <a:avLst/>
          </a:prstGeom>
        </p:spPr>
      </p:pic>
    </p:spTree>
    <p:extLst>
      <p:ext uri="{BB962C8B-B14F-4D97-AF65-F5344CB8AC3E}">
        <p14:creationId xmlns:p14="http://schemas.microsoft.com/office/powerpoint/2010/main" val="3828246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ідзаголовок 2">
            <a:extLst>
              <a:ext uri="{FF2B5EF4-FFF2-40B4-BE49-F238E27FC236}">
                <a16:creationId xmlns:a16="http://schemas.microsoft.com/office/drawing/2014/main" id="{801EF98D-DABB-414F-9DFF-6FBF7CDD7CB6}"/>
              </a:ext>
            </a:extLst>
          </p:cNvPr>
          <p:cNvSpPr>
            <a:spLocks noGrp="1"/>
          </p:cNvSpPr>
          <p:nvPr>
            <p:ph type="subTitle" idx="1"/>
          </p:nvPr>
        </p:nvSpPr>
        <p:spPr>
          <a:xfrm>
            <a:off x="0" y="0"/>
            <a:ext cx="12192000" cy="3896042"/>
          </a:xfrm>
        </p:spPr>
        <p:txBody>
          <a:bodyPr/>
          <a:lstStyle/>
          <a:p>
            <a:r>
              <a:rPr lang="uk-UA" b="1" dirty="0">
                <a:solidFill>
                  <a:srgbClr val="FF0000"/>
                </a:solidFill>
                <a:latin typeface="Times New Roman" panose="02020603050405020304" pitchFamily="18" charset="0"/>
                <a:cs typeface="Times New Roman" panose="02020603050405020304" pitchFamily="18" charset="0"/>
              </a:rPr>
              <a:t>Відключення акумулятора </a:t>
            </a:r>
          </a:p>
          <a:p>
            <a:pPr algn="l"/>
            <a:r>
              <a:rPr lang="uk-UA" sz="2000" b="1" dirty="0">
                <a:latin typeface="Times New Roman" panose="02020603050405020304" pitchFamily="18" charset="0"/>
                <a:cs typeface="Times New Roman" panose="02020603050405020304" pitchFamily="18" charset="0"/>
              </a:rPr>
              <a:t>  Акумулятор відключають, щоб уникнути загоряння й мимовільного спрацьовування деяких систем автомобіля. </a:t>
            </a:r>
          </a:p>
          <a:p>
            <a:r>
              <a:rPr lang="uk-UA" b="1" dirty="0">
                <a:solidFill>
                  <a:srgbClr val="FF0000"/>
                </a:solidFill>
                <a:latin typeface="Times New Roman" panose="02020603050405020304" pitchFamily="18" charset="0"/>
                <a:cs typeface="Times New Roman" panose="02020603050405020304" pitchFamily="18" charset="0"/>
              </a:rPr>
              <a:t>Відключення систем, що не спрацювали (повітряних подушок і ременів безпеки) </a:t>
            </a:r>
          </a:p>
          <a:p>
            <a:pPr algn="l"/>
            <a:r>
              <a:rPr lang="uk-UA" sz="2000" b="1" dirty="0">
                <a:latin typeface="Times New Roman" panose="02020603050405020304" pitchFamily="18" charset="0"/>
                <a:cs typeface="Times New Roman" panose="02020603050405020304" pitchFamily="18" charset="0"/>
              </a:rPr>
              <a:t>  Системи повітряних подушок і ременів безпеки відключають для запобігання додатковому травмуванню постраждалих у випадку раптового спрацьовування цих систем. При цьому повітряні подушки й піротехнічні системи ременів безпеки від’єднують, перекушуючи дроти акумулятора або автономного для даної системи джерела живлення. За наявності в автомобілі механічної системи натягу ременів безпеки розрізають ремінь безпеки (за винятком випадків перекидання ТЗ).</a:t>
            </a:r>
          </a:p>
        </p:txBody>
      </p:sp>
      <p:pic>
        <p:nvPicPr>
          <p:cNvPr id="5" name="Рисунок 4">
            <a:extLst>
              <a:ext uri="{FF2B5EF4-FFF2-40B4-BE49-F238E27FC236}">
                <a16:creationId xmlns:a16="http://schemas.microsoft.com/office/drawing/2014/main" id="{08377242-5894-4D4C-8F2C-9AF1E1746FBB}"/>
              </a:ext>
            </a:extLst>
          </p:cNvPr>
          <p:cNvPicPr>
            <a:picLocks noChangeAspect="1"/>
          </p:cNvPicPr>
          <p:nvPr/>
        </p:nvPicPr>
        <p:blipFill>
          <a:blip r:embed="rId3"/>
          <a:stretch>
            <a:fillRect/>
          </a:stretch>
        </p:blipFill>
        <p:spPr>
          <a:xfrm>
            <a:off x="493394" y="3540760"/>
            <a:ext cx="11205212" cy="2636520"/>
          </a:xfrm>
          <a:prstGeom prst="rect">
            <a:avLst/>
          </a:prstGeom>
        </p:spPr>
      </p:pic>
    </p:spTree>
    <p:extLst>
      <p:ext uri="{BB962C8B-B14F-4D97-AF65-F5344CB8AC3E}">
        <p14:creationId xmlns:p14="http://schemas.microsoft.com/office/powerpoint/2010/main" val="36041213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1633</Words>
  <Application>Microsoft Office PowerPoint</Application>
  <PresentationFormat>Широкий екран</PresentationFormat>
  <Paragraphs>77</Paragraphs>
  <Slides>14</Slides>
  <Notes>1</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14</vt:i4>
      </vt:variant>
    </vt:vector>
  </HeadingPairs>
  <TitlesOfParts>
    <vt:vector size="19" baseType="lpstr">
      <vt:lpstr>Arial</vt:lpstr>
      <vt:lpstr>Calibri</vt:lpstr>
      <vt:lpstr>Calibri Light</vt:lpstr>
      <vt:lpstr>Times New Roman</vt:lpstr>
      <vt:lpstr>Тема Office</vt:lpstr>
      <vt:lpstr>МОБІЛЬНИЙ РЯТУВАЛЬНИЙ ЦЕНТР ШВИДКОГО РЕАГУВАННЯ  ДЕРЖАВНОЇ СЛУЖБИ УКРАЇНИ З НАДЗВИЧАЙНИХ СИТУАЦІЙ</vt:lpstr>
      <vt:lpstr>ТАКТИЧНА ПІДГОТОВКА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МОБІЛЬНИЙ РЯТУВАЛЬНИЙ ЦЕНТР ШВИДКОГО РЕАГУВАННЯ  ДЕРЖАВНОЇ СЛУЖБИ УКРАЇНИ З НАДЗВИЧАЙНИХ СИТУАЦІЙ</dc:title>
  <dc:creator>Влад Фурман</dc:creator>
  <cp:lastModifiedBy>Влад Фурман</cp:lastModifiedBy>
  <cp:revision>5</cp:revision>
  <dcterms:created xsi:type="dcterms:W3CDTF">2023-02-09T07:41:32Z</dcterms:created>
  <dcterms:modified xsi:type="dcterms:W3CDTF">2023-02-09T09:27:29Z</dcterms:modified>
</cp:coreProperties>
</file>