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C7D49589-EA1C-4ED3-88FF-0458E736B9E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  <p14:section name="Розділ без заголовка" id="{D175D32E-E8CA-4F32-85C1-6EC097B123A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89920C50-C68F-4DDD-B808-AB3AD14D5043}"/>
    <pc:docChg chg="custSel addSld modSld">
      <pc:chgData name="Влад Фурман" userId="c7a8dbc6f6048b23" providerId="LiveId" clId="{89920C50-C68F-4DDD-B808-AB3AD14D5043}" dt="2023-02-07T14:10:12.799" v="634"/>
      <pc:docMkLst>
        <pc:docMk/>
      </pc:docMkLst>
      <pc:sldChg chg="addSp delSp modSp new mod modTransition setBg">
        <pc:chgData name="Влад Фурман" userId="c7a8dbc6f6048b23" providerId="LiveId" clId="{89920C50-C68F-4DDD-B808-AB3AD14D5043}" dt="2023-02-07T14:09:54.902" v="624"/>
        <pc:sldMkLst>
          <pc:docMk/>
          <pc:sldMk cId="263575059" sldId="256"/>
        </pc:sldMkLst>
        <pc:spChg chg="del">
          <ac:chgData name="Влад Фурман" userId="c7a8dbc6f6048b23" providerId="LiveId" clId="{89920C50-C68F-4DDD-B808-AB3AD14D5043}" dt="2023-02-07T13:05:15.564" v="1" actId="21"/>
          <ac:spMkLst>
            <pc:docMk/>
            <pc:sldMk cId="263575059" sldId="256"/>
            <ac:spMk id="2" creationId="{008A61BB-0CE7-4978-89C8-B5D772899BA4}"/>
          </ac:spMkLst>
        </pc:spChg>
        <pc:spChg chg="del">
          <ac:chgData name="Влад Фурман" userId="c7a8dbc6f6048b23" providerId="LiveId" clId="{89920C50-C68F-4DDD-B808-AB3AD14D5043}" dt="2023-02-07T13:05:18.973" v="2" actId="21"/>
          <ac:spMkLst>
            <pc:docMk/>
            <pc:sldMk cId="263575059" sldId="256"/>
            <ac:spMk id="3" creationId="{65E0FC74-2D6E-4B6C-864A-B62E2FC970D9}"/>
          </ac:spMkLst>
        </pc:spChg>
        <pc:spChg chg="add mod">
          <ac:chgData name="Влад Фурман" userId="c7a8dbc6f6048b23" providerId="LiveId" clId="{89920C50-C68F-4DDD-B808-AB3AD14D5043}" dt="2023-02-07T13:06:05.643" v="9"/>
          <ac:spMkLst>
            <pc:docMk/>
            <pc:sldMk cId="263575059" sldId="256"/>
            <ac:spMk id="6" creationId="{AF50474E-B326-445B-9CF2-8AE99C9FEE2F}"/>
          </ac:spMkLst>
        </pc:spChg>
        <pc:spChg chg="add mod">
          <ac:chgData name="Влад Фурман" userId="c7a8dbc6f6048b23" providerId="LiveId" clId="{89920C50-C68F-4DDD-B808-AB3AD14D5043}" dt="2023-02-07T13:06:13.012" v="10"/>
          <ac:spMkLst>
            <pc:docMk/>
            <pc:sldMk cId="263575059" sldId="256"/>
            <ac:spMk id="7" creationId="{50AD03C1-0D43-4784-BA51-37906ECBED17}"/>
          </ac:spMkLst>
        </pc:spChg>
        <pc:picChg chg="add mod">
          <ac:chgData name="Влад Фурман" userId="c7a8dbc6f6048b23" providerId="LiveId" clId="{89920C50-C68F-4DDD-B808-AB3AD14D5043}" dt="2023-02-07T13:05:52.186" v="8" actId="1076"/>
          <ac:picMkLst>
            <pc:docMk/>
            <pc:sldMk cId="263575059" sldId="256"/>
            <ac:picMk id="5" creationId="{7891DC6F-6DFF-49B6-8D5D-05B2167B60C7}"/>
          </ac:picMkLst>
        </pc:picChg>
      </pc:sldChg>
      <pc:sldChg chg="addSp delSp modSp new mod modTransition setBg">
        <pc:chgData name="Влад Фурман" userId="c7a8dbc6f6048b23" providerId="LiveId" clId="{89920C50-C68F-4DDD-B808-AB3AD14D5043}" dt="2023-02-07T14:09:56.256" v="625"/>
        <pc:sldMkLst>
          <pc:docMk/>
          <pc:sldMk cId="2464174230" sldId="257"/>
        </pc:sldMkLst>
        <pc:spChg chg="del">
          <ac:chgData name="Влад Фурман" userId="c7a8dbc6f6048b23" providerId="LiveId" clId="{89920C50-C68F-4DDD-B808-AB3AD14D5043}" dt="2023-02-07T13:06:51.501" v="14" actId="21"/>
          <ac:spMkLst>
            <pc:docMk/>
            <pc:sldMk cId="2464174230" sldId="257"/>
            <ac:spMk id="2" creationId="{368A258C-BEF6-4E61-BBB3-00DE5DACBC6D}"/>
          </ac:spMkLst>
        </pc:spChg>
        <pc:spChg chg="del">
          <ac:chgData name="Влад Фурман" userId="c7a8dbc6f6048b23" providerId="LiveId" clId="{89920C50-C68F-4DDD-B808-AB3AD14D5043}" dt="2023-02-07T13:06:53.342" v="15" actId="21"/>
          <ac:spMkLst>
            <pc:docMk/>
            <pc:sldMk cId="2464174230" sldId="257"/>
            <ac:spMk id="3" creationId="{7201DDDD-8F34-4684-93E1-AC7C43953779}"/>
          </ac:spMkLst>
        </pc:spChg>
        <pc:spChg chg="add mod">
          <ac:chgData name="Влад Фурман" userId="c7a8dbc6f6048b23" providerId="LiveId" clId="{89920C50-C68F-4DDD-B808-AB3AD14D5043}" dt="2023-02-07T13:06:48.416" v="13" actId="27636"/>
          <ac:spMkLst>
            <pc:docMk/>
            <pc:sldMk cId="2464174230" sldId="257"/>
            <ac:spMk id="4" creationId="{9225AFC3-28AC-4404-8A50-18968EE53F59}"/>
          </ac:spMkLst>
        </pc:spChg>
        <pc:spChg chg="add del mod">
          <ac:chgData name="Влад Фурман" userId="c7a8dbc6f6048b23" providerId="LiveId" clId="{89920C50-C68F-4DDD-B808-AB3AD14D5043}" dt="2023-02-07T13:09:49.414" v="20" actId="21"/>
          <ac:spMkLst>
            <pc:docMk/>
            <pc:sldMk cId="2464174230" sldId="257"/>
            <ac:spMk id="5" creationId="{7288A968-A7CB-48A5-8BF6-56DB5114DCDB}"/>
          </ac:spMkLst>
        </pc:spChg>
        <pc:spChg chg="add mod">
          <ac:chgData name="Влад Фурман" userId="c7a8dbc6f6048b23" providerId="LiveId" clId="{89920C50-C68F-4DDD-B808-AB3AD14D5043}" dt="2023-02-07T13:11:48.630" v="189" actId="20577"/>
          <ac:spMkLst>
            <pc:docMk/>
            <pc:sldMk cId="2464174230" sldId="257"/>
            <ac:spMk id="6" creationId="{E31625AA-B1E8-4D47-8E19-F38C6A779EA5}"/>
          </ac:spMkLst>
        </pc:spChg>
        <pc:picChg chg="add mod">
          <ac:chgData name="Влад Фурман" userId="c7a8dbc6f6048b23" providerId="LiveId" clId="{89920C50-C68F-4DDD-B808-AB3AD14D5043}" dt="2023-02-07T13:40:28.433" v="208" actId="1076"/>
          <ac:picMkLst>
            <pc:docMk/>
            <pc:sldMk cId="2464174230" sldId="257"/>
            <ac:picMk id="8" creationId="{095E0B65-09BD-42A5-967E-523BD30E7065}"/>
          </ac:picMkLst>
        </pc:picChg>
        <pc:picChg chg="add mod">
          <ac:chgData name="Влад Фурман" userId="c7a8dbc6f6048b23" providerId="LiveId" clId="{89920C50-C68F-4DDD-B808-AB3AD14D5043}" dt="2023-02-07T13:40:24.535" v="207" actId="1076"/>
          <ac:picMkLst>
            <pc:docMk/>
            <pc:sldMk cId="2464174230" sldId="257"/>
            <ac:picMk id="10" creationId="{AF14666C-BB77-4058-A9E7-D906C9B18329}"/>
          </ac:picMkLst>
        </pc:picChg>
        <pc:picChg chg="add mod">
          <ac:chgData name="Влад Фурман" userId="c7a8dbc6f6048b23" providerId="LiveId" clId="{89920C50-C68F-4DDD-B808-AB3AD14D5043}" dt="2023-02-07T13:40:14.856" v="206" actId="1076"/>
          <ac:picMkLst>
            <pc:docMk/>
            <pc:sldMk cId="2464174230" sldId="257"/>
            <ac:picMk id="12" creationId="{D89264E4-FF32-445C-BDC1-EB0E05F47357}"/>
          </ac:picMkLst>
        </pc:picChg>
        <pc:picChg chg="add del mod">
          <ac:chgData name="Влад Фурман" userId="c7a8dbc6f6048b23" providerId="LiveId" clId="{89920C50-C68F-4DDD-B808-AB3AD14D5043}" dt="2023-02-07T13:40:54.984" v="211" actId="21"/>
          <ac:picMkLst>
            <pc:docMk/>
            <pc:sldMk cId="2464174230" sldId="257"/>
            <ac:picMk id="14" creationId="{6408D9D6-7F9E-43C2-8EA7-225631A8F3DC}"/>
          </ac:picMkLst>
        </pc:picChg>
      </pc:sldChg>
      <pc:sldChg chg="delSp modSp new mod modTransition setBg">
        <pc:chgData name="Влад Фурман" userId="c7a8dbc6f6048b23" providerId="LiveId" clId="{89920C50-C68F-4DDD-B808-AB3AD14D5043}" dt="2023-02-07T14:09:57.524" v="626"/>
        <pc:sldMkLst>
          <pc:docMk/>
          <pc:sldMk cId="420335275" sldId="258"/>
        </pc:sldMkLst>
        <pc:spChg chg="del">
          <ac:chgData name="Влад Фурман" userId="c7a8dbc6f6048b23" providerId="LiveId" clId="{89920C50-C68F-4DDD-B808-AB3AD14D5043}" dt="2023-02-07T13:41:40.340" v="214" actId="21"/>
          <ac:spMkLst>
            <pc:docMk/>
            <pc:sldMk cId="420335275" sldId="258"/>
            <ac:spMk id="2" creationId="{C05F9BF3-F259-4264-8B02-4CF7EFAEC442}"/>
          </ac:spMkLst>
        </pc:spChg>
        <pc:spChg chg="mod">
          <ac:chgData name="Влад Фурман" userId="c7a8dbc6f6048b23" providerId="LiveId" clId="{89920C50-C68F-4DDD-B808-AB3AD14D5043}" dt="2023-02-07T13:42:07.451" v="225" actId="1076"/>
          <ac:spMkLst>
            <pc:docMk/>
            <pc:sldMk cId="420335275" sldId="258"/>
            <ac:spMk id="3" creationId="{C8259164-4C9A-48A5-A3A9-BBB22BC9BE6A}"/>
          </ac:spMkLst>
        </pc:spChg>
      </pc:sldChg>
      <pc:sldChg chg="delSp modSp new mod modTransition setBg">
        <pc:chgData name="Влад Фурман" userId="c7a8dbc6f6048b23" providerId="LiveId" clId="{89920C50-C68F-4DDD-B808-AB3AD14D5043}" dt="2023-02-07T14:09:58.687" v="627"/>
        <pc:sldMkLst>
          <pc:docMk/>
          <pc:sldMk cId="1940117391" sldId="259"/>
        </pc:sldMkLst>
        <pc:spChg chg="del">
          <ac:chgData name="Влад Фурман" userId="c7a8dbc6f6048b23" providerId="LiveId" clId="{89920C50-C68F-4DDD-B808-AB3AD14D5043}" dt="2023-02-07T13:42:29.377" v="230" actId="21"/>
          <ac:spMkLst>
            <pc:docMk/>
            <pc:sldMk cId="1940117391" sldId="259"/>
            <ac:spMk id="2" creationId="{61F21C53-313A-467A-BE62-003CEFD9847A}"/>
          </ac:spMkLst>
        </pc:spChg>
        <pc:spChg chg="mod">
          <ac:chgData name="Влад Фурман" userId="c7a8dbc6f6048b23" providerId="LiveId" clId="{89920C50-C68F-4DDD-B808-AB3AD14D5043}" dt="2023-02-07T13:43:05.267" v="241" actId="113"/>
          <ac:spMkLst>
            <pc:docMk/>
            <pc:sldMk cId="1940117391" sldId="259"/>
            <ac:spMk id="3" creationId="{AB0978BA-92A2-49DC-B3B7-98D68347A468}"/>
          </ac:spMkLst>
        </pc:spChg>
      </pc:sldChg>
      <pc:sldChg chg="addSp delSp modSp new mod modTransition setBg">
        <pc:chgData name="Влад Фурман" userId="c7a8dbc6f6048b23" providerId="LiveId" clId="{89920C50-C68F-4DDD-B808-AB3AD14D5043}" dt="2023-02-07T14:10:00.227" v="628"/>
        <pc:sldMkLst>
          <pc:docMk/>
          <pc:sldMk cId="3008585496" sldId="260"/>
        </pc:sldMkLst>
        <pc:spChg chg="del">
          <ac:chgData name="Влад Фурман" userId="c7a8dbc6f6048b23" providerId="LiveId" clId="{89920C50-C68F-4DDD-B808-AB3AD14D5043}" dt="2023-02-07T13:43:17.073" v="246" actId="21"/>
          <ac:spMkLst>
            <pc:docMk/>
            <pc:sldMk cId="3008585496" sldId="260"/>
            <ac:spMk id="2" creationId="{259C204E-5205-4588-A634-688D68CA0D62}"/>
          </ac:spMkLst>
        </pc:spChg>
        <pc:spChg chg="mod">
          <ac:chgData name="Влад Фурман" userId="c7a8dbc6f6048b23" providerId="LiveId" clId="{89920C50-C68F-4DDD-B808-AB3AD14D5043}" dt="2023-02-07T13:44:03.738" v="261" actId="207"/>
          <ac:spMkLst>
            <pc:docMk/>
            <pc:sldMk cId="3008585496" sldId="260"/>
            <ac:spMk id="3" creationId="{87A1A720-309E-4245-A0F0-495D57DEE5FF}"/>
          </ac:spMkLst>
        </pc:spChg>
        <pc:spChg chg="add del mod">
          <ac:chgData name="Влад Фурман" userId="c7a8dbc6f6048b23" providerId="LiveId" clId="{89920C50-C68F-4DDD-B808-AB3AD14D5043}" dt="2023-02-07T13:45:20.722" v="279" actId="21"/>
          <ac:spMkLst>
            <pc:docMk/>
            <pc:sldMk cId="3008585496" sldId="260"/>
            <ac:spMk id="7" creationId="{92B3A233-C575-4CFE-9B93-B498DA89D8A4}"/>
          </ac:spMkLst>
        </pc:spChg>
        <pc:picChg chg="add mod">
          <ac:chgData name="Влад Фурман" userId="c7a8dbc6f6048b23" providerId="LiveId" clId="{89920C50-C68F-4DDD-B808-AB3AD14D5043}" dt="2023-02-07T13:45:25.689" v="282" actId="1076"/>
          <ac:picMkLst>
            <pc:docMk/>
            <pc:sldMk cId="3008585496" sldId="260"/>
            <ac:picMk id="5" creationId="{3AA2AC4C-20B2-4122-8DC9-E3DBE2B03F2E}"/>
          </ac:picMkLst>
        </pc:picChg>
      </pc:sldChg>
      <pc:sldChg chg="addSp delSp modSp new mod modTransition setBg">
        <pc:chgData name="Влад Фурман" userId="c7a8dbc6f6048b23" providerId="LiveId" clId="{89920C50-C68F-4DDD-B808-AB3AD14D5043}" dt="2023-02-07T14:10:01.704" v="629"/>
        <pc:sldMkLst>
          <pc:docMk/>
          <pc:sldMk cId="1098593516" sldId="261"/>
        </pc:sldMkLst>
        <pc:spChg chg="del">
          <ac:chgData name="Влад Фурман" userId="c7a8dbc6f6048b23" providerId="LiveId" clId="{89920C50-C68F-4DDD-B808-AB3AD14D5043}" dt="2023-02-07T13:44:31.665" v="269" actId="21"/>
          <ac:spMkLst>
            <pc:docMk/>
            <pc:sldMk cId="1098593516" sldId="261"/>
            <ac:spMk id="2" creationId="{E313F2E5-65E6-4795-9C54-A2DA3DC2EEEC}"/>
          </ac:spMkLst>
        </pc:spChg>
        <pc:spChg chg="del">
          <ac:chgData name="Влад Фурман" userId="c7a8dbc6f6048b23" providerId="LiveId" clId="{89920C50-C68F-4DDD-B808-AB3AD14D5043}" dt="2023-02-07T13:45:28.672" v="283"/>
          <ac:spMkLst>
            <pc:docMk/>
            <pc:sldMk cId="1098593516" sldId="261"/>
            <ac:spMk id="3" creationId="{AB4B48A2-9744-4548-88A1-C63BBF478E8F}"/>
          </ac:spMkLst>
        </pc:spChg>
        <pc:spChg chg="add mod">
          <ac:chgData name="Влад Фурман" userId="c7a8dbc6f6048b23" providerId="LiveId" clId="{89920C50-C68F-4DDD-B808-AB3AD14D5043}" dt="2023-02-07T13:48:26.590" v="333" actId="1076"/>
          <ac:spMkLst>
            <pc:docMk/>
            <pc:sldMk cId="1098593516" sldId="261"/>
            <ac:spMk id="4" creationId="{45A7689D-1A9A-450F-875A-D40BEF62CEA9}"/>
          </ac:spMkLst>
        </pc:spChg>
      </pc:sldChg>
      <pc:sldChg chg="addSp delSp modSp new mod modTransition setBg">
        <pc:chgData name="Влад Фурман" userId="c7a8dbc6f6048b23" providerId="LiveId" clId="{89920C50-C68F-4DDD-B808-AB3AD14D5043}" dt="2023-02-07T14:10:03.324" v="630"/>
        <pc:sldMkLst>
          <pc:docMk/>
          <pc:sldMk cId="1608002745" sldId="262"/>
        </pc:sldMkLst>
        <pc:spChg chg="del">
          <ac:chgData name="Влад Фурман" userId="c7a8dbc6f6048b23" providerId="LiveId" clId="{89920C50-C68F-4DDD-B808-AB3AD14D5043}" dt="2023-02-07T13:48:42.471" v="338" actId="21"/>
          <ac:spMkLst>
            <pc:docMk/>
            <pc:sldMk cId="1608002745" sldId="262"/>
            <ac:spMk id="2" creationId="{4DBFD0B1-0C4F-4B8A-A43A-3FCEECD2E274}"/>
          </ac:spMkLst>
        </pc:spChg>
        <pc:spChg chg="mod">
          <ac:chgData name="Влад Фурман" userId="c7a8dbc6f6048b23" providerId="LiveId" clId="{89920C50-C68F-4DDD-B808-AB3AD14D5043}" dt="2023-02-07T13:49:58.369" v="356" actId="207"/>
          <ac:spMkLst>
            <pc:docMk/>
            <pc:sldMk cId="1608002745" sldId="262"/>
            <ac:spMk id="3" creationId="{14FBFDF7-E37D-4566-BA7D-509EC8976E6B}"/>
          </ac:spMkLst>
        </pc:spChg>
        <pc:picChg chg="add mod">
          <ac:chgData name="Влад Фурман" userId="c7a8dbc6f6048b23" providerId="LiveId" clId="{89920C50-C68F-4DDD-B808-AB3AD14D5043}" dt="2023-02-07T13:49:39.412" v="352" actId="1076"/>
          <ac:picMkLst>
            <pc:docMk/>
            <pc:sldMk cId="1608002745" sldId="262"/>
            <ac:picMk id="5" creationId="{665C8798-F47E-4313-A6D9-323DCAEBEF85}"/>
          </ac:picMkLst>
        </pc:picChg>
      </pc:sldChg>
      <pc:sldChg chg="delSp modSp new mod modTransition setBg">
        <pc:chgData name="Влад Фурман" userId="c7a8dbc6f6048b23" providerId="LiveId" clId="{89920C50-C68F-4DDD-B808-AB3AD14D5043}" dt="2023-02-07T14:10:05.520" v="631"/>
        <pc:sldMkLst>
          <pc:docMk/>
          <pc:sldMk cId="2405669309" sldId="263"/>
        </pc:sldMkLst>
        <pc:spChg chg="del">
          <ac:chgData name="Влад Фурман" userId="c7a8dbc6f6048b23" providerId="LiveId" clId="{89920C50-C68F-4DDD-B808-AB3AD14D5043}" dt="2023-02-07T13:50:10.087" v="358" actId="21"/>
          <ac:spMkLst>
            <pc:docMk/>
            <pc:sldMk cId="2405669309" sldId="263"/>
            <ac:spMk id="2" creationId="{CBB1FE16-515A-452D-B2B1-74132645EE68}"/>
          </ac:spMkLst>
        </pc:spChg>
        <pc:spChg chg="mod">
          <ac:chgData name="Влад Фурман" userId="c7a8dbc6f6048b23" providerId="LiveId" clId="{89920C50-C68F-4DDD-B808-AB3AD14D5043}" dt="2023-02-07T13:53:35.874" v="403" actId="207"/>
          <ac:spMkLst>
            <pc:docMk/>
            <pc:sldMk cId="2405669309" sldId="263"/>
            <ac:spMk id="3" creationId="{64F0FA69-C1BA-4F47-AA85-162E562DE380}"/>
          </ac:spMkLst>
        </pc:spChg>
      </pc:sldChg>
      <pc:sldChg chg="addSp delSp modSp new mod modTransition setBg">
        <pc:chgData name="Влад Фурман" userId="c7a8dbc6f6048b23" providerId="LiveId" clId="{89920C50-C68F-4DDD-B808-AB3AD14D5043}" dt="2023-02-07T14:10:08.553" v="632"/>
        <pc:sldMkLst>
          <pc:docMk/>
          <pc:sldMk cId="1153799103" sldId="264"/>
        </pc:sldMkLst>
        <pc:spChg chg="del">
          <ac:chgData name="Влад Фурман" userId="c7a8dbc6f6048b23" providerId="LiveId" clId="{89920C50-C68F-4DDD-B808-AB3AD14D5043}" dt="2023-02-07T13:53:51.320" v="408" actId="21"/>
          <ac:spMkLst>
            <pc:docMk/>
            <pc:sldMk cId="1153799103" sldId="264"/>
            <ac:spMk id="2" creationId="{2A89B757-8FA9-4081-8CA7-6E26F3F26031}"/>
          </ac:spMkLst>
        </pc:spChg>
        <pc:spChg chg="mod">
          <ac:chgData name="Влад Фурман" userId="c7a8dbc6f6048b23" providerId="LiveId" clId="{89920C50-C68F-4DDD-B808-AB3AD14D5043}" dt="2023-02-07T13:55:12.585" v="429" actId="207"/>
          <ac:spMkLst>
            <pc:docMk/>
            <pc:sldMk cId="1153799103" sldId="264"/>
            <ac:spMk id="3" creationId="{E3EBE828-73E9-4BB5-B9BA-9A8D94CC5E2E}"/>
          </ac:spMkLst>
        </pc:spChg>
        <pc:picChg chg="add mod">
          <ac:chgData name="Влад Фурман" userId="c7a8dbc6f6048b23" providerId="LiveId" clId="{89920C50-C68F-4DDD-B808-AB3AD14D5043}" dt="2023-02-07T13:54:54.420" v="425" actId="1076"/>
          <ac:picMkLst>
            <pc:docMk/>
            <pc:sldMk cId="1153799103" sldId="264"/>
            <ac:picMk id="5" creationId="{462DCFE5-89EA-4DE3-B764-1CA4AB519322}"/>
          </ac:picMkLst>
        </pc:picChg>
      </pc:sldChg>
      <pc:sldChg chg="delSp modSp new mod modTransition setBg">
        <pc:chgData name="Влад Фурман" userId="c7a8dbc6f6048b23" providerId="LiveId" clId="{89920C50-C68F-4DDD-B808-AB3AD14D5043}" dt="2023-02-07T14:10:10.623" v="633"/>
        <pc:sldMkLst>
          <pc:docMk/>
          <pc:sldMk cId="3635814875" sldId="265"/>
        </pc:sldMkLst>
        <pc:spChg chg="del">
          <ac:chgData name="Влад Фурман" userId="c7a8dbc6f6048b23" providerId="LiveId" clId="{89920C50-C68F-4DDD-B808-AB3AD14D5043}" dt="2023-02-07T13:55:26.461" v="431" actId="21"/>
          <ac:spMkLst>
            <pc:docMk/>
            <pc:sldMk cId="3635814875" sldId="265"/>
            <ac:spMk id="2" creationId="{0CD9A3EA-2E21-425A-9FDA-052133D4BC4B}"/>
          </ac:spMkLst>
        </pc:spChg>
        <pc:spChg chg="mod">
          <ac:chgData name="Влад Фурман" userId="c7a8dbc6f6048b23" providerId="LiveId" clId="{89920C50-C68F-4DDD-B808-AB3AD14D5043}" dt="2023-02-07T13:58:25.782" v="478" actId="207"/>
          <ac:spMkLst>
            <pc:docMk/>
            <pc:sldMk cId="3635814875" sldId="265"/>
            <ac:spMk id="3" creationId="{D142780D-D03C-4F5E-8059-3D3B8B057828}"/>
          </ac:spMkLst>
        </pc:spChg>
      </pc:sldChg>
      <pc:sldChg chg="addSp delSp modSp new mod modTransition setBg">
        <pc:chgData name="Влад Фурман" userId="c7a8dbc6f6048b23" providerId="LiveId" clId="{89920C50-C68F-4DDD-B808-AB3AD14D5043}" dt="2023-02-07T14:10:12.799" v="634"/>
        <pc:sldMkLst>
          <pc:docMk/>
          <pc:sldMk cId="1137219822" sldId="266"/>
        </pc:sldMkLst>
        <pc:spChg chg="del">
          <ac:chgData name="Влад Фурман" userId="c7a8dbc6f6048b23" providerId="LiveId" clId="{89920C50-C68F-4DDD-B808-AB3AD14D5043}" dt="2023-02-07T14:01:45.838" v="483" actId="21"/>
          <ac:spMkLst>
            <pc:docMk/>
            <pc:sldMk cId="1137219822" sldId="266"/>
            <ac:spMk id="2" creationId="{1228C6C7-C627-40C8-A845-E12553160CFD}"/>
          </ac:spMkLst>
        </pc:spChg>
        <pc:spChg chg="mod">
          <ac:chgData name="Влад Фурман" userId="c7a8dbc6f6048b23" providerId="LiveId" clId="{89920C50-C68F-4DDD-B808-AB3AD14D5043}" dt="2023-02-07T14:08:35.657" v="611" actId="1076"/>
          <ac:spMkLst>
            <pc:docMk/>
            <pc:sldMk cId="1137219822" sldId="266"/>
            <ac:spMk id="3" creationId="{A9D8587B-F432-492A-8B6A-62D6D0813941}"/>
          </ac:spMkLst>
        </pc:spChg>
        <pc:spChg chg="add mod">
          <ac:chgData name="Влад Фурман" userId="c7a8dbc6f6048b23" providerId="LiveId" clId="{89920C50-C68F-4DDD-B808-AB3AD14D5043}" dt="2023-02-07T14:09:44.228" v="623" actId="1076"/>
          <ac:spMkLst>
            <pc:docMk/>
            <pc:sldMk cId="1137219822" sldId="266"/>
            <ac:spMk id="11" creationId="{D11D9CE8-BD68-4780-8C58-AE97B7E6510C}"/>
          </ac:spMkLst>
        </pc:spChg>
        <pc:picChg chg="add del mod">
          <ac:chgData name="Влад Фурман" userId="c7a8dbc6f6048b23" providerId="LiveId" clId="{89920C50-C68F-4DDD-B808-AB3AD14D5043}" dt="2023-02-07T14:02:52.023" v="499" actId="21"/>
          <ac:picMkLst>
            <pc:docMk/>
            <pc:sldMk cId="1137219822" sldId="266"/>
            <ac:picMk id="5" creationId="{6BC4EBB4-90C1-45AF-ACC1-43CEBB8ECB4B}"/>
          </ac:picMkLst>
        </pc:picChg>
        <pc:picChg chg="add del mod">
          <ac:chgData name="Влад Фурман" userId="c7a8dbc6f6048b23" providerId="LiveId" clId="{89920C50-C68F-4DDD-B808-AB3AD14D5043}" dt="2023-02-07T14:02:50.547" v="498" actId="21"/>
          <ac:picMkLst>
            <pc:docMk/>
            <pc:sldMk cId="1137219822" sldId="266"/>
            <ac:picMk id="7" creationId="{6D0A05C6-49C1-4E23-B6BB-B4374A1D0C6C}"/>
          </ac:picMkLst>
        </pc:picChg>
        <pc:picChg chg="add mod">
          <ac:chgData name="Влад Фурман" userId="c7a8dbc6f6048b23" providerId="LiveId" clId="{89920C50-C68F-4DDD-B808-AB3AD14D5043}" dt="2023-02-07T14:08:40.682" v="612" actId="1076"/>
          <ac:picMkLst>
            <pc:docMk/>
            <pc:sldMk cId="1137219822" sldId="266"/>
            <ac:picMk id="9" creationId="{4F3533C3-1BD7-4CDA-8537-6568742895AE}"/>
          </ac:picMkLst>
        </pc:picChg>
      </pc:sldChg>
      <pc:sldMasterChg chg="addSldLayout">
        <pc:chgData name="Влад Фурман" userId="c7a8dbc6f6048b23" providerId="LiveId" clId="{89920C50-C68F-4DDD-B808-AB3AD14D5043}" dt="2023-02-07T13:05:06.183" v="0" actId="680"/>
        <pc:sldMasterMkLst>
          <pc:docMk/>
          <pc:sldMasterMk cId="1644725442" sldId="2147483648"/>
        </pc:sldMasterMkLst>
        <pc:sldLayoutChg chg="add">
          <pc:chgData name="Влад Фурман" userId="c7a8dbc6f6048b23" providerId="LiveId" clId="{89920C50-C68F-4DDD-B808-AB3AD14D5043}" dt="2023-02-07T13:05:06.183" v="0" actId="680"/>
          <pc:sldLayoutMkLst>
            <pc:docMk/>
            <pc:sldMasterMk cId="1644725442" sldId="2147483648"/>
            <pc:sldLayoutMk cId="302145905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DDCFA-CA9F-42EC-B195-7B687B83E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717851-B814-425E-BEF4-59F920BB4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1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1DC6F-6DFF-49B6-8D5D-05B2167B6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01" y="101600"/>
            <a:ext cx="2046398" cy="2046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0474E-B326-445B-9CF2-8AE99C9FEE2F}"/>
              </a:ext>
            </a:extLst>
          </p:cNvPr>
          <p:cNvSpPr txBox="1"/>
          <p:nvPr/>
        </p:nvSpPr>
        <p:spPr>
          <a:xfrm>
            <a:off x="0" y="2599789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D03C1-0D43-4784-BA51-37906ECBED17}"/>
              </a:ext>
            </a:extLst>
          </p:cNvPr>
          <p:cNvSpPr txBox="1"/>
          <p:nvPr/>
        </p:nvSpPr>
        <p:spPr>
          <a:xfrm>
            <a:off x="0" y="435551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</p:txBody>
      </p:sp>
    </p:spTree>
    <p:extLst>
      <p:ext uri="{BB962C8B-B14F-4D97-AF65-F5344CB8AC3E}">
        <p14:creationId xmlns:p14="http://schemas.microsoft.com/office/powerpoint/2010/main" val="26357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42780D-D03C-4F5E-8059-3D3B8B05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981642"/>
          </a:xfrm>
        </p:spPr>
        <p:txBody>
          <a:bodyPr/>
          <a:lstStyle/>
          <a:p>
            <a:pPr algn="l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можливості САРМ-В: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доставка дорогами всіх категорій з максимальною швидкістю розрахунку та спеціального устаткування до місць проведення першочергових аварійно-рятувальних робіт та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дорожньотранспортних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подій, виникнення надзвичайної ситуації природного та техногенного характеру, катастроф і стихійного лиха;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 населення про надзвичайну ситуацію, передача спеціальних світлових і звукових сигналів,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та повідомлень у радіусі до 500 м;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радіозв'язку в УКХ (КХ) діапазоні з використанням базової радіостанції на дальність не менше 20 км та переносних - на дальність не менше 3 км;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постраждалих із осередків надзвичайної ситуації, у тому числі з прірв глибиною та об'єктів заввишки до 100 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 людей, заблокованих внаслідок дорожньо-транспортних пригод;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першої медичної допомоги постраждалим з використанням медичного обладнання;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різання сталевих листів, смуг і інших металоконструкцій завтовшки до 12 мм;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 залізобетонних і сталевих конструкцій, техніки,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ємностей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вантажів масою до 68 т;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деформація, переміщення та руйнування силових елементів конструкцій, перерізання металевих прутів діаметром до 36 - 40 мм;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вузьких отворів до діаметру 1000 - 1600 мм у завалах і конструкціях;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радіаційної і хімічної розвідки (вимірювання потужності експозиційної дози, експресна оцінка хімічних забруднень повітря, води, сипких матеріалів і ґрунту, овочів, фруктів, визначення наявності вибухонебезпечних газів);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огорожа небезпечних ділянок і місць проведення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місць проведення аварійно-рятувальних робіт;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витоків небезпечних хімічних речовин з отворів (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пробоїн) різної форми в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ємностях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трубопроводах, виконання робіт у сильно загазованому середовищі (хлор, аміак тощо), небезпечному для людини;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перекачування забрудненої води;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робіт на воді;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електроенергією об'єктів; видалення диму.</a:t>
            </a:r>
          </a:p>
        </p:txBody>
      </p:sp>
    </p:spTree>
    <p:extLst>
      <p:ext uri="{BB962C8B-B14F-4D97-AF65-F5344CB8AC3E}">
        <p14:creationId xmlns:p14="http://schemas.microsoft.com/office/powerpoint/2010/main" val="363581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42780D-D03C-4F5E-8059-3D3B8B05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0715625" cy="6515100"/>
          </a:xfrm>
        </p:spPr>
        <p:txBody>
          <a:bodyPr/>
          <a:lstStyle/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рятування з верхніх поверхів колінчастим підйомником призначається розрахунок: водій і двоє рятувальників. За командою: 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"Для рятування людей колінчастим підйомником - марш!"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водій під'їжджає до будівлі і встановлює колінчастий автопідйомник на опори, опускає люльку на землю, після чого рятувальник № 1 забирається в люльку. Водій піднімає люльку до вікна (балкону, даху), з якого має бути здійснене рятування.</a:t>
            </a: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Рятувальник № 1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допомогою пульта, розташованого в колисці, підводить її і зупиняє на 0,3 м вище вікна (даху, балкона), надає допомогу рятуємо, які, тримаючись за поручні кабіни люльки, переходять в неї з вікна (балкони, дахи) . Потім рятувальник № 1 опускає люльку до землі. </a:t>
            </a:r>
          </a:p>
          <a:p>
            <a:pPr algn="l"/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Рятувальник № 2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приймає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рятованих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допомагає їм вийти з люльки на землю. Рятування людей з верхніх поверхів проводиться розрахунком, </a:t>
            </a: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складається з водія і </a:t>
            </a:r>
            <a:r>
              <a: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 рятувальників.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54DDF-F333-450F-BA9A-933BCF9DFD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16" y="4112813"/>
            <a:ext cx="3642984" cy="274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189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25AFC3-28AC-4404-8A50-18968EE53F59}"/>
              </a:ext>
            </a:extLst>
          </p:cNvPr>
          <p:cNvSpPr txBox="1">
            <a:spLocks/>
          </p:cNvSpPr>
          <p:nvPr/>
        </p:nvSpPr>
        <p:spPr>
          <a:xfrm>
            <a:off x="2354580" y="16670"/>
            <a:ext cx="7482840" cy="845345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E31625AA-B1E8-4D47-8E19-F38C6A779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5345"/>
            <a:ext cx="12192000" cy="1655762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 можливості рятувального підрозділу на спеціальних аварійно-рятувальних автомобілях. Рятування людей за допомогою колінчастих підіймачів.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5E0B65-09BD-42A5-967E-523BD30E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" y="2620725"/>
            <a:ext cx="3810000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14666C-BB77-4058-A9E7-D906C9B18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0" y="2237820"/>
            <a:ext cx="4490720" cy="25260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9264E4-FF32-445C-BDC1-EB0E05F47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40" y="1171019"/>
            <a:ext cx="6435901" cy="41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74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259164-4C9A-48A5-A3A9-BBB22BC9B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658779"/>
            <a:ext cx="11963400" cy="2341721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Тактичні можливості рятувального підрозділу — це можливості особового складу, який озброєний технічними засобами , ефективно виконувати бойові завдання за визначений час. Тактичні можливості підрозділів залежать від тактико-технічної характеристики машини, її комплектування технічним озброєнням, чисельності та тактичної підготовки особового складу, наявності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-тактичних особливостей району виїзду або об'єкта. Отже, тактичні можливості підрозділів обумовлюються їх технічним оснащенням, кількістю та рівнем підготовки особового складу та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-тактичною характеристикою району виїзду та об'єкта.</a:t>
            </a:r>
          </a:p>
        </p:txBody>
      </p:sp>
    </p:spTree>
    <p:extLst>
      <p:ext uri="{BB962C8B-B14F-4D97-AF65-F5344CB8AC3E}">
        <p14:creationId xmlns:p14="http://schemas.microsoft.com/office/powerpoint/2010/main" val="42033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0978BA-92A2-49DC-B3B7-98D68347A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39558"/>
            <a:ext cx="12192000" cy="4830762"/>
          </a:xfrm>
        </p:spPr>
        <p:txBody>
          <a:bodyPr/>
          <a:lstStyle/>
          <a:p>
            <a:pPr algn="l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САРМ - це спеціально обладнаний транспортний засіб, що призначений для оперативної доставки рятувальників, спеціального обладнання до місця виникнення надзвичайних ситуацій природного і техногенного характеру, виконання аварійно-рятувальних і інших невідкладних робіт, заходів щодо пошуку постраждалих, рятування людей, заблокованих внаслідок дорожньо-транспортних пригод, і надання їм першої медичної допомоги, ліквідації локальних вогнищ, ведення радіаційної і хімічної розвідки, зв'язку та оповіщення під час ліквідації наслідків надзвичайних ситуацій, катастроф і стихійного лиха.</a:t>
            </a:r>
          </a:p>
        </p:txBody>
      </p:sp>
    </p:spTree>
    <p:extLst>
      <p:ext uri="{BB962C8B-B14F-4D97-AF65-F5344CB8AC3E}">
        <p14:creationId xmlns:p14="http://schemas.microsoft.com/office/powerpoint/2010/main" val="194011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A1A720-309E-4245-A0F0-495D57DE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8118"/>
            <a:ext cx="12192000" cy="2046922"/>
          </a:xfrm>
        </p:spPr>
        <p:txBody>
          <a:bodyPr/>
          <a:lstStyle/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САРМ-Л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призначена для забезпечення дій чергових змін рятувальників у кількості 2 - 4 осіб, проведення першочергових аварійно-рятувальних робіт, заходів щодо пошуку постраждалих та надання їм першої медичної допомоги, зв'язку та оповіщення під час ліквідації наслідків надзвичайної ситуації.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2AC4C-20B2-4122-8DC9-E3DBE2B0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46" y="1951672"/>
            <a:ext cx="8405707" cy="4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45A7689D-1A9A-450F-875A-D40BEF62CE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можливості САРМ-Л: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та мобільна доставка дорогами всіх категорій з максимальною швидкістю розрахунку та спеціального устаткування до місць проведення першочергових аварійно-рятувальних робіт та виникнення дорожньо-транспортних пригод;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 населення про надзвичайну ситуацію, передача спеціальних світлових і звукових сигналів,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і повідомлень у радіусі до 500 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радіозв'язку в УКХ (КХ) діапазоні з використанням базової радіостанції на дальність не менше 20 км та переносних - на дальність не менше 3 км;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постраждалих із осередків надзвичайної ситуації, в тому числі з об'єктів глибиною або заввишки 50 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 людей, заблокованих внаслідок дорожньо-транспортних пригод;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першої медичної допомоги постраждалим з використанням медичного обладнання;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різання сталевих листів і смуг завтовшки до 10 мм;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 залізобетонних і сталевих конструкцій, техніки,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ємностей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вантажів масою до 18 т;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деформація, переміщення і руйнування силових елементів конструкцій, перерізання металевих прутів діаметром до 22 - 30 мм;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вузьких отворів до розміру в діаметрі 250 - 360 мм;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огорожа небезпечних ділянок і місць проведення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робіт; </a:t>
            </a:r>
          </a:p>
          <a:p>
            <a:pPr marL="285750" indent="-285750" algn="l"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місць проведення аварійно-рятувальних робіт. </a:t>
            </a:r>
          </a:p>
        </p:txBody>
      </p:sp>
    </p:spTree>
    <p:extLst>
      <p:ext uri="{BB962C8B-B14F-4D97-AF65-F5344CB8AC3E}">
        <p14:creationId xmlns:p14="http://schemas.microsoft.com/office/powerpoint/2010/main" val="109859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FBFDF7-E37D-4566-BA7D-509EC8976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737802"/>
          </a:xfrm>
        </p:spPr>
        <p:txBody>
          <a:bodyPr/>
          <a:lstStyle/>
          <a:p>
            <a:pPr algn="l"/>
            <a:r>
              <a:rPr lang="uk-UA" dirty="0"/>
              <a:t>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САРМ-С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призначена для забезпечення дій чергових змін рятувальників у кількості 4 - 6 осіб, проведення першочергових аварійно-рятувальних та інших невідкладних робіт, пов'язаних з ліквідацією наслідків надзвичайних ситуацій і подій, заходів щодо пошуку постраждалих та надання їм першої медичної допомоги, ведення радіаційної і хімічної розвідки, зв'язку та оповіщення в ході ліквідації наслідків надзвичайних ситуацій, катастроф і стихійного лиха.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C8798-F47E-4313-A6D9-323DCAEB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60" y="2737802"/>
            <a:ext cx="7142480" cy="4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F0FA69-C1BA-4F47-AA85-162E562DE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3520"/>
            <a:ext cx="12192000" cy="7005002"/>
          </a:xfrm>
        </p:spPr>
        <p:txBody>
          <a:bodyPr/>
          <a:lstStyle/>
          <a:p>
            <a:pPr algn="l"/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можливості САРМ-С: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доставка дорогами всіх категорій з максимальною швидкістю розрахунку та спеціального устаткування до місць проведення першочергових аварійно-рятувальних робіт, виникнення дорожньо-транспортних подій, НС природного та техногенного характеру;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 населення про НС, передача спеціальних світлових і звукових сигналів,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і повідомлень у радіусі до 500 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радіозв'язку в УКХ (КХ) діапазоні з використанням базової радіостанції на дальність не менше 20 км та переносних - на дальність не менше 3 км;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постраждалих із осередків НС, у тому числі з прірв глибиною та об'єктів заввишки 80 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 людей, заблокованих внаслідок дорожньо-транспортних пригод;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першої медичної допомоги постраждалим з використанням медичного обладнання;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різання сталевих листів і смуг завтовшки до 12 мм;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 залізобетонних і сталевих конструкцій, техніки,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ємностей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вантажів масою до 24 т;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деформація, переміщення та руйнування силових елементів конструкцій, перерізання металевих прутів діаметром до 32 - 36 мм;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розширення вузьких отворів до діаметру 750 - 1200 мм у завалах та конструкціях;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радіаційної та хімічної розвідки (вимірювання потужності експозиційної дози, експертна оцінка хімічних забруднень повітря, води, сипких матеріалів і ґрунту, овочів, фруктів, визначення наявності вибухонебезпечних газів);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огорожа небезпечних ділянок і місць проведення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місць проведення аварійно-рятувальних робіт за допомогою ручних акумуляторних ліхтарів і фар прожекторів;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витоків небезпечних хімічних речовин з отворів (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пробоїн) різної форми в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ємностях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трубопроводах, забезпечення виконання робіт у сильно загазованому середовищі (хлор, аміак тощо), небезпечному для людини;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робіт на воді; </a:t>
            </a:r>
          </a:p>
          <a:p>
            <a:pPr marL="285750" indent="-285750" algn="l">
              <a:buFontTx/>
              <a:buChar char="-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перекачування забрудненої води. </a:t>
            </a:r>
          </a:p>
        </p:txBody>
      </p:sp>
    </p:spTree>
    <p:extLst>
      <p:ext uri="{BB962C8B-B14F-4D97-AF65-F5344CB8AC3E}">
        <p14:creationId xmlns:p14="http://schemas.microsoft.com/office/powerpoint/2010/main" val="240566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EBE828-73E9-4BB5-B9BA-9A8D94CC5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737802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САРМ-В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призначена для забезпечення дій рятувальників у кількості 6 - 10 осіб при нарощуванні зусиль з виконання найбільш трудомістких робіт, пов'язаних з ліквідацією наслідків НС природного та техногенного характеру, подій і виконання інших невідкладних робіт щодо пошуку постраждалих та евакуації постраждалих з небезпечних місць, надання їм першої медичної допомоги, ведення радіаційної і хімічної розвідки, зв'язку і сповіщення в ході ліквідації НС ситуацій, катастроф і стихійного лиха.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DCFE5-89EA-4DE3-B764-1CA4AB51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8" y="1650396"/>
            <a:ext cx="8773642" cy="56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9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1298</Words>
  <Application>Microsoft Office PowerPoint</Application>
  <PresentationFormat>Широкий екран</PresentationFormat>
  <Paragraphs>61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Arc</cp:lastModifiedBy>
  <cp:revision>8</cp:revision>
  <dcterms:created xsi:type="dcterms:W3CDTF">2023-02-07T13:05:03Z</dcterms:created>
  <dcterms:modified xsi:type="dcterms:W3CDTF">2023-10-18T12:50:09Z</dcterms:modified>
</cp:coreProperties>
</file>