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34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441C"/>
    <a:srgbClr val="C93B17"/>
    <a:srgbClr val="CA3B16"/>
    <a:srgbClr val="C84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4" autoAdjust="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C9FCAAE6-858D-4D51-949B-D9BA6D9A55B8}"/>
    <pc:docChg chg="undo custSel addSld modSld">
      <pc:chgData name="Влад Фурман" userId="c7a8dbc6f6048b23" providerId="LiveId" clId="{C9FCAAE6-858D-4D51-949B-D9BA6D9A55B8}" dt="2023-02-01T08:46:30.772" v="362"/>
      <pc:docMkLst>
        <pc:docMk/>
      </pc:docMkLst>
      <pc:sldChg chg="addSp delSp modSp new mod modTransition setBg">
        <pc:chgData name="Влад Фурман" userId="c7a8dbc6f6048b23" providerId="LiveId" clId="{C9FCAAE6-858D-4D51-949B-D9BA6D9A55B8}" dt="2023-02-01T08:46:22.537" v="357"/>
        <pc:sldMkLst>
          <pc:docMk/>
          <pc:sldMk cId="318837236" sldId="256"/>
        </pc:sldMkLst>
        <pc:spChg chg="del">
          <ac:chgData name="Влад Фурман" userId="c7a8dbc6f6048b23" providerId="LiveId" clId="{C9FCAAE6-858D-4D51-949B-D9BA6D9A55B8}" dt="2023-01-31T08:58:55.579" v="8" actId="21"/>
          <ac:spMkLst>
            <pc:docMk/>
            <pc:sldMk cId="318837236" sldId="256"/>
            <ac:spMk id="2" creationId="{D76D7A53-3B33-4278-A484-2940B4D9FA72}"/>
          </ac:spMkLst>
        </pc:spChg>
        <pc:spChg chg="del">
          <ac:chgData name="Влад Фурман" userId="c7a8dbc6f6048b23" providerId="LiveId" clId="{C9FCAAE6-858D-4D51-949B-D9BA6D9A55B8}" dt="2023-01-31T08:58:59.029" v="9" actId="21"/>
          <ac:spMkLst>
            <pc:docMk/>
            <pc:sldMk cId="318837236" sldId="256"/>
            <ac:spMk id="3" creationId="{0271881F-77CF-4BD6-8212-97E2AA0579BE}"/>
          </ac:spMkLst>
        </pc:spChg>
        <pc:spChg chg="add mod">
          <ac:chgData name="Влад Фурман" userId="c7a8dbc6f6048b23" providerId="LiveId" clId="{C9FCAAE6-858D-4D51-949B-D9BA6D9A55B8}" dt="2023-01-31T08:59:02.126" v="10" actId="1076"/>
          <ac:spMkLst>
            <pc:docMk/>
            <pc:sldMk cId="318837236" sldId="256"/>
            <ac:spMk id="6" creationId="{03B03505-AB16-4408-BFF6-5A3498E2C2A5}"/>
          </ac:spMkLst>
        </pc:spChg>
        <pc:spChg chg="add mod">
          <ac:chgData name="Влад Фурман" userId="c7a8dbc6f6048b23" providerId="LiveId" clId="{C9FCAAE6-858D-4D51-949B-D9BA6D9A55B8}" dt="2023-01-31T08:59:11.806" v="11"/>
          <ac:spMkLst>
            <pc:docMk/>
            <pc:sldMk cId="318837236" sldId="256"/>
            <ac:spMk id="7" creationId="{DAD72FB9-24C6-4C91-888C-046DB032B6F5}"/>
          </ac:spMkLst>
        </pc:spChg>
        <pc:picChg chg="add mod">
          <ac:chgData name="Влад Фурман" userId="c7a8dbc6f6048b23" providerId="LiveId" clId="{C9FCAAE6-858D-4D51-949B-D9BA6D9A55B8}" dt="2023-01-31T08:58:26.164" v="6" actId="1076"/>
          <ac:picMkLst>
            <pc:docMk/>
            <pc:sldMk cId="318837236" sldId="256"/>
            <ac:picMk id="5" creationId="{23FC6D0E-A982-4259-A336-28C3F02D6736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4.332" v="358"/>
        <pc:sldMkLst>
          <pc:docMk/>
          <pc:sldMk cId="3004837494" sldId="257"/>
        </pc:sldMkLst>
        <pc:spChg chg="del">
          <ac:chgData name="Влад Фурман" userId="c7a8dbc6f6048b23" providerId="LiveId" clId="{C9FCAAE6-858D-4D51-949B-D9BA6D9A55B8}" dt="2023-01-31T08:59:33.992" v="14" actId="21"/>
          <ac:spMkLst>
            <pc:docMk/>
            <pc:sldMk cId="3004837494" sldId="257"/>
            <ac:spMk id="2" creationId="{45E90D1D-FFFD-415A-8478-977B6B0046F2}"/>
          </ac:spMkLst>
        </pc:spChg>
        <pc:spChg chg="mod">
          <ac:chgData name="Влад Фурман" userId="c7a8dbc6f6048b23" providerId="LiveId" clId="{C9FCAAE6-858D-4D51-949B-D9BA6D9A55B8}" dt="2023-01-31T09:02:50.531" v="163" actId="1076"/>
          <ac:spMkLst>
            <pc:docMk/>
            <pc:sldMk cId="3004837494" sldId="257"/>
            <ac:spMk id="3" creationId="{E03C2FE4-9BA2-4CAA-8609-B6FF395BA4FC}"/>
          </ac:spMkLst>
        </pc:spChg>
        <pc:spChg chg="add mod">
          <ac:chgData name="Влад Фурман" userId="c7a8dbc6f6048b23" providerId="LiveId" clId="{C9FCAAE6-858D-4D51-949B-D9BA6D9A55B8}" dt="2023-01-31T08:59:28.767" v="13"/>
          <ac:spMkLst>
            <pc:docMk/>
            <pc:sldMk cId="3004837494" sldId="257"/>
            <ac:spMk id="4" creationId="{F3D4D396-69D4-41FC-8C26-38D54F7A81C2}"/>
          </ac:spMkLst>
        </pc:spChg>
        <pc:picChg chg="add mod">
          <ac:chgData name="Влад Фурман" userId="c7a8dbc6f6048b23" providerId="LiveId" clId="{C9FCAAE6-858D-4D51-949B-D9BA6D9A55B8}" dt="2023-01-31T09:17:43.244" v="167" actId="1076"/>
          <ac:picMkLst>
            <pc:docMk/>
            <pc:sldMk cId="3004837494" sldId="257"/>
            <ac:picMk id="1026" creationId="{E1C25B15-EF14-48B4-BE96-EE7571347769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6.044" v="359"/>
        <pc:sldMkLst>
          <pc:docMk/>
          <pc:sldMk cId="474406769" sldId="258"/>
        </pc:sldMkLst>
        <pc:spChg chg="del">
          <ac:chgData name="Влад Фурман" userId="c7a8dbc6f6048b23" providerId="LiveId" clId="{C9FCAAE6-858D-4D51-949B-D9BA6D9A55B8}" dt="2023-02-01T07:34:06.228" v="173" actId="21"/>
          <ac:spMkLst>
            <pc:docMk/>
            <pc:sldMk cId="474406769" sldId="258"/>
            <ac:spMk id="2" creationId="{DDD33E63-16D2-48E1-BEC8-AFD230351DF6}"/>
          </ac:spMkLst>
        </pc:spChg>
        <pc:spChg chg="mod">
          <ac:chgData name="Влад Фурман" userId="c7a8dbc6f6048b23" providerId="LiveId" clId="{C9FCAAE6-858D-4D51-949B-D9BA6D9A55B8}" dt="2023-02-01T07:34:24.951" v="178" actId="1076"/>
          <ac:spMkLst>
            <pc:docMk/>
            <pc:sldMk cId="474406769" sldId="258"/>
            <ac:spMk id="3" creationId="{2AC5E1A7-0104-43F1-99F5-D906DC191075}"/>
          </ac:spMkLst>
        </pc:spChg>
        <pc:spChg chg="add mod">
          <ac:chgData name="Влад Фурман" userId="c7a8dbc6f6048b23" providerId="LiveId" clId="{C9FCAAE6-858D-4D51-949B-D9BA6D9A55B8}" dt="2023-02-01T07:35:17.047" v="184" actId="207"/>
          <ac:spMkLst>
            <pc:docMk/>
            <pc:sldMk cId="474406769" sldId="258"/>
            <ac:spMk id="5" creationId="{866E346E-8251-4928-BAC4-014E2C103433}"/>
          </ac:spMkLst>
        </pc:spChg>
        <pc:picChg chg="add mod">
          <ac:chgData name="Влад Фурман" userId="c7a8dbc6f6048b23" providerId="LiveId" clId="{C9FCAAE6-858D-4D51-949B-D9BA6D9A55B8}" dt="2023-02-01T07:45:44.332" v="193" actId="1076"/>
          <ac:picMkLst>
            <pc:docMk/>
            <pc:sldMk cId="474406769" sldId="258"/>
            <ac:picMk id="7" creationId="{97A38602-A24E-484B-8072-EB92A44AFB4D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7.483" v="360"/>
        <pc:sldMkLst>
          <pc:docMk/>
          <pc:sldMk cId="3941772195" sldId="259"/>
        </pc:sldMkLst>
        <pc:spChg chg="del">
          <ac:chgData name="Влад Фурман" userId="c7a8dbc6f6048b23" providerId="LiveId" clId="{C9FCAAE6-858D-4D51-949B-D9BA6D9A55B8}" dt="2023-02-01T07:45:57.773" v="198" actId="21"/>
          <ac:spMkLst>
            <pc:docMk/>
            <pc:sldMk cId="3941772195" sldId="259"/>
            <ac:spMk id="2" creationId="{49BF4F5A-A56D-43EE-86F3-23A233C5D648}"/>
          </ac:spMkLst>
        </pc:spChg>
        <pc:spChg chg="mod">
          <ac:chgData name="Влад Фурман" userId="c7a8dbc6f6048b23" providerId="LiveId" clId="{C9FCAAE6-858D-4D51-949B-D9BA6D9A55B8}" dt="2023-02-01T07:49:53.652" v="222" actId="14100"/>
          <ac:spMkLst>
            <pc:docMk/>
            <pc:sldMk cId="3941772195" sldId="259"/>
            <ac:spMk id="3" creationId="{6C203756-DFFC-4321-BA21-F553F0C8C4B8}"/>
          </ac:spMkLst>
        </pc:spChg>
        <pc:spChg chg="add mod">
          <ac:chgData name="Влад Фурман" userId="c7a8dbc6f6048b23" providerId="LiveId" clId="{C9FCAAE6-858D-4D51-949B-D9BA6D9A55B8}" dt="2023-02-01T07:50:57.630" v="229" actId="14100"/>
          <ac:spMkLst>
            <pc:docMk/>
            <pc:sldMk cId="3941772195" sldId="259"/>
            <ac:spMk id="5" creationId="{A5DF0F5F-B2D0-4417-9A00-7576D59B84C0}"/>
          </ac:spMkLst>
        </pc:spChg>
        <pc:spChg chg="add mod">
          <ac:chgData name="Влад Фурман" userId="c7a8dbc6f6048b23" providerId="LiveId" clId="{C9FCAAE6-858D-4D51-949B-D9BA6D9A55B8}" dt="2023-02-01T07:51:49.958" v="236" actId="255"/>
          <ac:spMkLst>
            <pc:docMk/>
            <pc:sldMk cId="3941772195" sldId="259"/>
            <ac:spMk id="7" creationId="{2099D566-ADBB-494E-8701-4490CC5AB1AF}"/>
          </ac:spMkLst>
        </pc:spChg>
      </pc:sldChg>
      <pc:sldChg chg="addSp delSp modSp new mod modTransition setBg">
        <pc:chgData name="Влад Фурман" userId="c7a8dbc6f6048b23" providerId="LiveId" clId="{C9FCAAE6-858D-4D51-949B-D9BA6D9A55B8}" dt="2023-02-01T08:46:29.059" v="361"/>
        <pc:sldMkLst>
          <pc:docMk/>
          <pc:sldMk cId="3619621985" sldId="260"/>
        </pc:sldMkLst>
        <pc:spChg chg="del">
          <ac:chgData name="Влад Фурман" userId="c7a8dbc6f6048b23" providerId="LiveId" clId="{C9FCAAE6-858D-4D51-949B-D9BA6D9A55B8}" dt="2023-02-01T07:52:04.968" v="238" actId="21"/>
          <ac:spMkLst>
            <pc:docMk/>
            <pc:sldMk cId="3619621985" sldId="260"/>
            <ac:spMk id="2" creationId="{EBDBB348-08A6-48F6-821F-67340F2E758A}"/>
          </ac:spMkLst>
        </pc:spChg>
        <pc:spChg chg="mod">
          <ac:chgData name="Влад Фурман" userId="c7a8dbc6f6048b23" providerId="LiveId" clId="{C9FCAAE6-858D-4D51-949B-D9BA6D9A55B8}" dt="2023-02-01T08:30:31.748" v="248" actId="207"/>
          <ac:spMkLst>
            <pc:docMk/>
            <pc:sldMk cId="3619621985" sldId="260"/>
            <ac:spMk id="3" creationId="{DB8ADE0A-DE28-4141-BE57-CAB04BE0D90B}"/>
          </ac:spMkLst>
        </pc:spChg>
        <pc:picChg chg="add mod">
          <ac:chgData name="Влад Фурман" userId="c7a8dbc6f6048b23" providerId="LiveId" clId="{C9FCAAE6-858D-4D51-949B-D9BA6D9A55B8}" dt="2023-02-01T08:34:21.288" v="265" actId="1076"/>
          <ac:picMkLst>
            <pc:docMk/>
            <pc:sldMk cId="3619621985" sldId="260"/>
            <ac:picMk id="5" creationId="{DE054017-6580-434F-A210-D5A54EAE183C}"/>
          </ac:picMkLst>
        </pc:picChg>
        <pc:picChg chg="add mod">
          <ac:chgData name="Влад Фурман" userId="c7a8dbc6f6048b23" providerId="LiveId" clId="{C9FCAAE6-858D-4D51-949B-D9BA6D9A55B8}" dt="2023-02-01T08:31:03.672" v="254" actId="1076"/>
          <ac:picMkLst>
            <pc:docMk/>
            <pc:sldMk cId="3619621985" sldId="260"/>
            <ac:picMk id="7" creationId="{BC9D86FB-2EDB-4091-977E-4CF6EFB2CB65}"/>
          </ac:picMkLst>
        </pc:picChg>
        <pc:picChg chg="add mod">
          <ac:chgData name="Влад Фурман" userId="c7a8dbc6f6048b23" providerId="LiveId" clId="{C9FCAAE6-858D-4D51-949B-D9BA6D9A55B8}" dt="2023-02-01T08:33:39.951" v="257" actId="1076"/>
          <ac:picMkLst>
            <pc:docMk/>
            <pc:sldMk cId="3619621985" sldId="260"/>
            <ac:picMk id="9" creationId="{05FC3408-380A-46DE-8AD4-18878FC0A656}"/>
          </ac:picMkLst>
        </pc:picChg>
        <pc:picChg chg="add mod">
          <ac:chgData name="Влад Фурман" userId="c7a8dbc6f6048b23" providerId="LiveId" clId="{C9FCAAE6-858D-4D51-949B-D9BA6D9A55B8}" dt="2023-02-01T08:34:25.128" v="266" actId="1076"/>
          <ac:picMkLst>
            <pc:docMk/>
            <pc:sldMk cId="3619621985" sldId="260"/>
            <ac:picMk id="11" creationId="{D8E966E6-69D4-48E6-98CF-6F4E06C9706B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30.772" v="362"/>
        <pc:sldMkLst>
          <pc:docMk/>
          <pc:sldMk cId="653182140" sldId="261"/>
        </pc:sldMkLst>
        <pc:spChg chg="del">
          <ac:chgData name="Влад Фурман" userId="c7a8dbc6f6048b23" providerId="LiveId" clId="{C9FCAAE6-858D-4D51-949B-D9BA6D9A55B8}" dt="2023-02-01T08:35:20.991" v="272" actId="21"/>
          <ac:spMkLst>
            <pc:docMk/>
            <pc:sldMk cId="653182140" sldId="261"/>
            <ac:spMk id="2" creationId="{D833A809-A996-4E62-A602-C0DCEEDDAA38}"/>
          </ac:spMkLst>
        </pc:spChg>
        <pc:spChg chg="mod">
          <ac:chgData name="Влад Фурман" userId="c7a8dbc6f6048b23" providerId="LiveId" clId="{C9FCAAE6-858D-4D51-949B-D9BA6D9A55B8}" dt="2023-02-01T08:36:02.723" v="283" actId="2711"/>
          <ac:spMkLst>
            <pc:docMk/>
            <pc:sldMk cId="653182140" sldId="261"/>
            <ac:spMk id="3" creationId="{B50BAE32-D2A4-4D3F-A3CF-4EA7111E7032}"/>
          </ac:spMkLst>
        </pc:spChg>
        <pc:spChg chg="add del mod">
          <ac:chgData name="Влад Фурман" userId="c7a8dbc6f6048b23" providerId="LiveId" clId="{C9FCAAE6-858D-4D51-949B-D9BA6D9A55B8}" dt="2023-02-01T08:42:05.978" v="337" actId="1076"/>
          <ac:spMkLst>
            <pc:docMk/>
            <pc:sldMk cId="653182140" sldId="261"/>
            <ac:spMk id="5" creationId="{05B30007-8CB2-4AF7-9440-8CFDAFFB725F}"/>
          </ac:spMkLst>
        </pc:spChg>
        <pc:spChg chg="add del mod">
          <ac:chgData name="Влад Фурман" userId="c7a8dbc6f6048b23" providerId="LiveId" clId="{C9FCAAE6-858D-4D51-949B-D9BA6D9A55B8}" dt="2023-02-01T08:41:35.658" v="329" actId="21"/>
          <ac:spMkLst>
            <pc:docMk/>
            <pc:sldMk cId="653182140" sldId="261"/>
            <ac:spMk id="7" creationId="{283FAD2B-C6C3-44CB-B511-908F96CE3BB4}"/>
          </ac:spMkLst>
        </pc:spChg>
        <pc:spChg chg="add del mod">
          <ac:chgData name="Влад Фурман" userId="c7a8dbc6f6048b23" providerId="LiveId" clId="{C9FCAAE6-858D-4D51-949B-D9BA6D9A55B8}" dt="2023-02-01T08:41:50.632" v="333" actId="21"/>
          <ac:spMkLst>
            <pc:docMk/>
            <pc:sldMk cId="653182140" sldId="261"/>
            <ac:spMk id="9" creationId="{DDD6D8E9-7A75-438F-BE35-B9DD3046FA73}"/>
          </ac:spMkLst>
        </pc:spChg>
        <pc:picChg chg="add mod">
          <ac:chgData name="Влад Фурман" userId="c7a8dbc6f6048b23" providerId="LiveId" clId="{C9FCAAE6-858D-4D51-949B-D9BA6D9A55B8}" dt="2023-02-01T08:46:14.433" v="356" actId="1076"/>
          <ac:picMkLst>
            <pc:docMk/>
            <pc:sldMk cId="653182140" sldId="261"/>
            <ac:picMk id="11" creationId="{559160F7-B8DE-48BC-A3E2-D0A7BB86AC81}"/>
          </ac:picMkLst>
        </pc:picChg>
        <pc:picChg chg="add del mod">
          <ac:chgData name="Влад Фурман" userId="c7a8dbc6f6048b23" providerId="LiveId" clId="{C9FCAAE6-858D-4D51-949B-D9BA6D9A55B8}" dt="2023-02-01T08:44:57.913" v="345" actId="478"/>
          <ac:picMkLst>
            <pc:docMk/>
            <pc:sldMk cId="653182140" sldId="261"/>
            <ac:picMk id="13" creationId="{026B03E3-2FD7-4AF7-89E1-EB4FBA8156B1}"/>
          </ac:picMkLst>
        </pc:picChg>
        <pc:picChg chg="add mod">
          <ac:chgData name="Влад Фурман" userId="c7a8dbc6f6048b23" providerId="LiveId" clId="{C9FCAAE6-858D-4D51-949B-D9BA6D9A55B8}" dt="2023-02-01T08:46:09.080" v="354" actId="1076"/>
          <ac:picMkLst>
            <pc:docMk/>
            <pc:sldMk cId="653182140" sldId="261"/>
            <ac:picMk id="15" creationId="{A9818CCC-2EE5-486B-BBB5-3787FD882797}"/>
          </ac:picMkLst>
        </pc:picChg>
      </pc:sldChg>
      <pc:sldMasterChg chg="addSldLayout">
        <pc:chgData name="Влад Фурман" userId="c7a8dbc6f6048b23" providerId="LiveId" clId="{C9FCAAE6-858D-4D51-949B-D9BA6D9A55B8}" dt="2023-01-31T08:57:45.378" v="0" actId="680"/>
        <pc:sldMasterMkLst>
          <pc:docMk/>
          <pc:sldMasterMk cId="316849886" sldId="2147483648"/>
        </pc:sldMasterMkLst>
        <pc:sldLayoutChg chg="add">
          <pc:chgData name="Влад Фурман" userId="c7a8dbc6f6048b23" providerId="LiveId" clId="{C9FCAAE6-858D-4D51-949B-D9BA6D9A55B8}" dt="2023-01-31T08:57:45.378" v="0" actId="680"/>
          <pc:sldLayoutMkLst>
            <pc:docMk/>
            <pc:sldMasterMk cId="316849886" sldId="2147483648"/>
            <pc:sldLayoutMk cId="2825762183" sldId="2147483649"/>
          </pc:sldLayoutMkLst>
        </pc:sldLayoutChg>
      </pc:sldMasterChg>
    </pc:docChg>
  </pc:docChgLst>
  <pc:docChgLst>
    <pc:chgData name="Влад Фурман" userId="c7a8dbc6f6048b23" providerId="LiveId" clId="{35D03572-09DC-44B4-8E1E-9DC4CF1DF0EF}"/>
    <pc:docChg chg="custSel modSld">
      <pc:chgData name="Влад Фурман" userId="c7a8dbc6f6048b23" providerId="LiveId" clId="{35D03572-09DC-44B4-8E1E-9DC4CF1DF0EF}" dt="2023-09-25T12:15:42.484" v="53" actId="1076"/>
      <pc:docMkLst>
        <pc:docMk/>
      </pc:docMkLst>
      <pc:sldChg chg="modSp mod">
        <pc:chgData name="Влад Фурман" userId="c7a8dbc6f6048b23" providerId="LiveId" clId="{35D03572-09DC-44B4-8E1E-9DC4CF1DF0EF}" dt="2023-09-25T12:09:46.271" v="48" actId="20577"/>
        <pc:sldMkLst>
          <pc:docMk/>
          <pc:sldMk cId="318837236" sldId="256"/>
        </pc:sldMkLst>
        <pc:spChg chg="mod">
          <ac:chgData name="Влад Фурман" userId="c7a8dbc6f6048b23" providerId="LiveId" clId="{35D03572-09DC-44B4-8E1E-9DC4CF1DF0EF}" dt="2023-09-25T12:09:46.271" v="48" actId="20577"/>
          <ac:spMkLst>
            <pc:docMk/>
            <pc:sldMk cId="318837236" sldId="256"/>
            <ac:spMk id="7" creationId="{DAD72FB9-24C6-4C91-888C-046DB032B6F5}"/>
          </ac:spMkLst>
        </pc:spChg>
      </pc:sldChg>
      <pc:sldChg chg="addSp delSp modSp mod">
        <pc:chgData name="Влад Фурман" userId="c7a8dbc6f6048b23" providerId="LiveId" clId="{35D03572-09DC-44B4-8E1E-9DC4CF1DF0EF}" dt="2023-09-25T12:15:42.484" v="53" actId="1076"/>
        <pc:sldMkLst>
          <pc:docMk/>
          <pc:sldMk cId="803913045" sldId="259"/>
        </pc:sldMkLst>
        <pc:spChg chg="add del mod">
          <ac:chgData name="Влад Фурман" userId="c7a8dbc6f6048b23" providerId="LiveId" clId="{35D03572-09DC-44B4-8E1E-9DC4CF1DF0EF}" dt="2023-09-25T12:15:34.201" v="50"/>
          <ac:spMkLst>
            <pc:docMk/>
            <pc:sldMk cId="803913045" sldId="259"/>
            <ac:spMk id="3" creationId="{CF76D857-95EB-4517-B131-B1F52A4C8DE3}"/>
          </ac:spMkLst>
        </pc:spChg>
        <pc:picChg chg="add mod">
          <ac:chgData name="Влад Фурман" userId="c7a8dbc6f6048b23" providerId="LiveId" clId="{35D03572-09DC-44B4-8E1E-9DC4CF1DF0EF}" dt="2023-09-25T12:15:42.484" v="53" actId="1076"/>
          <ac:picMkLst>
            <pc:docMk/>
            <pc:sldMk cId="803913045" sldId="259"/>
            <ac:picMk id="6" creationId="{1D433764-3734-4D3F-B5AB-55C69D072CF4}"/>
          </ac:picMkLst>
        </pc:picChg>
        <pc:picChg chg="del">
          <ac:chgData name="Влад Фурман" userId="c7a8dbc6f6048b23" providerId="LiveId" clId="{35D03572-09DC-44B4-8E1E-9DC4CF1DF0EF}" dt="2023-09-25T12:15:27.127" v="49" actId="478"/>
          <ac:picMkLst>
            <pc:docMk/>
            <pc:sldMk cId="803913045" sldId="259"/>
            <ac:picMk id="2050" creationId="{39FE0F8E-7181-4DF6-AE8B-C2C6C7198A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4CFBE-F0C9-4E0F-AEEE-E734B8794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4A954A7-EAC8-4A89-8412-817760E72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356681-C14B-468D-8035-A26757D1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EE3485-5CF9-45D0-AACF-18D906BC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5FAF8D-0C39-4119-8ED9-74FF19DE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3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88DE9-52D7-47AF-9FE4-61752F10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0A975F7-2C65-46B4-9F47-55268298A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44FC27-7F21-4AAD-86A0-D4F4E89E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86DB64-86AD-4A20-B76C-9F1C41AE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238F2F-A332-4104-A7CC-6CD112A7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5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A24D814-7E6E-4B5F-9EF4-6C2A11769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CC10CC5-7E03-480C-BD55-331E19F64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A9C2D0-3EDF-413B-AB1A-66EA8F84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26ED72-56C0-4B89-99C1-236CC046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3CB9E6-CAD6-4CF1-AC1A-F799FD9C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6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3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2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5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87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0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70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6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5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ABDD0-F2EC-481B-93DC-661ACFEC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65A84-B213-4C2D-B880-3FE5F87A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911FC7-2C5B-4227-88D7-F4FC5BEA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5C16C7-852A-4CDC-8E4D-E95C6B30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A0D18C-B8F8-40F3-BD1B-54B334C7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93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03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41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68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59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0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98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29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92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3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1BD31-1161-45A8-A52E-622DA110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020F51-2F87-48C2-8401-444C778C6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A5A0DD-C48A-4F4E-A804-4AC58F2C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415BD7-5D9D-4314-938F-8227C206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692880-CC3D-4628-993B-A27BB66A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7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A3739-9F89-4779-95F4-2D76F485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BEA1B-954A-4B3D-B05E-15B4E0653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452481-DA78-462B-9230-7CE84C0E2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3CE00D3-8DB4-4BCB-AAAB-25557EB6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D8F8FE-C1C2-4318-A476-C92DEF44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212043-EA6D-433A-8991-8D6E6E42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1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F3724-5E8A-442B-8B44-E047990C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4A669F-E824-4ED1-8527-B04B7CD42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81B86C-93F3-48C5-B558-9E2232058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C561F72-4AE6-45C2-B0AB-19473F31A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3C885A9-0944-43E8-A4E7-48C8A1740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3C8B0CB-1859-4CCE-9D2A-293E90F1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9CFF4E6-4D9A-47A2-87D3-97C65F82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F66D150-9FBD-4F9A-AD30-2969F9CE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6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BB5E3-2E9E-464D-8527-B043C2BF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A833BCC-7FF9-478C-BD91-DA1B6EB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0A311A0-1754-48EB-AA99-124F559D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71AEBF-EEBC-4AE3-9686-59DCE326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0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7E63E65-A729-4C66-BAFC-D66F4348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CCAA008-EA55-4449-B054-36E8C982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E3D6A2A-9B55-4CC2-9526-DC14E6ED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54A79-81A6-44A4-9AAC-21D13C4A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D473DF-5F69-4421-BCA5-1A2C953E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9C9884A-C948-4139-A25C-87E95C06D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C95DC0-FA9B-45EF-BABC-0611E49C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1BBCE9-FC5C-41CD-8C5A-CEC14674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187C540-1622-4582-80D4-E6EC391B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6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86DA2-2DBF-46EF-B10E-BC378EC0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F177383-B241-4DA8-AB1C-0BBCF3EA8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A96C1DE-3155-4D32-AA71-8A96D8128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B719ABC-BA86-4DDB-9E30-33C0CC7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5C6CA0-900B-4329-A733-4444A181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846AADA-F6E2-4A73-96E5-B4E2BA60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7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84719-E680-4D62-8AD7-31AFE6EF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07501A-83CA-41C0-924D-387BCA6CF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8043B6-836B-4F9C-907D-41A4DB676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CF225F-DB7D-4AA4-AD1F-7DF793DC8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153F6F-9FC0-41E9-8F74-F18B04B88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FC6D0E-A982-4259-A336-28C3F02D6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1" y="142765"/>
            <a:ext cx="2173398" cy="217339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3B03505-AB16-4408-BFF6-5A3498E2C2A5}"/>
              </a:ext>
            </a:extLst>
          </p:cNvPr>
          <p:cNvSpPr txBox="1">
            <a:spLocks/>
          </p:cNvSpPr>
          <p:nvPr/>
        </p:nvSpPr>
        <p:spPr>
          <a:xfrm>
            <a:off x="442912" y="2905125"/>
            <a:ext cx="11306176" cy="104774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DAD72FB9-24C6-4C91-888C-046DB032B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АВАРІЙНО-РЯТУВАЛЬНА ЧАСТИНА З ЛІКВІДАЦІЇ НАСЛІДКІВ НАДЗВИЧАЙНИХ СИТУАЦІЙ</a:t>
            </a:r>
          </a:p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рятувальних робіт </a:t>
            </a:r>
          </a:p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(навчальна група №11)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837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3C2FE4-9BA2-4CAA-8609-B6FF395BA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793" y="2881472"/>
            <a:ext cx="10158414" cy="16557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Призначення та основні тактико-технічні характеристики, аварійно-рятувальної, спеціальної техніки та обладнання, які знаходяться на оснащенні рятувального відділення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3D4D396-69D4-41FC-8C26-38D54F7A81C2}"/>
              </a:ext>
            </a:extLst>
          </p:cNvPr>
          <p:cNvSpPr txBox="1">
            <a:spLocks/>
          </p:cNvSpPr>
          <p:nvPr/>
        </p:nvSpPr>
        <p:spPr>
          <a:xfrm>
            <a:off x="1524000" y="1272382"/>
            <a:ext cx="9144000" cy="9090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</p:spTree>
    <p:extLst>
      <p:ext uri="{BB962C8B-B14F-4D97-AF65-F5344CB8AC3E}">
        <p14:creationId xmlns:p14="http://schemas.microsoft.com/office/powerpoint/2010/main" val="3004837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14E83-30D7-464A-8179-03A88AC5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686164"/>
            <a:ext cx="2898430" cy="1600200"/>
          </a:xfrm>
        </p:spPr>
        <p:txBody>
          <a:bodyPr/>
          <a:lstStyle/>
          <a:p>
            <a:pPr algn="ctr"/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СПЕЦІАЛЬНИЙ АВАРІЙНО-РЯТУВАЛЬНИЙ САРМ-Л НА  БАЗІ АВТОМОБІЛЯ MITSUBISHI L-200</a:t>
            </a:r>
            <a:b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B33AA405-AED7-4068-981C-46F0C9679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2014538"/>
            <a:ext cx="3814761" cy="401034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Основне оснащення:</a:t>
            </a:r>
          </a:p>
          <a:p>
            <a:pPr algn="ctr"/>
            <a:endParaRPr lang="uk-UA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Сигнально - гучномовний пристрій  (шт.)</a:t>
            </a:r>
            <a:r>
              <a:rPr lang="uk-UA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Автомобільна стаціонарна радіостанція (шт.)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Електрична лебідка (шт.)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GPS</a:t>
            </a: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навігатор  (шт.</a:t>
            </a:r>
            <a:r>
              <a:rPr lang="uk-UA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Ланцюгова гідравлічна  пила для різання бетону (шт.)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Домкрати з подовжувачем (</a:t>
            </a:r>
            <a:r>
              <a:rPr lang="uk-UA" sz="1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гідростійки</a:t>
            </a: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 (шт.</a:t>
            </a:r>
            <a:r>
              <a:rPr lang="uk-UA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 пневматичних подушок (шт.)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Бензопила (шт.</a:t>
            </a:r>
            <a:r>
              <a:rPr lang="uk-UA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Комплекти індивідуального альпіністського спорядження  (шт.) – 3;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Комплекти групового альпіністського спорядження  (шт.)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Плазморіз</a:t>
            </a: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(шт.)</a:t>
            </a:r>
            <a:r>
              <a:rPr lang="uk-UA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Тепловізор</a:t>
            </a: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(шт.</a:t>
            </a:r>
            <a:r>
              <a:rPr lang="uk-UA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Супутниковий телефон  (шт.) –</a:t>
            </a:r>
            <a:r>
              <a:rPr lang="uk-UA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УКВ портативні радіостанції  (шт.) – 6;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Ретранслятор УКВ  (шт</a:t>
            </a:r>
            <a:r>
              <a:rPr lang="uk-UA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Групові зарядні пристрої для УКВ радіостанцій (шт.)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Портативний сонячний зарядний пристрій (шт.) – 2;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Прожектори з триногою та подовжувачем 50 м (шт.) – 2;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Набір слюсарного та шанцевого інструмент  (</a:t>
            </a:r>
            <a:r>
              <a:rPr lang="uk-UA" sz="1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</a:t>
            </a: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Кусачки для різки арматури (шт.)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 діелектричного інструменту</a:t>
            </a:r>
            <a:r>
              <a:rPr lang="uk-UA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Акум</a:t>
            </a: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ліхтар в комплекті з </a:t>
            </a:r>
            <a:r>
              <a:rPr lang="uk-UA" sz="1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стац</a:t>
            </a: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зарядним </a:t>
            </a:r>
            <a:r>
              <a:rPr lang="uk-UA" sz="1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</a:t>
            </a: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пристроєм (шт.) – 5;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Конус огороджувальний  (шт.</a:t>
            </a:r>
            <a:r>
              <a:rPr lang="uk-UA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6;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Вогнегасник порошковий (шт.) –</a:t>
            </a:r>
            <a:r>
              <a:rPr lang="uk-UA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Групова аптечка (шт.) – 1;</a:t>
            </a: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uk-UA" sz="1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0D9E17-5746-4424-928D-44C589C8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4" y="2156345"/>
            <a:ext cx="6619164" cy="427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Місце для тексту 5">
            <a:extLst>
              <a:ext uri="{FF2B5EF4-FFF2-40B4-BE49-F238E27FC236}">
                <a16:creationId xmlns:a16="http://schemas.microsoft.com/office/drawing/2014/main" id="{FFDBEBDB-A728-4528-A1E7-BDB2A601D565}"/>
              </a:ext>
            </a:extLst>
          </p:cNvPr>
          <p:cNvSpPr txBox="1">
            <a:spLocks/>
          </p:cNvSpPr>
          <p:nvPr/>
        </p:nvSpPr>
        <p:spPr bwMode="gray">
          <a:xfrm>
            <a:off x="5281684" y="437552"/>
            <a:ext cx="6619164" cy="1391247"/>
          </a:xfrm>
          <a:prstGeom prst="rect">
            <a:avLst/>
          </a:prstGeom>
          <a:gradFill flip="none" rotWithShape="1">
            <a:gsLst>
              <a:gs pos="0">
                <a:srgbClr val="CE441C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тактико-технічні дані:</a:t>
            </a:r>
          </a:p>
          <a:p>
            <a:pPr algn="ctr">
              <a:spcBef>
                <a:spcPts val="0"/>
              </a:spcBef>
            </a:pPr>
            <a:endParaRPr lang="uk-UA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швидкість при повній масі (км/год)	140</a:t>
            </a:r>
          </a:p>
          <a:p>
            <a:pPr>
              <a:spcBef>
                <a:spcPts val="0"/>
              </a:spcBef>
            </a:pPr>
            <a:r>
              <a:rPr lang="uk-UA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 ходу (км) 							750</a:t>
            </a:r>
          </a:p>
          <a:p>
            <a:pPr>
              <a:spcBef>
                <a:spcPts val="0"/>
              </a:spcBef>
            </a:pPr>
            <a:r>
              <a:rPr lang="uk-UA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Екіпаж (кількість чоловік) 					5</a:t>
            </a:r>
          </a:p>
          <a:p>
            <a:pPr>
              <a:spcBef>
                <a:spcPts val="0"/>
              </a:spcBef>
            </a:pPr>
            <a:r>
              <a:rPr lang="uk-UA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розгортання (хв)						5</a:t>
            </a:r>
          </a:p>
          <a:p>
            <a:pPr>
              <a:spcBef>
                <a:spcPts val="0"/>
              </a:spcBef>
            </a:pPr>
            <a:r>
              <a:rPr lang="uk-UA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Повнопривідна (4х4)</a:t>
            </a:r>
            <a:endParaRPr lang="uk-UA" sz="5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uk-UA" sz="13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1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DD745-936C-4DFD-9D08-E36508A7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9" y="936313"/>
            <a:ext cx="2793158" cy="1241339"/>
          </a:xfrm>
        </p:spPr>
        <p:txBody>
          <a:bodyPr/>
          <a:lstStyle/>
          <a:p>
            <a:pPr algn="ctr"/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СПЕЦІАЛЬНИЙ АВАРІЙНО-РЯТУВАЛЬНИЙ САРМ-С НА  БАЗІ АВТОМОБІЛЯ </a:t>
            </a:r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NAULT MASTER</a:t>
            </a:r>
            <a:b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F5939-6458-4D51-839F-FF2E34A0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161" y="2177652"/>
            <a:ext cx="3548418" cy="384722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25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Основне оснащення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endParaRPr lang="uk-U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Світлова башта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Бензопила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Husguarna</a:t>
            </a:r>
            <a:endParaRPr lang="uk-UA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гідравлічного оснащення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Холматро</a:t>
            </a:r>
            <a:endParaRPr lang="uk-U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пневматичного оснащення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Vetter</a:t>
            </a:r>
            <a:endParaRPr lang="uk-UA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Бензоріз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Husguarna</a:t>
            </a:r>
            <a:endParaRPr lang="uk-U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альпіністського спорядження</a:t>
            </a:r>
            <a:endParaRPr lang="uk-UA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Електроперфоратор</a:t>
            </a:r>
            <a:endParaRPr lang="uk-U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Ізолюючі захисні костюми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Мотопомпа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Акумуляторні ліхтарі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Дозиметр, газоаналізатор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Дихальні апарати AYER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Електростанція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Шлем захисний пожежний F1E 1750 ВН 35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DCBB4-AC1A-498E-AACE-81BA12606450}"/>
              </a:ext>
            </a:extLst>
          </p:cNvPr>
          <p:cNvSpPr txBox="1"/>
          <p:nvPr/>
        </p:nvSpPr>
        <p:spPr>
          <a:xfrm>
            <a:off x="5090614" y="440183"/>
            <a:ext cx="6869373" cy="1231106"/>
          </a:xfrm>
          <a:prstGeom prst="rect">
            <a:avLst/>
          </a:prstGeom>
          <a:gradFill>
            <a:gsLst>
              <a:gs pos="0">
                <a:srgbClr val="CE441C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wrap="square">
            <a:spAutoFit/>
          </a:bodyPr>
          <a:lstStyle/>
          <a:p>
            <a:pPr indent="449580"/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тактико-технічні характеристики автомобіля:</a:t>
            </a:r>
          </a:p>
          <a:p>
            <a:pPr algn="just"/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Максимальна швидкість при повній масі (км/год.)	 	– 120 </a:t>
            </a:r>
          </a:p>
          <a:p>
            <a:pPr algn="just"/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Запас ходу (км)								– 1000 </a:t>
            </a:r>
          </a:p>
          <a:p>
            <a:pPr algn="just"/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Екіпаж									– 7 осіб </a:t>
            </a:r>
          </a:p>
          <a:p>
            <a:pPr algn="just"/>
            <a:r>
              <a:rPr lang="uk-UA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 розгортання								– 10 хв.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D433764-3734-4D3F-B5AB-55C69D072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5" y="1826941"/>
            <a:ext cx="3708690" cy="4944920"/>
          </a:xfrm>
        </p:spPr>
      </p:pic>
    </p:spTree>
    <p:extLst>
      <p:ext uri="{BB962C8B-B14F-4D97-AF65-F5344CB8AC3E}">
        <p14:creationId xmlns:p14="http://schemas.microsoft.com/office/powerpoint/2010/main" val="80391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C6103-C323-46F3-99BD-C27B57B9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653955"/>
            <a:ext cx="3048556" cy="1052015"/>
          </a:xfrm>
        </p:spPr>
        <p:txBody>
          <a:bodyPr/>
          <a:lstStyle/>
          <a:p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Мотопомпа 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Honda WB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b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8C4DA5-C042-4F75-AEA8-12FC10F53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705970"/>
            <a:ext cx="3307864" cy="4318909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технічні характеристики:</a:t>
            </a:r>
          </a:p>
          <a:p>
            <a:pPr>
              <a:spcBef>
                <a:spcPts val="0"/>
              </a:spcBef>
            </a:pPr>
            <a:endParaRPr lang="uk-UA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Номінальна потужність  3,89 </a:t>
            </a:r>
            <a:r>
              <a:rPr lang="uk-U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к.с</a:t>
            </a: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(2,9 кВт, 40 л/с) при 3600 об/хв.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 подача – 575 л/хв.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Двигун 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GX</a:t>
            </a: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120</a:t>
            </a: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4-х </a:t>
            </a:r>
            <a:r>
              <a:rPr lang="uk-UA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тактний</a:t>
            </a: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верхнім розташуванням клапанів, одноциліндровий,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Охолодження повітряне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Бензин А – 95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Ємність паливного баку – 2,5 л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 трубопроводів всмоктування – 50х50 мм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Висота всмоктування – 8 м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Габарити: висота 420 мм, ширина 365 мм, довжина 455 мм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Вага 21 кг.</a:t>
            </a:r>
          </a:p>
          <a:p>
            <a:endParaRPr lang="uk-U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4E072B-22FA-4B3A-AA63-794AAF66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88" y="518615"/>
            <a:ext cx="6583683" cy="587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02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2B2AC-5271-4DBD-B2B9-626317B0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29" y="424218"/>
            <a:ext cx="3594467" cy="1133901"/>
          </a:xfrm>
        </p:spPr>
        <p:txBody>
          <a:bodyPr/>
          <a:lstStyle/>
          <a:p>
            <a:r>
              <a:rPr lang="uk-UA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Трьохколінна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висувна драбина</a:t>
            </a:r>
            <a:b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3475AF-F4EF-45AA-BF1F-0EC0F133A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633" y="1442721"/>
            <a:ext cx="3321467" cy="4577079"/>
          </a:xfrm>
        </p:spPr>
        <p:txBody>
          <a:bodyPr/>
          <a:lstStyle/>
          <a:p>
            <a:pPr algn="ctr"/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технічні характеристики:</a:t>
            </a:r>
          </a:p>
          <a:p>
            <a:pPr algn="ctr"/>
            <a:endParaRPr lang="uk-UA" sz="18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Довжина драбини, м:  в </a:t>
            </a:r>
            <a:r>
              <a:rPr lang="uk-UA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складенному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вигляді, м				4,4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розкладенному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вигляді, м	10.7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Ширина , мм				480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Крок між сходинками, мм		350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Вага, кг, не більше			45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098" name="Picture 2" descr="Лестница трехколенная Л-3К ручная металлическая купить в нашем магазине по  ценам завода изготовителя">
            <a:extLst>
              <a:ext uri="{FF2B5EF4-FFF2-40B4-BE49-F238E27FC236}">
                <a16:creationId xmlns:a16="http://schemas.microsoft.com/office/drawing/2014/main" id="{C2BC17B8-A26B-4DC6-8B09-9EE8A7DEDE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23" y="557213"/>
            <a:ext cx="5413544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489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1617</TotalTime>
  <Words>622</Words>
  <Application>Microsoft Office PowerPoint</Application>
  <PresentationFormat>Широкий екран</PresentationFormat>
  <Paragraphs>85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Wingdings 3</vt:lpstr>
      <vt:lpstr>Тема Office</vt:lpstr>
      <vt:lpstr>Зал засідань</vt:lpstr>
      <vt:lpstr>Презентація PowerPoint</vt:lpstr>
      <vt:lpstr>Презентація PowerPoint</vt:lpstr>
      <vt:lpstr>СПЕЦІАЛЬНИЙ АВАРІЙНО-РЯТУВАЛЬНИЙ САРМ-Л НА  БАЗІ АВТОМОБІЛЯ MITSUBISHI L-200 </vt:lpstr>
      <vt:lpstr>СПЕЦІАЛЬНИЙ АВАРІЙНО-РЯТУВАЛЬНИЙ САРМ-С НА  БАЗІ АВТОМОБІЛЯ RЕNAULT MASTER </vt:lpstr>
      <vt:lpstr>Мотопомпа Honda WB 20X </vt:lpstr>
      <vt:lpstr>Трьохколінна висувна драбина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Влад Фурман</dc:creator>
  <cp:lastModifiedBy>Влад Фурман</cp:lastModifiedBy>
  <cp:revision>24</cp:revision>
  <dcterms:created xsi:type="dcterms:W3CDTF">2023-01-31T08:55:45Z</dcterms:created>
  <dcterms:modified xsi:type="dcterms:W3CDTF">2023-09-25T12:16:04Z</dcterms:modified>
</cp:coreProperties>
</file>