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F4B"/>
    <a:srgbClr val="1E4D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32"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Золотоніг" userId="5909f5995d42102a" providerId="LiveId" clId="{077DAFDC-E80C-42A9-AA01-A8BD3FBA330D}"/>
    <pc:docChg chg="undo custSel addSld delSld modSld">
      <pc:chgData name="Микола Золотоніг" userId="5909f5995d42102a" providerId="LiveId" clId="{077DAFDC-E80C-42A9-AA01-A8BD3FBA330D}" dt="2023-09-02T10:35:44.711" v="847" actId="1076"/>
      <pc:docMkLst>
        <pc:docMk/>
      </pc:docMkLst>
      <pc:sldChg chg="modSp mod">
        <pc:chgData name="Микола Золотоніг" userId="5909f5995d42102a" providerId="LiveId" clId="{077DAFDC-E80C-42A9-AA01-A8BD3FBA330D}" dt="2023-09-02T09:05:32.354" v="249" actId="114"/>
        <pc:sldMkLst>
          <pc:docMk/>
          <pc:sldMk cId="4232741096" sldId="256"/>
        </pc:sldMkLst>
        <pc:spChg chg="mod">
          <ac:chgData name="Микола Золотоніг" userId="5909f5995d42102a" providerId="LiveId" clId="{077DAFDC-E80C-42A9-AA01-A8BD3FBA330D}" dt="2023-09-02T09:05:32.354" v="249" actId="114"/>
          <ac:spMkLst>
            <pc:docMk/>
            <pc:sldMk cId="4232741096" sldId="256"/>
            <ac:spMk id="2" creationId="{F06548B9-028D-4BC0-AC0A-8BB00E1B49F1}"/>
          </ac:spMkLst>
        </pc:spChg>
        <pc:spChg chg="mod">
          <ac:chgData name="Микола Золотоніг" userId="5909f5995d42102a" providerId="LiveId" clId="{077DAFDC-E80C-42A9-AA01-A8BD3FBA330D}" dt="2023-09-02T08:45:13.344" v="29" actId="122"/>
          <ac:spMkLst>
            <pc:docMk/>
            <pc:sldMk cId="4232741096" sldId="256"/>
            <ac:spMk id="3" creationId="{34380008-0B10-4B32-A149-A3B02CF81DD2}"/>
          </ac:spMkLst>
        </pc:spChg>
      </pc:sldChg>
      <pc:sldChg chg="modSp mod">
        <pc:chgData name="Микола Золотоніг" userId="5909f5995d42102a" providerId="LiveId" clId="{077DAFDC-E80C-42A9-AA01-A8BD3FBA330D}" dt="2023-09-02T10:21:11.145" v="641" actId="255"/>
        <pc:sldMkLst>
          <pc:docMk/>
          <pc:sldMk cId="3827701136" sldId="257"/>
        </pc:sldMkLst>
        <pc:spChg chg="mod">
          <ac:chgData name="Микола Золотоніг" userId="5909f5995d42102a" providerId="LiveId" clId="{077DAFDC-E80C-42A9-AA01-A8BD3FBA330D}" dt="2023-09-02T09:00:14.302" v="190" actId="1076"/>
          <ac:spMkLst>
            <pc:docMk/>
            <pc:sldMk cId="3827701136" sldId="257"/>
            <ac:spMk id="2" creationId="{7BEC9DF6-3276-4A69-95A0-BA210530F96D}"/>
          </ac:spMkLst>
        </pc:spChg>
        <pc:spChg chg="mod">
          <ac:chgData name="Микола Золотоніг" userId="5909f5995d42102a" providerId="LiveId" clId="{077DAFDC-E80C-42A9-AA01-A8BD3FBA330D}" dt="2023-09-02T10:21:11.145" v="641" actId="255"/>
          <ac:spMkLst>
            <pc:docMk/>
            <pc:sldMk cId="3827701136" sldId="257"/>
            <ac:spMk id="3" creationId="{DAB09601-A1FA-4385-80A8-A396C00B8711}"/>
          </ac:spMkLst>
        </pc:spChg>
      </pc:sldChg>
      <pc:sldChg chg="addSp delSp modSp mod">
        <pc:chgData name="Микола Золотоніг" userId="5909f5995d42102a" providerId="LiveId" clId="{077DAFDC-E80C-42A9-AA01-A8BD3FBA330D}" dt="2023-09-02T10:29:53.559" v="777" actId="1076"/>
        <pc:sldMkLst>
          <pc:docMk/>
          <pc:sldMk cId="1778328873" sldId="258"/>
        </pc:sldMkLst>
        <pc:spChg chg="del mod">
          <ac:chgData name="Микола Золотоніг" userId="5909f5995d42102a" providerId="LiveId" clId="{077DAFDC-E80C-42A9-AA01-A8BD3FBA330D}" dt="2023-09-02T10:21:33.997" v="650" actId="478"/>
          <ac:spMkLst>
            <pc:docMk/>
            <pc:sldMk cId="1778328873" sldId="258"/>
            <ac:spMk id="2" creationId="{7F62152C-7E91-448D-970F-169BB6429F8E}"/>
          </ac:spMkLst>
        </pc:spChg>
        <pc:spChg chg="add del mod">
          <ac:chgData name="Микола Золотоніг" userId="5909f5995d42102a" providerId="LiveId" clId="{077DAFDC-E80C-42A9-AA01-A8BD3FBA330D}" dt="2023-09-02T09:24:46.956" v="302" actId="478"/>
          <ac:spMkLst>
            <pc:docMk/>
            <pc:sldMk cId="1778328873" sldId="258"/>
            <ac:spMk id="4" creationId="{9189FA4E-DEB6-462B-8F1D-40A8A4D34789}"/>
          </ac:spMkLst>
        </pc:spChg>
        <pc:spChg chg="add del mod">
          <ac:chgData name="Микола Золотоніг" userId="5909f5995d42102a" providerId="LiveId" clId="{077DAFDC-E80C-42A9-AA01-A8BD3FBA330D}" dt="2023-09-02T10:21:29.083" v="647" actId="478"/>
          <ac:spMkLst>
            <pc:docMk/>
            <pc:sldMk cId="1778328873" sldId="258"/>
            <ac:spMk id="4" creationId="{E5EB010A-B02D-4D16-B38D-D2CD58612898}"/>
          </ac:spMkLst>
        </pc:spChg>
        <pc:spChg chg="add del mod">
          <ac:chgData name="Микола Золотоніг" userId="5909f5995d42102a" providerId="LiveId" clId="{077DAFDC-E80C-42A9-AA01-A8BD3FBA330D}" dt="2023-09-02T10:21:35.844" v="651" actId="478"/>
          <ac:spMkLst>
            <pc:docMk/>
            <pc:sldMk cId="1778328873" sldId="258"/>
            <ac:spMk id="6" creationId="{0679D856-EBFE-473F-A1DD-DEDE0EDD5D46}"/>
          </ac:spMkLst>
        </pc:spChg>
        <pc:spChg chg="add del mod">
          <ac:chgData name="Микола Золотоніг" userId="5909f5995d42102a" providerId="LiveId" clId="{077DAFDC-E80C-42A9-AA01-A8BD3FBA330D}" dt="2023-09-02T09:26:03.691" v="315"/>
          <ac:spMkLst>
            <pc:docMk/>
            <pc:sldMk cId="1778328873" sldId="258"/>
            <ac:spMk id="6" creationId="{8A4A9532-40E7-469F-A5F5-5A8018D3CE1D}"/>
          </ac:spMkLst>
        </pc:spChg>
        <pc:spChg chg="add del mod">
          <ac:chgData name="Микола Золотоніг" userId="5909f5995d42102a" providerId="LiveId" clId="{077DAFDC-E80C-42A9-AA01-A8BD3FBA330D}" dt="2023-09-02T08:52:28.267" v="112" actId="478"/>
          <ac:spMkLst>
            <pc:docMk/>
            <pc:sldMk cId="1778328873" sldId="258"/>
            <ac:spMk id="10" creationId="{755312FE-74FF-4D5D-975C-BB82809A9C30}"/>
          </ac:spMkLst>
        </pc:spChg>
        <pc:spChg chg="add del mod">
          <ac:chgData name="Микола Золотоніг" userId="5909f5995d42102a" providerId="LiveId" clId="{077DAFDC-E80C-42A9-AA01-A8BD3FBA330D}" dt="2023-09-02T10:21:32.516" v="649" actId="478"/>
          <ac:spMkLst>
            <pc:docMk/>
            <pc:sldMk cId="1778328873" sldId="258"/>
            <ac:spMk id="10" creationId="{CA23520D-BC9A-4D9A-B39A-4E284AB6876F}"/>
          </ac:spMkLst>
        </pc:spChg>
        <pc:spChg chg="add mod">
          <ac:chgData name="Микола Золотоніг" userId="5909f5995d42102a" providerId="LiveId" clId="{077DAFDC-E80C-42A9-AA01-A8BD3FBA330D}" dt="2023-09-02T10:29:53.559" v="777" actId="1076"/>
          <ac:spMkLst>
            <pc:docMk/>
            <pc:sldMk cId="1778328873" sldId="258"/>
            <ac:spMk id="11" creationId="{60B13993-828A-44E6-8254-A08FB69722A3}"/>
          </ac:spMkLst>
        </pc:spChg>
        <pc:spChg chg="add del mod">
          <ac:chgData name="Микола Золотоніг" userId="5909f5995d42102a" providerId="LiveId" clId="{077DAFDC-E80C-42A9-AA01-A8BD3FBA330D}" dt="2023-09-02T10:21:30.858" v="648" actId="478"/>
          <ac:spMkLst>
            <pc:docMk/>
            <pc:sldMk cId="1778328873" sldId="258"/>
            <ac:spMk id="12" creationId="{E8F39B39-4BF2-450A-AE2C-7CC2D3DD3441}"/>
          </ac:spMkLst>
        </pc:spChg>
        <pc:spChg chg="add del mod">
          <ac:chgData name="Микола Золотоніг" userId="5909f5995d42102a" providerId="LiveId" clId="{077DAFDC-E80C-42A9-AA01-A8BD3FBA330D}" dt="2023-09-02T09:24:44.519" v="301" actId="478"/>
          <ac:spMkLst>
            <pc:docMk/>
            <pc:sldMk cId="1778328873" sldId="258"/>
            <ac:spMk id="13" creationId="{B2805D5B-1FF9-4F6C-A03A-2E481BC2BED2}"/>
          </ac:spMkLst>
        </pc:spChg>
        <pc:spChg chg="add mod">
          <ac:chgData name="Микола Золотоніг" userId="5909f5995d42102a" providerId="LiveId" clId="{077DAFDC-E80C-42A9-AA01-A8BD3FBA330D}" dt="2023-09-02T10:29:46.686" v="776" actId="1076"/>
          <ac:spMkLst>
            <pc:docMk/>
            <pc:sldMk cId="1778328873" sldId="258"/>
            <ac:spMk id="13" creationId="{CAF4F1FF-E2BF-4CBE-BFB4-CE8FCFD72330}"/>
          </ac:spMkLst>
        </pc:spChg>
        <pc:spChg chg="add mod">
          <ac:chgData name="Микола Золотоніг" userId="5909f5995d42102a" providerId="LiveId" clId="{077DAFDC-E80C-42A9-AA01-A8BD3FBA330D}" dt="2023-09-02T10:29:42.529" v="775" actId="1076"/>
          <ac:spMkLst>
            <pc:docMk/>
            <pc:sldMk cId="1778328873" sldId="258"/>
            <ac:spMk id="15" creationId="{BF0022F1-1D9D-4DE6-991C-19652D3B7295}"/>
          </ac:spMkLst>
        </pc:spChg>
        <pc:graphicFrameChg chg="add del mod">
          <ac:chgData name="Микола Золотоніг" userId="5909f5995d42102a" providerId="LiveId" clId="{077DAFDC-E80C-42A9-AA01-A8BD3FBA330D}" dt="2023-09-02T08:47:28.160" v="47"/>
          <ac:graphicFrameMkLst>
            <pc:docMk/>
            <pc:sldMk cId="1778328873" sldId="258"/>
            <ac:graphicFrameMk id="6" creationId="{33BDD8EC-E1AA-4120-9F6D-63CDF654B0CB}"/>
          </ac:graphicFrameMkLst>
        </pc:graphicFrameChg>
        <pc:graphicFrameChg chg="add del mod">
          <ac:chgData name="Микола Золотоніг" userId="5909f5995d42102a" providerId="LiveId" clId="{077DAFDC-E80C-42A9-AA01-A8BD3FBA330D}" dt="2023-09-02T08:47:31.821" v="49"/>
          <ac:graphicFrameMkLst>
            <pc:docMk/>
            <pc:sldMk cId="1778328873" sldId="258"/>
            <ac:graphicFrameMk id="7" creationId="{730FF376-8CFB-488F-BFED-B753099156E8}"/>
          </ac:graphicFrameMkLst>
        </pc:graphicFrameChg>
        <pc:graphicFrameChg chg="add del mod">
          <ac:chgData name="Микола Золотоніг" userId="5909f5995d42102a" providerId="LiveId" clId="{077DAFDC-E80C-42A9-AA01-A8BD3FBA330D}" dt="2023-09-02T08:47:34.850" v="51"/>
          <ac:graphicFrameMkLst>
            <pc:docMk/>
            <pc:sldMk cId="1778328873" sldId="258"/>
            <ac:graphicFrameMk id="8" creationId="{1A380C99-C1C5-4119-9816-FCC3C6D6E876}"/>
          </ac:graphicFrameMkLst>
        </pc:graphicFrameChg>
        <pc:picChg chg="del">
          <ac:chgData name="Микола Золотоніг" userId="5909f5995d42102a" providerId="LiveId" clId="{077DAFDC-E80C-42A9-AA01-A8BD3FBA330D}" dt="2023-09-02T08:47:00.162" v="43" actId="478"/>
          <ac:picMkLst>
            <pc:docMk/>
            <pc:sldMk cId="1778328873" sldId="258"/>
            <ac:picMk id="5" creationId="{288D1689-30BD-46DB-BDCF-FC79FF0AC1D7}"/>
          </ac:picMkLst>
        </pc:picChg>
        <pc:picChg chg="add del mod">
          <ac:chgData name="Микола Золотоніг" userId="5909f5995d42102a" providerId="LiveId" clId="{077DAFDC-E80C-42A9-AA01-A8BD3FBA330D}" dt="2023-09-02T09:24:41.282" v="299" actId="478"/>
          <ac:picMkLst>
            <pc:docMk/>
            <pc:sldMk cId="1778328873" sldId="258"/>
            <ac:picMk id="5" creationId="{34830154-714E-4F6B-A82A-E46D90E58F56}"/>
          </ac:picMkLst>
        </pc:picChg>
        <pc:picChg chg="add del mod">
          <ac:chgData name="Микола Золотоніг" userId="5909f5995d42102a" providerId="LiveId" clId="{077DAFDC-E80C-42A9-AA01-A8BD3FBA330D}" dt="2023-09-02T10:21:23.606" v="645" actId="478"/>
          <ac:picMkLst>
            <pc:docMk/>
            <pc:sldMk cId="1778328873" sldId="258"/>
            <ac:picMk id="8" creationId="{05758EDB-1BF7-44B2-AF21-3ACA823A9AAD}"/>
          </ac:picMkLst>
        </pc:picChg>
        <pc:picChg chg="add del mod ord">
          <ac:chgData name="Микола Золотоніг" userId="5909f5995d42102a" providerId="LiveId" clId="{077DAFDC-E80C-42A9-AA01-A8BD3FBA330D}" dt="2023-09-02T08:52:29.398" v="113" actId="478"/>
          <ac:picMkLst>
            <pc:docMk/>
            <pc:sldMk cId="1778328873" sldId="258"/>
            <ac:picMk id="9" creationId="{DE111810-C710-41F6-A7DB-33F81C9B2919}"/>
          </ac:picMkLst>
        </pc:picChg>
        <pc:picChg chg="add del mod">
          <ac:chgData name="Микола Золотоніг" userId="5909f5995d42102a" providerId="LiveId" clId="{077DAFDC-E80C-42A9-AA01-A8BD3FBA330D}" dt="2023-09-02T09:20:54.937" v="291" actId="478"/>
          <ac:picMkLst>
            <pc:docMk/>
            <pc:sldMk cId="1778328873" sldId="258"/>
            <ac:picMk id="11" creationId="{836094F0-7C39-40CE-B8C3-D4326AB93838}"/>
          </ac:picMkLst>
        </pc:picChg>
      </pc:sldChg>
      <pc:sldChg chg="modSp del mod">
        <pc:chgData name="Микола Золотоніг" userId="5909f5995d42102a" providerId="LiveId" clId="{077DAFDC-E80C-42A9-AA01-A8BD3FBA330D}" dt="2023-09-02T08:46:11.825" v="42" actId="47"/>
        <pc:sldMkLst>
          <pc:docMk/>
          <pc:sldMk cId="1680554294" sldId="259"/>
        </pc:sldMkLst>
        <pc:spChg chg="mod">
          <ac:chgData name="Микола Золотоніг" userId="5909f5995d42102a" providerId="LiveId" clId="{077DAFDC-E80C-42A9-AA01-A8BD3FBA330D}" dt="2023-09-02T08:45:39.532" v="32" actId="1076"/>
          <ac:spMkLst>
            <pc:docMk/>
            <pc:sldMk cId="1680554294" sldId="259"/>
            <ac:spMk id="4" creationId="{DBCBCCD7-3CE1-478A-AD9D-11DC48816523}"/>
          </ac:spMkLst>
        </pc:spChg>
        <pc:spChg chg="mod">
          <ac:chgData name="Микола Золотоніг" userId="5909f5995d42102a" providerId="LiveId" clId="{077DAFDC-E80C-42A9-AA01-A8BD3FBA330D}" dt="2023-09-02T08:45:47.240" v="34" actId="1076"/>
          <ac:spMkLst>
            <pc:docMk/>
            <pc:sldMk cId="1680554294" sldId="259"/>
            <ac:spMk id="6" creationId="{0B554F3F-F30F-4E1B-AC45-6E7714F96C08}"/>
          </ac:spMkLst>
        </pc:spChg>
      </pc:sldChg>
      <pc:sldChg chg="addSp delSp modSp new del mod">
        <pc:chgData name="Микола Золотоніг" userId="5909f5995d42102a" providerId="LiveId" clId="{077DAFDC-E80C-42A9-AA01-A8BD3FBA330D}" dt="2023-09-02T10:21:21.846" v="644" actId="47"/>
        <pc:sldMkLst>
          <pc:docMk/>
          <pc:sldMk cId="2779172849" sldId="259"/>
        </pc:sldMkLst>
        <pc:spChg chg="mod">
          <ac:chgData name="Микола Золотоніг" userId="5909f5995d42102a" providerId="LiveId" clId="{077DAFDC-E80C-42A9-AA01-A8BD3FBA330D}" dt="2023-09-02T09:30:51.001" v="387" actId="113"/>
          <ac:spMkLst>
            <pc:docMk/>
            <pc:sldMk cId="2779172849" sldId="259"/>
            <ac:spMk id="2" creationId="{2B855762-A791-4C49-AD58-F7206F562125}"/>
          </ac:spMkLst>
        </pc:spChg>
        <pc:spChg chg="del">
          <ac:chgData name="Микола Золотоніг" userId="5909f5995d42102a" providerId="LiveId" clId="{077DAFDC-E80C-42A9-AA01-A8BD3FBA330D}" dt="2023-09-02T09:30:16.513" v="375"/>
          <ac:spMkLst>
            <pc:docMk/>
            <pc:sldMk cId="2779172849" sldId="259"/>
            <ac:spMk id="3" creationId="{2E1AB516-341F-4507-9309-FF06EC433A63}"/>
          </ac:spMkLst>
        </pc:spChg>
        <pc:spChg chg="add mod">
          <ac:chgData name="Микола Золотоніг" userId="5909f5995d42102a" providerId="LiveId" clId="{077DAFDC-E80C-42A9-AA01-A8BD3FBA330D}" dt="2023-09-02T09:31:27.781" v="398" actId="14100"/>
          <ac:spMkLst>
            <pc:docMk/>
            <pc:sldMk cId="2779172849" sldId="259"/>
            <ac:spMk id="6" creationId="{B87509B3-BF63-44B8-9418-7386FD041BA0}"/>
          </ac:spMkLst>
        </pc:spChg>
        <pc:spChg chg="add mod">
          <ac:chgData name="Микола Золотоніг" userId="5909f5995d42102a" providerId="LiveId" clId="{077DAFDC-E80C-42A9-AA01-A8BD3FBA330D}" dt="2023-09-02T09:34:08.401" v="433" actId="120"/>
          <ac:spMkLst>
            <pc:docMk/>
            <pc:sldMk cId="2779172849" sldId="259"/>
            <ac:spMk id="8" creationId="{E186580A-6964-401D-A166-EC8FAA6B7FB1}"/>
          </ac:spMkLst>
        </pc:spChg>
        <pc:spChg chg="add mod">
          <ac:chgData name="Микола Золотоніг" userId="5909f5995d42102a" providerId="LiveId" clId="{077DAFDC-E80C-42A9-AA01-A8BD3FBA330D}" dt="2023-09-02T09:33:58.142" v="431" actId="20577"/>
          <ac:spMkLst>
            <pc:docMk/>
            <pc:sldMk cId="2779172849" sldId="259"/>
            <ac:spMk id="10" creationId="{1A0EEA36-9250-4AFE-9D8D-96CB3ECBA206}"/>
          </ac:spMkLst>
        </pc:spChg>
        <pc:picChg chg="add mod">
          <ac:chgData name="Микола Золотоніг" userId="5909f5995d42102a" providerId="LiveId" clId="{077DAFDC-E80C-42A9-AA01-A8BD3FBA330D}" dt="2023-09-02T09:31:43.670" v="403" actId="1076"/>
          <ac:picMkLst>
            <pc:docMk/>
            <pc:sldMk cId="2779172849" sldId="259"/>
            <ac:picMk id="4" creationId="{45F73E3A-2CD5-49E1-A3CB-C2CCA47B1CF0}"/>
          </ac:picMkLst>
        </pc:picChg>
      </pc:sldChg>
      <pc:sldChg chg="addSp delSp modSp new mod">
        <pc:chgData name="Микола Золотоніг" userId="5909f5995d42102a" providerId="LiveId" clId="{077DAFDC-E80C-42A9-AA01-A8BD3FBA330D}" dt="2023-09-02T10:28:02.091" v="758" actId="1076"/>
        <pc:sldMkLst>
          <pc:docMk/>
          <pc:sldMk cId="3045858633" sldId="259"/>
        </pc:sldMkLst>
        <pc:spChg chg="del">
          <ac:chgData name="Микола Золотоніг" userId="5909f5995d42102a" providerId="LiveId" clId="{077DAFDC-E80C-42A9-AA01-A8BD3FBA330D}" dt="2023-09-02T10:25:25.409" v="711" actId="478"/>
          <ac:spMkLst>
            <pc:docMk/>
            <pc:sldMk cId="3045858633" sldId="259"/>
            <ac:spMk id="2" creationId="{541AE4B1-7AC4-4850-A803-821358B992D2}"/>
          </ac:spMkLst>
        </pc:spChg>
        <pc:spChg chg="mod">
          <ac:chgData name="Микола Золотоніг" userId="5909f5995d42102a" providerId="LiveId" clId="{077DAFDC-E80C-42A9-AA01-A8BD3FBA330D}" dt="2023-09-02T10:27:58.028" v="757" actId="1076"/>
          <ac:spMkLst>
            <pc:docMk/>
            <pc:sldMk cId="3045858633" sldId="259"/>
            <ac:spMk id="3" creationId="{FD8FBA93-80A9-4746-BBA6-BB8855C9AEF8}"/>
          </ac:spMkLst>
        </pc:spChg>
        <pc:spChg chg="add mod">
          <ac:chgData name="Микола Золотоніг" userId="5909f5995d42102a" providerId="LiveId" clId="{077DAFDC-E80C-42A9-AA01-A8BD3FBA330D}" dt="2023-09-02T10:28:02.091" v="758" actId="1076"/>
          <ac:spMkLst>
            <pc:docMk/>
            <pc:sldMk cId="3045858633" sldId="259"/>
            <ac:spMk id="5" creationId="{91729449-2342-44DE-B049-A3125AF3F432}"/>
          </ac:spMkLst>
        </pc:spChg>
      </pc:sldChg>
      <pc:sldChg chg="addSp delSp modSp new del mod">
        <pc:chgData name="Микола Золотоніг" userId="5909f5995d42102a" providerId="LiveId" clId="{077DAFDC-E80C-42A9-AA01-A8BD3FBA330D}" dt="2023-09-02T09:24:50.614" v="303" actId="47"/>
        <pc:sldMkLst>
          <pc:docMk/>
          <pc:sldMk cId="3889778910" sldId="259"/>
        </pc:sldMkLst>
        <pc:spChg chg="mod">
          <ac:chgData name="Микола Золотоніг" userId="5909f5995d42102a" providerId="LiveId" clId="{077DAFDC-E80C-42A9-AA01-A8BD3FBA330D}" dt="2023-09-02T08:54:23.827" v="137" actId="1076"/>
          <ac:spMkLst>
            <pc:docMk/>
            <pc:sldMk cId="3889778910" sldId="259"/>
            <ac:spMk id="2" creationId="{7D2F724E-8D0E-4AFD-8FA7-EE8FA72CA8E4}"/>
          </ac:spMkLst>
        </pc:spChg>
        <pc:spChg chg="del">
          <ac:chgData name="Микола Золотоніг" userId="5909f5995d42102a" providerId="LiveId" clId="{077DAFDC-E80C-42A9-AA01-A8BD3FBA330D}" dt="2023-09-02T08:53:05.665" v="118"/>
          <ac:spMkLst>
            <pc:docMk/>
            <pc:sldMk cId="3889778910" sldId="259"/>
            <ac:spMk id="3" creationId="{5B04F8CE-8625-4A5F-A3F7-142EA0204FBC}"/>
          </ac:spMkLst>
        </pc:spChg>
        <pc:spChg chg="add mod">
          <ac:chgData name="Микола Золотоніг" userId="5909f5995d42102a" providerId="LiveId" clId="{077DAFDC-E80C-42A9-AA01-A8BD3FBA330D}" dt="2023-09-02T08:59:30.204" v="183" actId="1076"/>
          <ac:spMkLst>
            <pc:docMk/>
            <pc:sldMk cId="3889778910" sldId="259"/>
            <ac:spMk id="6" creationId="{9612802F-E37D-4B8C-AA4A-E50ED306E191}"/>
          </ac:spMkLst>
        </pc:spChg>
        <pc:spChg chg="add mod">
          <ac:chgData name="Микола Золотоніг" userId="5909f5995d42102a" providerId="LiveId" clId="{077DAFDC-E80C-42A9-AA01-A8BD3FBA330D}" dt="2023-09-02T09:05:00.132" v="246" actId="1076"/>
          <ac:spMkLst>
            <pc:docMk/>
            <pc:sldMk cId="3889778910" sldId="259"/>
            <ac:spMk id="8" creationId="{D00BC520-35AD-4446-A444-B6BDA3876D01}"/>
          </ac:spMkLst>
        </pc:spChg>
        <pc:picChg chg="add mod">
          <ac:chgData name="Микола Золотоніг" userId="5909f5995d42102a" providerId="LiveId" clId="{077DAFDC-E80C-42A9-AA01-A8BD3FBA330D}" dt="2023-09-02T09:21:36.943" v="298" actId="14100"/>
          <ac:picMkLst>
            <pc:docMk/>
            <pc:sldMk cId="3889778910" sldId="259"/>
            <ac:picMk id="4" creationId="{7CA2D257-235A-42A9-AE66-F54765A42C78}"/>
          </ac:picMkLst>
        </pc:picChg>
      </pc:sldChg>
      <pc:sldChg chg="modSp del mod">
        <pc:chgData name="Микола Золотоніг" userId="5909f5995d42102a" providerId="LiveId" clId="{077DAFDC-E80C-42A9-AA01-A8BD3FBA330D}" dt="2023-09-02T08:46:11.048" v="41" actId="47"/>
        <pc:sldMkLst>
          <pc:docMk/>
          <pc:sldMk cId="1868661328" sldId="260"/>
        </pc:sldMkLst>
        <pc:spChg chg="mod">
          <ac:chgData name="Микола Золотоніг" userId="5909f5995d42102a" providerId="LiveId" clId="{077DAFDC-E80C-42A9-AA01-A8BD3FBA330D}" dt="2023-09-02T08:44:55.961" v="24" actId="27636"/>
          <ac:spMkLst>
            <pc:docMk/>
            <pc:sldMk cId="1868661328" sldId="260"/>
            <ac:spMk id="6" creationId="{B23994F0-6BAE-4AB9-A36C-23693FC5181B}"/>
          </ac:spMkLst>
        </pc:spChg>
        <pc:picChg chg="mod">
          <ac:chgData name="Микола Золотоніг" userId="5909f5995d42102a" providerId="LiveId" clId="{077DAFDC-E80C-42A9-AA01-A8BD3FBA330D}" dt="2023-09-02T08:44:55.866" v="23"/>
          <ac:picMkLst>
            <pc:docMk/>
            <pc:sldMk cId="1868661328" sldId="260"/>
            <ac:picMk id="12" creationId="{BAB5C5FE-3D20-403F-BF39-FBEE04F2B126}"/>
          </ac:picMkLst>
        </pc:picChg>
      </pc:sldChg>
      <pc:sldChg chg="addSp delSp modSp new mod">
        <pc:chgData name="Микола Золотоніг" userId="5909f5995d42102a" providerId="LiveId" clId="{077DAFDC-E80C-42A9-AA01-A8BD3FBA330D}" dt="2023-09-02T10:35:44.711" v="847" actId="1076"/>
        <pc:sldMkLst>
          <pc:docMk/>
          <pc:sldMk cId="2698231437" sldId="260"/>
        </pc:sldMkLst>
        <pc:spChg chg="del">
          <ac:chgData name="Микола Золотоніг" userId="5909f5995d42102a" providerId="LiveId" clId="{077DAFDC-E80C-42A9-AA01-A8BD3FBA330D}" dt="2023-09-02T10:31:50.751" v="781" actId="478"/>
          <ac:spMkLst>
            <pc:docMk/>
            <pc:sldMk cId="2698231437" sldId="260"/>
            <ac:spMk id="2" creationId="{E6A8354A-D7AE-4350-B376-9F9C582437B4}"/>
          </ac:spMkLst>
        </pc:spChg>
        <pc:spChg chg="del">
          <ac:chgData name="Микола Золотоніг" userId="5909f5995d42102a" providerId="LiveId" clId="{077DAFDC-E80C-42A9-AA01-A8BD3FBA330D}" dt="2023-09-02T10:31:44.961" v="779"/>
          <ac:spMkLst>
            <pc:docMk/>
            <pc:sldMk cId="2698231437" sldId="260"/>
            <ac:spMk id="3" creationId="{6FEC0F06-1A50-4B5B-B970-A1ED485CF30B}"/>
          </ac:spMkLst>
        </pc:spChg>
        <pc:spChg chg="add mod">
          <ac:chgData name="Микола Золотоніг" userId="5909f5995d42102a" providerId="LiveId" clId="{077DAFDC-E80C-42A9-AA01-A8BD3FBA330D}" dt="2023-09-02T10:35:44.711" v="847" actId="1076"/>
          <ac:spMkLst>
            <pc:docMk/>
            <pc:sldMk cId="2698231437" sldId="260"/>
            <ac:spMk id="4" creationId="{61703A98-E21A-4101-A7C0-CF76F396B2F2}"/>
          </ac:spMkLst>
        </pc:spChg>
      </pc:sldChg>
      <pc:sldChg chg="addSp delSp modSp new del mod">
        <pc:chgData name="Микола Золотоніг" userId="5909f5995d42102a" providerId="LiveId" clId="{077DAFDC-E80C-42A9-AA01-A8BD3FBA330D}" dt="2023-09-02T10:21:21.155" v="643" actId="47"/>
        <pc:sldMkLst>
          <pc:docMk/>
          <pc:sldMk cId="2944320085" sldId="260"/>
        </pc:sldMkLst>
        <pc:spChg chg="mod">
          <ac:chgData name="Микола Золотоніг" userId="5909f5995d42102a" providerId="LiveId" clId="{077DAFDC-E80C-42A9-AA01-A8BD3FBA330D}" dt="2023-09-02T09:34:45.964" v="449" actId="403"/>
          <ac:spMkLst>
            <pc:docMk/>
            <pc:sldMk cId="2944320085" sldId="260"/>
            <ac:spMk id="2" creationId="{A09EDDF2-5CCE-4223-82D1-E76284C5AA68}"/>
          </ac:spMkLst>
        </pc:spChg>
        <pc:spChg chg="del">
          <ac:chgData name="Микола Золотоніг" userId="5909f5995d42102a" providerId="LiveId" clId="{077DAFDC-E80C-42A9-AA01-A8BD3FBA330D}" dt="2023-09-02T09:34:16.921" v="434"/>
          <ac:spMkLst>
            <pc:docMk/>
            <pc:sldMk cId="2944320085" sldId="260"/>
            <ac:spMk id="3" creationId="{32D697E2-A9E5-42A7-94B0-CED49C114358}"/>
          </ac:spMkLst>
        </pc:spChg>
        <pc:spChg chg="add del mod">
          <ac:chgData name="Микола Золотоніг" userId="5909f5995d42102a" providerId="LiveId" clId="{077DAFDC-E80C-42A9-AA01-A8BD3FBA330D}" dt="2023-09-02T09:35:09.641" v="456"/>
          <ac:spMkLst>
            <pc:docMk/>
            <pc:sldMk cId="2944320085" sldId="260"/>
            <ac:spMk id="6" creationId="{DA6C3454-7BE3-4BFB-A66B-49A67583A844}"/>
          </ac:spMkLst>
        </pc:spChg>
        <pc:spChg chg="add mod">
          <ac:chgData name="Микола Золотоніг" userId="5909f5995d42102a" providerId="LiveId" clId="{077DAFDC-E80C-42A9-AA01-A8BD3FBA330D}" dt="2023-09-02T09:35:27.669" v="463" actId="123"/>
          <ac:spMkLst>
            <pc:docMk/>
            <pc:sldMk cId="2944320085" sldId="260"/>
            <ac:spMk id="8" creationId="{9FB8191C-DBE1-488A-92B5-2A2FA3A5E645}"/>
          </ac:spMkLst>
        </pc:spChg>
        <pc:spChg chg="add mod">
          <ac:chgData name="Микола Золотоніг" userId="5909f5995d42102a" providerId="LiveId" clId="{077DAFDC-E80C-42A9-AA01-A8BD3FBA330D}" dt="2023-09-02T09:38:44.879" v="537" actId="207"/>
          <ac:spMkLst>
            <pc:docMk/>
            <pc:sldMk cId="2944320085" sldId="260"/>
            <ac:spMk id="10" creationId="{AB9E36FD-2BCF-4DC0-88DF-7CB13C3AEA2C}"/>
          </ac:spMkLst>
        </pc:spChg>
        <pc:spChg chg="add mod">
          <ac:chgData name="Микола Золотоніг" userId="5909f5995d42102a" providerId="LiveId" clId="{077DAFDC-E80C-42A9-AA01-A8BD3FBA330D}" dt="2023-09-02T09:38:37.372" v="536" actId="207"/>
          <ac:spMkLst>
            <pc:docMk/>
            <pc:sldMk cId="2944320085" sldId="260"/>
            <ac:spMk id="12" creationId="{5380B43D-712A-476E-A840-B8B792371108}"/>
          </ac:spMkLst>
        </pc:spChg>
        <pc:graphicFrameChg chg="add del mod">
          <ac:chgData name="Микола Золотоніг" userId="5909f5995d42102a" providerId="LiveId" clId="{077DAFDC-E80C-42A9-AA01-A8BD3FBA330D}" dt="2023-09-02T09:35:09.641" v="456"/>
          <ac:graphicFrameMkLst>
            <pc:docMk/>
            <pc:sldMk cId="2944320085" sldId="260"/>
            <ac:graphicFrameMk id="5" creationId="{506E833E-5613-4BAF-846D-7D670E44D8A2}"/>
          </ac:graphicFrameMkLst>
        </pc:graphicFrameChg>
        <pc:picChg chg="add mod">
          <ac:chgData name="Микола Золотоніг" userId="5909f5995d42102a" providerId="LiveId" clId="{077DAFDC-E80C-42A9-AA01-A8BD3FBA330D}" dt="2023-09-02T09:34:57.539" v="454" actId="14100"/>
          <ac:picMkLst>
            <pc:docMk/>
            <pc:sldMk cId="2944320085" sldId="260"/>
            <ac:picMk id="4" creationId="{BA3C0040-469F-4E9B-9721-89F5BCF3EC20}"/>
          </ac:picMkLst>
        </pc:picChg>
      </pc:sldChg>
      <pc:sldChg chg="addSp delSp modSp new del mod">
        <pc:chgData name="Микола Золотоніг" userId="5909f5995d42102a" providerId="LiveId" clId="{077DAFDC-E80C-42A9-AA01-A8BD3FBA330D}" dt="2023-09-02T09:24:51.472" v="304" actId="47"/>
        <pc:sldMkLst>
          <pc:docMk/>
          <pc:sldMk cId="4244936951" sldId="260"/>
        </pc:sldMkLst>
        <pc:spChg chg="mod">
          <ac:chgData name="Микола Золотоніг" userId="5909f5995d42102a" providerId="LiveId" clId="{077DAFDC-E80C-42A9-AA01-A8BD3FBA330D}" dt="2023-09-02T08:56:06.784" v="148" actId="113"/>
          <ac:spMkLst>
            <pc:docMk/>
            <pc:sldMk cId="4244936951" sldId="260"/>
            <ac:spMk id="2" creationId="{E23F24EC-84FF-4216-BF1E-5CCB2123A050}"/>
          </ac:spMkLst>
        </pc:spChg>
        <pc:spChg chg="del">
          <ac:chgData name="Микола Золотоніг" userId="5909f5995d42102a" providerId="LiveId" clId="{077DAFDC-E80C-42A9-AA01-A8BD3FBA330D}" dt="2023-09-02T08:55:22.110" v="139"/>
          <ac:spMkLst>
            <pc:docMk/>
            <pc:sldMk cId="4244936951" sldId="260"/>
            <ac:spMk id="3" creationId="{3FDC1D78-0722-46ED-8D6B-D909C4D0F18D}"/>
          </ac:spMkLst>
        </pc:spChg>
        <pc:spChg chg="add mod">
          <ac:chgData name="Микола Золотоніг" userId="5909f5995d42102a" providerId="LiveId" clId="{077DAFDC-E80C-42A9-AA01-A8BD3FBA330D}" dt="2023-09-02T08:59:04.279" v="177" actId="1076"/>
          <ac:spMkLst>
            <pc:docMk/>
            <pc:sldMk cId="4244936951" sldId="260"/>
            <ac:spMk id="6" creationId="{0650A262-BC3F-4CCA-A8E0-3506EAEEDCDF}"/>
          </ac:spMkLst>
        </pc:spChg>
        <pc:spChg chg="add mod">
          <ac:chgData name="Микола Золотоніг" userId="5909f5995d42102a" providerId="LiveId" clId="{077DAFDC-E80C-42A9-AA01-A8BD3FBA330D}" dt="2023-09-02T08:58:46.043" v="173" actId="207"/>
          <ac:spMkLst>
            <pc:docMk/>
            <pc:sldMk cId="4244936951" sldId="260"/>
            <ac:spMk id="8" creationId="{96CB7806-A345-44AC-A1CE-7B772F4E2A96}"/>
          </ac:spMkLst>
        </pc:spChg>
        <pc:picChg chg="add mod">
          <ac:chgData name="Микола Золотоніг" userId="5909f5995d42102a" providerId="LiveId" clId="{077DAFDC-E80C-42A9-AA01-A8BD3FBA330D}" dt="2023-09-02T08:58:48.640" v="174" actId="1076"/>
          <ac:picMkLst>
            <pc:docMk/>
            <pc:sldMk cId="4244936951" sldId="260"/>
            <ac:picMk id="4" creationId="{2E8FDCBE-ABFA-46C9-82A6-01F098DA63BF}"/>
          </ac:picMkLst>
        </pc:picChg>
      </pc:sldChg>
      <pc:sldChg chg="addSp delSp modSp new del mod">
        <pc:chgData name="Микола Золотоніг" userId="5909f5995d42102a" providerId="LiveId" clId="{077DAFDC-E80C-42A9-AA01-A8BD3FBA330D}" dt="2023-09-02T10:21:19.765" v="642" actId="47"/>
        <pc:sldMkLst>
          <pc:docMk/>
          <pc:sldMk cId="1744247232" sldId="261"/>
        </pc:sldMkLst>
        <pc:spChg chg="mod">
          <ac:chgData name="Микола Золотоніг" userId="5909f5995d42102a" providerId="LiveId" clId="{077DAFDC-E80C-42A9-AA01-A8BD3FBA330D}" dt="2023-09-02T09:40:10.815" v="555" actId="113"/>
          <ac:spMkLst>
            <pc:docMk/>
            <pc:sldMk cId="1744247232" sldId="261"/>
            <ac:spMk id="2" creationId="{840B0753-AF42-4BE2-B55D-70E00470DAFD}"/>
          </ac:spMkLst>
        </pc:spChg>
        <pc:spChg chg="del mod">
          <ac:chgData name="Микола Золотоніг" userId="5909f5995d42102a" providerId="LiveId" clId="{077DAFDC-E80C-42A9-AA01-A8BD3FBA330D}" dt="2023-09-02T09:39:16.017" v="541"/>
          <ac:spMkLst>
            <pc:docMk/>
            <pc:sldMk cId="1744247232" sldId="261"/>
            <ac:spMk id="3" creationId="{A2587CF2-A494-4F0D-9D46-FCC1C5D200CE}"/>
          </ac:spMkLst>
        </pc:spChg>
        <pc:spChg chg="add mod">
          <ac:chgData name="Микола Золотоніг" userId="5909f5995d42102a" providerId="LiveId" clId="{077DAFDC-E80C-42A9-AA01-A8BD3FBA330D}" dt="2023-09-02T09:40:24.455" v="556" actId="20577"/>
          <ac:spMkLst>
            <pc:docMk/>
            <pc:sldMk cId="1744247232" sldId="261"/>
            <ac:spMk id="6" creationId="{A3E850E4-9203-4AA3-B2CF-55A569ACC9E0}"/>
          </ac:spMkLst>
        </pc:spChg>
        <pc:spChg chg="add mod">
          <ac:chgData name="Микола Золотоніг" userId="5909f5995d42102a" providerId="LiveId" clId="{077DAFDC-E80C-42A9-AA01-A8BD3FBA330D}" dt="2023-09-02T09:43:29.543" v="632" actId="1076"/>
          <ac:spMkLst>
            <pc:docMk/>
            <pc:sldMk cId="1744247232" sldId="261"/>
            <ac:spMk id="8" creationId="{F3317667-3E52-4217-B9AA-100ECEACCAA2}"/>
          </ac:spMkLst>
        </pc:spChg>
        <pc:picChg chg="add mod">
          <ac:chgData name="Микола Золотоніг" userId="5909f5995d42102a" providerId="LiveId" clId="{077DAFDC-E80C-42A9-AA01-A8BD3FBA330D}" dt="2023-09-02T09:44:52.411" v="634" actId="14100"/>
          <ac:picMkLst>
            <pc:docMk/>
            <pc:sldMk cId="1744247232" sldId="261"/>
            <ac:picMk id="4" creationId="{D73F3CDC-0FED-4AF8-9385-6D669B6FF2F5}"/>
          </ac:picMkLst>
        </pc:picChg>
      </pc:sldChg>
      <pc:sldChg chg="addSp delSp modSp new del mod">
        <pc:chgData name="Микола Золотоніг" userId="5909f5995d42102a" providerId="LiveId" clId="{077DAFDC-E80C-42A9-AA01-A8BD3FBA330D}" dt="2023-09-02T09:24:52.427" v="305" actId="47"/>
        <pc:sldMkLst>
          <pc:docMk/>
          <pc:sldMk cId="2764025217" sldId="261"/>
        </pc:sldMkLst>
        <pc:spChg chg="mod">
          <ac:chgData name="Микола Золотоніг" userId="5909f5995d42102a" providerId="LiveId" clId="{077DAFDC-E80C-42A9-AA01-A8BD3FBA330D}" dt="2023-09-02T09:00:54.568" v="203" actId="14100"/>
          <ac:spMkLst>
            <pc:docMk/>
            <pc:sldMk cId="2764025217" sldId="261"/>
            <ac:spMk id="2" creationId="{6550CDA0-21F6-4D21-A75B-5CBC0CC59C72}"/>
          </ac:spMkLst>
        </pc:spChg>
        <pc:spChg chg="del">
          <ac:chgData name="Микола Золотоніг" userId="5909f5995d42102a" providerId="LiveId" clId="{077DAFDC-E80C-42A9-AA01-A8BD3FBA330D}" dt="2023-09-02T09:01:00.265" v="204"/>
          <ac:spMkLst>
            <pc:docMk/>
            <pc:sldMk cId="2764025217" sldId="261"/>
            <ac:spMk id="3" creationId="{94683D66-A3DA-4146-93FA-5CA0D8EEAE54}"/>
          </ac:spMkLst>
        </pc:spChg>
        <pc:spChg chg="add mod">
          <ac:chgData name="Микола Золотоніг" userId="5909f5995d42102a" providerId="LiveId" clId="{077DAFDC-E80C-42A9-AA01-A8BD3FBA330D}" dt="2023-09-02T09:01:32.998" v="213" actId="403"/>
          <ac:spMkLst>
            <pc:docMk/>
            <pc:sldMk cId="2764025217" sldId="261"/>
            <ac:spMk id="6" creationId="{978EA6A4-82D2-405A-84B8-CE311CA10633}"/>
          </ac:spMkLst>
        </pc:spChg>
        <pc:spChg chg="add mod">
          <ac:chgData name="Микола Золотоніг" userId="5909f5995d42102a" providerId="LiveId" clId="{077DAFDC-E80C-42A9-AA01-A8BD3FBA330D}" dt="2023-09-02T09:03:39.771" v="235" actId="2711"/>
          <ac:spMkLst>
            <pc:docMk/>
            <pc:sldMk cId="2764025217" sldId="261"/>
            <ac:spMk id="11" creationId="{AD397A43-3E9A-40AD-AD16-828AA1928733}"/>
          </ac:spMkLst>
        </pc:spChg>
        <pc:graphicFrameChg chg="add del mod">
          <ac:chgData name="Микола Золотоніг" userId="5909f5995d42102a" providerId="LiveId" clId="{077DAFDC-E80C-42A9-AA01-A8BD3FBA330D}" dt="2023-09-02T09:01:46.117" v="215"/>
          <ac:graphicFrameMkLst>
            <pc:docMk/>
            <pc:sldMk cId="2764025217" sldId="261"/>
            <ac:graphicFrameMk id="7" creationId="{3029CEEF-6A9F-478C-BADD-218B4BFBCB23}"/>
          </ac:graphicFrameMkLst>
        </pc:graphicFrameChg>
        <pc:graphicFrameChg chg="add del mod">
          <ac:chgData name="Микола Золотоніг" userId="5909f5995d42102a" providerId="LiveId" clId="{077DAFDC-E80C-42A9-AA01-A8BD3FBA330D}" dt="2023-09-02T09:02:02.151" v="217"/>
          <ac:graphicFrameMkLst>
            <pc:docMk/>
            <pc:sldMk cId="2764025217" sldId="261"/>
            <ac:graphicFrameMk id="8" creationId="{3FA0F269-B5CD-44F5-A266-C5D00543394F}"/>
          </ac:graphicFrameMkLst>
        </pc:graphicFrameChg>
        <pc:graphicFrameChg chg="add del mod">
          <ac:chgData name="Микола Золотоніг" userId="5909f5995d42102a" providerId="LiveId" clId="{077DAFDC-E80C-42A9-AA01-A8BD3FBA330D}" dt="2023-09-02T09:02:26.132" v="219"/>
          <ac:graphicFrameMkLst>
            <pc:docMk/>
            <pc:sldMk cId="2764025217" sldId="261"/>
            <ac:graphicFrameMk id="9" creationId="{8B2FF0B6-E25F-452A-AEB6-7065A2703F8A}"/>
          </ac:graphicFrameMkLst>
        </pc:graphicFrameChg>
        <pc:picChg chg="add mod">
          <ac:chgData name="Микола Золотоніг" userId="5909f5995d42102a" providerId="LiveId" clId="{077DAFDC-E80C-42A9-AA01-A8BD3FBA330D}" dt="2023-09-02T09:03:53.093" v="236" actId="1076"/>
          <ac:picMkLst>
            <pc:docMk/>
            <pc:sldMk cId="2764025217" sldId="261"/>
            <ac:picMk id="4" creationId="{98A2D34E-B98A-4B82-98CE-7C7D3FD76AA2}"/>
          </ac:picMkLst>
        </pc:picChg>
      </pc:sldChg>
      <pc:sldChg chg="addSp delSp modSp del mod">
        <pc:chgData name="Микола Золотоніг" userId="5909f5995d42102a" providerId="LiveId" clId="{077DAFDC-E80C-42A9-AA01-A8BD3FBA330D}" dt="2023-09-02T08:46:10.337" v="40" actId="47"/>
        <pc:sldMkLst>
          <pc:docMk/>
          <pc:sldMk cId="3437106307" sldId="261"/>
        </pc:sldMkLst>
        <pc:spChg chg="del mod">
          <ac:chgData name="Микола Золотоніг" userId="5909f5995d42102a" providerId="LiveId" clId="{077DAFDC-E80C-42A9-AA01-A8BD3FBA330D}" dt="2023-09-02T08:46:08.071" v="39" actId="478"/>
          <ac:spMkLst>
            <pc:docMk/>
            <pc:sldMk cId="3437106307" sldId="261"/>
            <ac:spMk id="2" creationId="{FAD36377-0F8D-4EC7-91E4-04FAB4335476}"/>
          </ac:spMkLst>
        </pc:spChg>
        <pc:spChg chg="add del mod">
          <ac:chgData name="Микола Золотоніг" userId="5909f5995d42102a" providerId="LiveId" clId="{077DAFDC-E80C-42A9-AA01-A8BD3FBA330D}" dt="2023-09-02T08:46:05.918" v="37" actId="478"/>
          <ac:spMkLst>
            <pc:docMk/>
            <pc:sldMk cId="3437106307" sldId="261"/>
            <ac:spMk id="5" creationId="{C05F3502-DE0F-4002-97BA-BDA7D5B17178}"/>
          </ac:spMkLst>
        </pc:spChg>
        <pc:spChg chg="add mod">
          <ac:chgData name="Микола Золотоніг" userId="5909f5995d42102a" providerId="LiveId" clId="{077DAFDC-E80C-42A9-AA01-A8BD3FBA330D}" dt="2023-09-02T08:46:08.071" v="39" actId="478"/>
          <ac:spMkLst>
            <pc:docMk/>
            <pc:sldMk cId="3437106307" sldId="261"/>
            <ac:spMk id="6" creationId="{B70F40E7-53A1-4B29-8B0E-23080371B58C}"/>
          </ac:spMkLst>
        </pc:spChg>
      </pc:sldChg>
      <pc:sldChg chg="delSp modSp new del mod">
        <pc:chgData name="Микола Золотоніг" userId="5909f5995d42102a" providerId="LiveId" clId="{077DAFDC-E80C-42A9-AA01-A8BD3FBA330D}" dt="2023-09-02T09:24:53.589" v="306" actId="47"/>
        <pc:sldMkLst>
          <pc:docMk/>
          <pc:sldMk cId="3281306093" sldId="262"/>
        </pc:sldMkLst>
        <pc:spChg chg="del">
          <ac:chgData name="Микола Золотоніг" userId="5909f5995d42102a" providerId="LiveId" clId="{077DAFDC-E80C-42A9-AA01-A8BD3FBA330D}" dt="2023-09-02T09:14:27.965" v="258" actId="478"/>
          <ac:spMkLst>
            <pc:docMk/>
            <pc:sldMk cId="3281306093" sldId="262"/>
            <ac:spMk id="2" creationId="{D6C6B118-20C2-435F-971C-1B25FBA767DD}"/>
          </ac:spMkLst>
        </pc:spChg>
        <pc:spChg chg="mod">
          <ac:chgData name="Микола Золотоніг" userId="5909f5995d42102a" providerId="LiveId" clId="{077DAFDC-E80C-42A9-AA01-A8BD3FBA330D}" dt="2023-09-02T09:19:33.151" v="290" actId="403"/>
          <ac:spMkLst>
            <pc:docMk/>
            <pc:sldMk cId="3281306093" sldId="262"/>
            <ac:spMk id="3" creationId="{2D33D39E-3F7F-4D53-945E-F1156E457B57}"/>
          </ac:spMkLst>
        </pc:spChg>
      </pc:sldChg>
      <pc:sldChg chg="new del">
        <pc:chgData name="Микола Золотоніг" userId="5909f5995d42102a" providerId="LiveId" clId="{077DAFDC-E80C-42A9-AA01-A8BD3FBA330D}" dt="2023-09-02T10:00:35.241" v="637" actId="47"/>
        <pc:sldMkLst>
          <pc:docMk/>
          <pc:sldMk cId="3694051237" sldId="262"/>
        </pc:sldMkLst>
      </pc:sldChg>
      <pc:sldChg chg="new del">
        <pc:chgData name="Микола Золотоніг" userId="5909f5995d42102a" providerId="LiveId" clId="{077DAFDC-E80C-42A9-AA01-A8BD3FBA330D}" dt="2023-09-02T10:00:36.185" v="638" actId="47"/>
        <pc:sldMkLst>
          <pc:docMk/>
          <pc:sldMk cId="1290064372"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37948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505F4B5-A533-4D3F-B129-EDA02778BB5D}" type="datetimeFigureOut">
              <a:rPr lang="uk-UA" smtClean="0"/>
              <a:t>25.09.2023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409613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82458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81813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62259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66673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414407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413409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87015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37312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22116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05F4B5-A533-4D3F-B129-EDA02778BB5D}" type="datetimeFigureOut">
              <a:rPr lang="uk-UA" smtClean="0"/>
              <a:t>25.09.2023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69758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505F4B5-A533-4D3F-B129-EDA02778BB5D}" type="datetimeFigureOut">
              <a:rPr lang="uk-UA" smtClean="0"/>
              <a:t>25.09.2023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94931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505F4B5-A533-4D3F-B129-EDA02778BB5D}" type="datetimeFigureOut">
              <a:rPr lang="uk-UA" smtClean="0"/>
              <a:t>25.09.2023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94180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F4B5-A533-4D3F-B129-EDA02778BB5D}" type="datetimeFigureOut">
              <a:rPr lang="uk-UA" smtClean="0"/>
              <a:t>25.09.2023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419387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505F4B5-A533-4D3F-B129-EDA02778BB5D}" type="datetimeFigureOut">
              <a:rPr lang="uk-UA" smtClean="0"/>
              <a:t>25.09.2023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17008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6399212" y="5883275"/>
            <a:ext cx="914400" cy="365125"/>
          </a:xfrm>
        </p:spPr>
        <p:txBody>
          <a:bodyPr/>
          <a:lstStyle/>
          <a:p>
            <a:fld id="{0505F4B5-A533-4D3F-B129-EDA02778BB5D}" type="datetimeFigureOut">
              <a:rPr lang="uk-UA" smtClean="0"/>
              <a:t>25.09.2023</a:t>
            </a:fld>
            <a:endParaRPr lang="uk-UA"/>
          </a:p>
        </p:txBody>
      </p:sp>
      <p:sp>
        <p:nvSpPr>
          <p:cNvPr id="6" name="Footer Placeholder 5"/>
          <p:cNvSpPr>
            <a:spLocks noGrp="1"/>
          </p:cNvSpPr>
          <p:nvPr>
            <p:ph type="ftr" sz="quarter" idx="11"/>
          </p:nvPr>
        </p:nvSpPr>
        <p:spPr>
          <a:xfrm>
            <a:off x="1141412" y="5883275"/>
            <a:ext cx="5105400" cy="365125"/>
          </a:xfrm>
        </p:spPr>
        <p:txBody>
          <a:bodyPr/>
          <a:lstStyle/>
          <a:p>
            <a:endParaRPr lang="uk-UA"/>
          </a:p>
        </p:txBody>
      </p:sp>
      <p:sp>
        <p:nvSpPr>
          <p:cNvPr id="7" name="Slide Number Placeholder 6"/>
          <p:cNvSpPr>
            <a:spLocks noGrp="1"/>
          </p:cNvSpPr>
          <p:nvPr>
            <p:ph type="sldNum" sz="quarter" idx="12"/>
          </p:nvPr>
        </p:nvSpPr>
        <p:spPr>
          <a:xfrm>
            <a:off x="10742612" y="5883275"/>
            <a:ext cx="322567" cy="365125"/>
          </a:xfrm>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8002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505F4B5-A533-4D3F-B129-EDA02778BB5D}" type="datetimeFigureOut">
              <a:rPr lang="uk-UA" smtClean="0"/>
              <a:t>25.09.2023</a:t>
            </a:fld>
            <a:endParaRPr lang="uk-UA"/>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uk-UA"/>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5D19911-9751-4507-A23D-6DA2356F6FCE}" type="slidenum">
              <a:rPr lang="uk-UA" smtClean="0"/>
              <a:t>‹№›</a:t>
            </a:fld>
            <a:endParaRPr lang="uk-UA"/>
          </a:p>
        </p:txBody>
      </p:sp>
    </p:spTree>
    <p:extLst>
      <p:ext uri="{BB962C8B-B14F-4D97-AF65-F5344CB8AC3E}">
        <p14:creationId xmlns:p14="http://schemas.microsoft.com/office/powerpoint/2010/main" val="182361820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6548B9-028D-4BC0-AC0A-8BB00E1B49F1}"/>
              </a:ext>
            </a:extLst>
          </p:cNvPr>
          <p:cNvSpPr>
            <a:spLocks noGrp="1"/>
          </p:cNvSpPr>
          <p:nvPr>
            <p:ph type="ctrTitle"/>
          </p:nvPr>
        </p:nvSpPr>
        <p:spPr>
          <a:xfrm>
            <a:off x="1523999" y="1987801"/>
            <a:ext cx="9144000" cy="2387600"/>
          </a:xfrm>
        </p:spPr>
        <p:txBody>
          <a:bodyPr>
            <a:normAutofit/>
          </a:bodyPr>
          <a:lstStyle/>
          <a:p>
            <a:pPr algn="ctr"/>
            <a:r>
              <a:rPr lang="uk-UA" sz="2400" b="1" i="1" dirty="0">
                <a:solidFill>
                  <a:schemeClr val="tx1"/>
                </a:solidFill>
                <a:effectLst>
                  <a:outerShdw blurRad="50800" dist="38100" algn="l" rotWithShape="0">
                    <a:prstClr val="black">
                      <a:alpha val="40000"/>
                    </a:prstClr>
                  </a:outerShdw>
                </a:effectLst>
                <a:latin typeface="Times New Roman" pitchFamily="18" charset="0"/>
                <a:cs typeface="Times New Roman" pitchFamily="18" charset="0"/>
              </a:rPr>
              <a:t>МОБІЛЬНИЙ РЯТУВАЛЬНИЙ ЦЕНТР ШВИДКОГО РЕАГУВАННЯ </a:t>
            </a:r>
            <a:br>
              <a:rPr lang="uk-UA" sz="2400" b="1" i="1" dirty="0">
                <a:solidFill>
                  <a:schemeClr val="tx1"/>
                </a:solidFill>
                <a:effectLst>
                  <a:outerShdw blurRad="50800" dist="38100" algn="l" rotWithShape="0">
                    <a:prstClr val="black">
                      <a:alpha val="40000"/>
                    </a:prstClr>
                  </a:outerShdw>
                </a:effectLst>
                <a:latin typeface="Times New Roman" pitchFamily="18" charset="0"/>
                <a:cs typeface="Times New Roman" pitchFamily="18" charset="0"/>
              </a:rPr>
            </a:br>
            <a:r>
              <a:rPr lang="uk-UA" sz="2400" b="1" i="1" dirty="0">
                <a:solidFill>
                  <a:schemeClr val="tx1"/>
                </a:solidFill>
                <a:effectLst>
                  <a:outerShdw blurRad="50800" dist="38100" algn="l" rotWithShape="0">
                    <a:prstClr val="black">
                      <a:alpha val="40000"/>
                    </a:prstClr>
                  </a:outerShdw>
                </a:effectLst>
                <a:latin typeface="Times New Roman" pitchFamily="18" charset="0"/>
                <a:cs typeface="Times New Roman" pitchFamily="18" charset="0"/>
              </a:rPr>
              <a:t>ДЕРЖАВНОЇ СЛУЖБИ УКРАЇНИ З НАДЗВИЧАЙНИХ СИТУАЦІЙ</a:t>
            </a:r>
            <a:endParaRPr lang="uk-UA" sz="2400" i="1" dirty="0">
              <a:solidFill>
                <a:schemeClr val="tx1"/>
              </a:solidFill>
            </a:endParaRPr>
          </a:p>
        </p:txBody>
      </p:sp>
      <p:sp>
        <p:nvSpPr>
          <p:cNvPr id="3" name="Підзаголовок 2">
            <a:extLst>
              <a:ext uri="{FF2B5EF4-FFF2-40B4-BE49-F238E27FC236}">
                <a16:creationId xmlns:a16="http://schemas.microsoft.com/office/drawing/2014/main" id="{34380008-0B10-4B32-A149-A3B02CF81DD2}"/>
              </a:ext>
            </a:extLst>
          </p:cNvPr>
          <p:cNvSpPr>
            <a:spLocks noGrp="1"/>
          </p:cNvSpPr>
          <p:nvPr>
            <p:ph type="subTitle" idx="1"/>
          </p:nvPr>
        </p:nvSpPr>
        <p:spPr>
          <a:xfrm>
            <a:off x="1681654" y="4596118"/>
            <a:ext cx="9144000" cy="1655762"/>
          </a:xfrm>
          <a:noFill/>
        </p:spPr>
        <p:txBody>
          <a:bodyPr>
            <a:normAutofit fontScale="85000" lnSpcReduction="20000"/>
          </a:bodyPr>
          <a:lstStyle/>
          <a:p>
            <a:pPr algn="ctr"/>
            <a:r>
              <a:rPr lang="uk-UA" sz="2800" b="1" i="1" dirty="0">
                <a:solidFill>
                  <a:schemeClr val="tx1"/>
                </a:solidFill>
                <a:effectLst>
                  <a:outerShdw blurRad="50800" dist="38100" algn="l" rotWithShape="0">
                    <a:schemeClr val="tx1">
                      <a:alpha val="40000"/>
                    </a:schemeClr>
                  </a:outerShdw>
                </a:effectLst>
                <a:latin typeface="Times New Roman" pitchFamily="18" charset="0"/>
                <a:cs typeface="Times New Roman" pitchFamily="18" charset="0"/>
              </a:rPr>
              <a:t>ГРУПА ЗАБЕЗПЕЧЕННЯ АВАРІЙНО-РЯТУВАЛЬНИХ РОБІТ</a:t>
            </a:r>
          </a:p>
          <a:p>
            <a:pPr algn="ctr"/>
            <a:r>
              <a:rPr lang="uk-UA" sz="2800" b="1" i="1" dirty="0">
                <a:solidFill>
                  <a:schemeClr val="tx1"/>
                </a:solidFill>
                <a:effectLst>
                  <a:outerShdw blurRad="50800" dist="38100" algn="l" rotWithShape="0">
                    <a:schemeClr val="tx1">
                      <a:alpha val="40000"/>
                    </a:schemeClr>
                  </a:outerShdw>
                </a:effectLst>
                <a:latin typeface="Times New Roman" pitchFamily="18" charset="0"/>
                <a:cs typeface="Times New Roman" pitchFamily="18" charset="0"/>
              </a:rPr>
              <a:t>АВАРІЙНО-РЯТУВАЛЬНОЇ ЧАСТИНИ З ЛІКВІДАЦІЇ НАСЛІДКІВ НАДЗВИЧАЙНИХ СИТУАЦІЙ</a:t>
            </a:r>
          </a:p>
          <a:p>
            <a:pPr algn="ctr"/>
            <a:r>
              <a:rPr lang="uk-UA" sz="2800" b="1" i="1" dirty="0">
                <a:solidFill>
                  <a:schemeClr val="tx1"/>
                </a:solidFill>
                <a:effectLst>
                  <a:outerShdw blurRad="50800" dist="38100" algn="l" rotWithShape="0">
                    <a:schemeClr val="tx1">
                      <a:alpha val="40000"/>
                    </a:schemeClr>
                  </a:outerShdw>
                </a:effectLst>
                <a:latin typeface="Times New Roman" pitchFamily="18" charset="0"/>
                <a:cs typeface="Times New Roman" pitchFamily="18" charset="0"/>
              </a:rPr>
              <a:t>НАВЧАЛЬНА ГРУППА № 13</a:t>
            </a:r>
          </a:p>
          <a:p>
            <a:endParaRPr lang="uk-UA" dirty="0"/>
          </a:p>
        </p:txBody>
      </p:sp>
      <p:pic>
        <p:nvPicPr>
          <p:cNvPr id="4" name="Рисунок 3">
            <a:extLst>
              <a:ext uri="{FF2B5EF4-FFF2-40B4-BE49-F238E27FC236}">
                <a16:creationId xmlns:a16="http://schemas.microsoft.com/office/drawing/2014/main" id="{65542CDE-442E-4C1E-8633-65BFFDC5B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849" y="332039"/>
            <a:ext cx="2566301" cy="2387601"/>
          </a:xfrm>
          <a:prstGeom prst="rect">
            <a:avLst/>
          </a:prstGeom>
        </p:spPr>
      </p:pic>
    </p:spTree>
    <p:extLst>
      <p:ext uri="{BB962C8B-B14F-4D97-AF65-F5344CB8AC3E}">
        <p14:creationId xmlns:p14="http://schemas.microsoft.com/office/powerpoint/2010/main" val="423274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EC9DF6-3276-4A69-95A0-BA210530F96D}"/>
              </a:ext>
            </a:extLst>
          </p:cNvPr>
          <p:cNvSpPr>
            <a:spLocks noGrp="1"/>
          </p:cNvSpPr>
          <p:nvPr>
            <p:ph type="title"/>
          </p:nvPr>
        </p:nvSpPr>
        <p:spPr>
          <a:xfrm>
            <a:off x="1491292" y="2189826"/>
            <a:ext cx="9404723" cy="1400530"/>
          </a:xfrm>
        </p:spPr>
        <p:txBody>
          <a:bodyPr>
            <a:normAutofit/>
          </a:bodyPr>
          <a:lstStyle/>
          <a:p>
            <a:pPr algn="ctr"/>
            <a:r>
              <a:rPr lang="uk-UA" sz="4000" dirty="0">
                <a:latin typeface="Times New Roman" panose="02020603050405020304" pitchFamily="18" charset="0"/>
                <a:cs typeface="Times New Roman" panose="02020603050405020304" pitchFamily="18" charset="0"/>
              </a:rPr>
              <a:t>ПРОФІЛЬНА ПІДГОТОВКА</a:t>
            </a:r>
          </a:p>
        </p:txBody>
      </p:sp>
      <p:sp>
        <p:nvSpPr>
          <p:cNvPr id="3" name="Місце для вмісту 2">
            <a:extLst>
              <a:ext uri="{FF2B5EF4-FFF2-40B4-BE49-F238E27FC236}">
                <a16:creationId xmlns:a16="http://schemas.microsoft.com/office/drawing/2014/main" id="{DAB09601-A1FA-4385-80A8-A396C00B8711}"/>
              </a:ext>
            </a:extLst>
          </p:cNvPr>
          <p:cNvSpPr>
            <a:spLocks noGrp="1"/>
          </p:cNvSpPr>
          <p:nvPr>
            <p:ph idx="1"/>
          </p:nvPr>
        </p:nvSpPr>
        <p:spPr>
          <a:xfrm>
            <a:off x="1393638" y="3304712"/>
            <a:ext cx="9212541" cy="1089735"/>
          </a:xfrm>
        </p:spPr>
        <p:txBody>
          <a:bodyPr>
            <a:normAutofit fontScale="92500"/>
          </a:bodyPr>
          <a:lstStyle/>
          <a:p>
            <a:pPr algn="just"/>
            <a:r>
              <a:rPr lang="uk-UA" sz="3200" b="1" dirty="0">
                <a:solidFill>
                  <a:srgbClr val="92D050"/>
                </a:solidFill>
                <a:latin typeface="Times New Roman" panose="02020603050405020304" pitchFamily="18" charset="0"/>
                <a:cs typeface="Times New Roman" panose="02020603050405020304" pitchFamily="18" charset="0"/>
              </a:rPr>
              <a:t>Тема: </a:t>
            </a:r>
            <a:r>
              <a:rPr lang="uk-UA" sz="3200" b="1" dirty="0">
                <a:solidFill>
                  <a:srgbClr val="92D050"/>
                </a:solidFill>
                <a:effectLst/>
                <a:latin typeface="Times New Roman" panose="02020603050405020304" pitchFamily="18" charset="0"/>
                <a:ea typeface="Times New Roman" panose="02020603050405020304" pitchFamily="18" charset="0"/>
              </a:rPr>
              <a:t>Дії рятувальників після знаходження постраждалих. Транспортування потерпілих.</a:t>
            </a:r>
            <a:endParaRPr lang="uk-UA" sz="3200"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70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44E6B03-AE08-8205-3337-8489BEF10B9D}"/>
              </a:ext>
            </a:extLst>
          </p:cNvPr>
          <p:cNvSpPr txBox="1"/>
          <p:nvPr/>
        </p:nvSpPr>
        <p:spPr>
          <a:xfrm>
            <a:off x="777657" y="624263"/>
            <a:ext cx="4886024" cy="5355312"/>
          </a:xfrm>
          <a:prstGeom prst="rect">
            <a:avLst/>
          </a:prstGeom>
          <a:noFill/>
        </p:spPr>
        <p:txBody>
          <a:bodyPr wrap="square">
            <a:spAutoFit/>
          </a:bodyPr>
          <a:lstStyle/>
          <a:p>
            <a:pPr algn="just"/>
            <a:r>
              <a:rPr lang="uk-UA" sz="1800" b="1" dirty="0">
                <a:solidFill>
                  <a:srgbClr val="FF0000"/>
                </a:solidFill>
                <a:effectLst/>
                <a:latin typeface="Times New Roman" panose="02020603050405020304" pitchFamily="18" charset="0"/>
                <a:ea typeface="Times New Roman" panose="02020603050405020304" pitchFamily="18" charset="0"/>
              </a:rPr>
              <a:t>Дії рятувальників після знаходження постраждалих</a:t>
            </a:r>
            <a:r>
              <a:rPr lang="ru-RU" sz="1800" dirty="0">
                <a:solidFill>
                  <a:srgbClr val="FF0000"/>
                </a:solidFill>
                <a:effectLst/>
                <a:latin typeface="Times New Roman" panose="02020603050405020304" pitchFamily="18" charset="0"/>
                <a:ea typeface="Times New Roman" panose="02020603050405020304" pitchFamily="18" charset="0"/>
              </a:rPr>
              <a:t> </a:t>
            </a:r>
            <a:r>
              <a:rPr lang="ru-RU" b="0" i="0" u="none" strike="noStrike" baseline="0" dirty="0" err="1">
                <a:latin typeface="Times New Roman" panose="02020603050405020304" pitchFamily="18" charset="0"/>
              </a:rPr>
              <a:t>після</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встановлення</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місця</a:t>
            </a:r>
            <a:r>
              <a:rPr lang="ru-RU" b="0" i="0" u="none" strike="noStrike" baseline="0" dirty="0">
                <a:latin typeface="Times New Roman" panose="02020603050405020304" pitchFamily="18" charset="0"/>
              </a:rPr>
              <a:t> де </a:t>
            </a:r>
            <a:r>
              <a:rPr lang="ru-RU" b="0" i="0" u="none" strike="noStrike" baseline="0" dirty="0" err="1">
                <a:latin typeface="Times New Roman" panose="02020603050405020304" pitchFamily="18" charset="0"/>
              </a:rPr>
              <a:t>знаходиться</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постраждалий</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рятувальники</a:t>
            </a:r>
            <a:r>
              <a:rPr lang="ru-RU" b="0" i="0" u="none" strike="noStrike" baseline="0" dirty="0">
                <a:latin typeface="Times New Roman" panose="02020603050405020304" pitchFamily="18" charset="0"/>
              </a:rPr>
              <a:t> по </a:t>
            </a:r>
            <a:r>
              <a:rPr lang="ru-RU" b="0" i="0" u="none" strike="noStrike" baseline="0" dirty="0" err="1">
                <a:latin typeface="Times New Roman" panose="02020603050405020304" pitchFamily="18" charset="0"/>
              </a:rPr>
              <a:t>можливості</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встановлюють</a:t>
            </a:r>
            <a:r>
              <a:rPr lang="ru-RU" b="0" i="0" u="none" strike="noStrike" baseline="0" dirty="0">
                <a:latin typeface="Times New Roman" panose="02020603050405020304" pitchFamily="18" charset="0"/>
              </a:rPr>
              <a:t> з ним контакт в </a:t>
            </a:r>
            <a:r>
              <a:rPr lang="ru-RU" b="0" i="0" u="none" strike="noStrike" baseline="0" dirty="0" err="1">
                <a:latin typeface="Times New Roman" panose="02020603050405020304" pitchFamily="18" charset="0"/>
              </a:rPr>
              <a:t>ході</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якого</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необхідно</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з’ясувати</a:t>
            </a:r>
            <a:r>
              <a:rPr lang="ru-RU" b="0" i="0" u="none" strike="noStrike" baseline="0" dirty="0">
                <a:latin typeface="Times New Roman" panose="02020603050405020304" pitchFamily="18" charset="0"/>
              </a:rPr>
              <a:t>: </a:t>
            </a:r>
          </a:p>
          <a:p>
            <a:pPr algn="just"/>
            <a:r>
              <a:rPr lang="ru-RU" b="0" i="0" u="none" strike="noStrike" baseline="0" dirty="0">
                <a:latin typeface="Times New Roman" panose="02020603050405020304" pitchFamily="18" charset="0"/>
              </a:rPr>
              <a:t>- стан </a:t>
            </a:r>
            <a:r>
              <a:rPr lang="ru-RU" b="0" i="0" u="none" strike="noStrike" baseline="0" dirty="0" err="1">
                <a:latin typeface="Times New Roman" panose="02020603050405020304" pitchFamily="18" charset="0"/>
              </a:rPr>
              <a:t>постраждалого</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чи</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впливають</a:t>
            </a:r>
            <a:r>
              <a:rPr lang="ru-RU" b="0" i="0" u="none" strike="noStrike" baseline="0" dirty="0">
                <a:latin typeface="Times New Roman" panose="02020603050405020304" pitchFamily="18" charset="0"/>
              </a:rPr>
              <a:t> на </a:t>
            </a:r>
            <a:r>
              <a:rPr lang="ru-RU" b="0" i="0" u="none" strike="noStrike" baseline="0" dirty="0" err="1">
                <a:latin typeface="Times New Roman" panose="02020603050405020304" pitchFamily="18" charset="0"/>
              </a:rPr>
              <a:t>нього</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уламки</a:t>
            </a:r>
            <a:r>
              <a:rPr lang="ru-RU" b="0" i="0" u="none" strike="noStrike" baseline="0" dirty="0">
                <a:latin typeface="Times New Roman" panose="02020603050405020304" pitchFamily="18" charset="0"/>
              </a:rPr>
              <a:t> та на </a:t>
            </a:r>
            <a:r>
              <a:rPr lang="ru-RU" b="0" i="0" u="none" strike="noStrike" baseline="0" dirty="0" err="1">
                <a:latin typeface="Times New Roman" panose="02020603050405020304" pitchFamily="18" charset="0"/>
              </a:rPr>
              <a:t>які</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саме</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частини</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тіла</a:t>
            </a:r>
            <a:r>
              <a:rPr lang="ru-RU" b="0" i="0" u="none" strike="noStrike" baseline="0" dirty="0">
                <a:latin typeface="Times New Roman" panose="02020603050405020304" pitchFamily="18" charset="0"/>
              </a:rPr>
              <a:t>; </a:t>
            </a:r>
          </a:p>
          <a:p>
            <a:pPr algn="just"/>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самопочуття</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постраждалого</a:t>
            </a:r>
            <a:r>
              <a:rPr lang="ru-RU" b="0" i="0" u="none" strike="noStrike" baseline="0" dirty="0">
                <a:latin typeface="Times New Roman" panose="02020603050405020304" pitchFamily="18" charset="0"/>
              </a:rPr>
              <a:t> та як </a:t>
            </a:r>
            <a:r>
              <a:rPr lang="ru-RU" b="0" i="0" u="none" strike="noStrike" baseline="0" dirty="0" err="1">
                <a:latin typeface="Times New Roman" panose="02020603050405020304" pitchFamily="18" charset="0"/>
              </a:rPr>
              <a:t>глибоко</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він</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знаходиться</a:t>
            </a:r>
            <a:r>
              <a:rPr lang="ru-RU" b="0" i="0" u="none" strike="noStrike" baseline="0" dirty="0">
                <a:latin typeface="Times New Roman" panose="02020603050405020304" pitchFamily="18" charset="0"/>
              </a:rPr>
              <a:t>; </a:t>
            </a:r>
          </a:p>
          <a:p>
            <a:pPr algn="just"/>
            <a:r>
              <a:rPr lang="ru-RU" b="0" i="0" u="none" strike="noStrike" baseline="0" dirty="0">
                <a:latin typeface="Times New Roman" panose="02020603050405020304" pitchFamily="18" charset="0"/>
              </a:rPr>
              <a:t>- яка обстановка </a:t>
            </a:r>
            <a:r>
              <a:rPr lang="ru-RU" b="0" i="0" u="none" strike="noStrike" baseline="0" dirty="0" err="1">
                <a:latin typeface="Times New Roman" panose="02020603050405020304" pitchFamily="18" charset="0"/>
              </a:rPr>
              <a:t>навколо</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нього</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хто</a:t>
            </a:r>
            <a:r>
              <a:rPr lang="ru-RU" b="0" i="0" u="none" strike="noStrike" baseline="0" dirty="0">
                <a:latin typeface="Times New Roman" panose="02020603050405020304" pitchFamily="18" charset="0"/>
              </a:rPr>
              <a:t> з людей </a:t>
            </a:r>
            <a:r>
              <a:rPr lang="ru-RU" b="0" i="0" u="none" strike="noStrike" baseline="0" dirty="0" err="1">
                <a:latin typeface="Times New Roman" panose="02020603050405020304" pitchFamily="18" charset="0"/>
              </a:rPr>
              <a:t>знаходиться</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поруч</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або</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він</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знає</a:t>
            </a:r>
            <a:r>
              <a:rPr lang="ru-RU" b="0" i="0" u="none" strike="noStrike" baseline="0" dirty="0">
                <a:latin typeface="Times New Roman" panose="02020603050405020304" pitchFamily="18" charset="0"/>
              </a:rPr>
              <a:t> про </a:t>
            </a:r>
            <a:r>
              <a:rPr lang="ru-RU" b="0" i="0" u="none" strike="noStrike" baseline="0" dirty="0" err="1">
                <a:latin typeface="Times New Roman" panose="02020603050405020304" pitchFamily="18" charset="0"/>
              </a:rPr>
              <a:t>їхнє</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місце</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знаходження</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їхня</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кількість</a:t>
            </a:r>
            <a:r>
              <a:rPr lang="ru-RU" b="0" i="0" u="none" strike="noStrike" baseline="0" dirty="0">
                <a:latin typeface="Times New Roman" panose="02020603050405020304" pitchFamily="18" charset="0"/>
              </a:rPr>
              <a:t>; </a:t>
            </a:r>
          </a:p>
          <a:p>
            <a:pPr algn="just"/>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розповідати</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постраждалому</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що</a:t>
            </a:r>
            <a:r>
              <a:rPr lang="ru-RU" b="0" i="0" u="none" strike="noStrike" baseline="0" dirty="0">
                <a:latin typeface="Times New Roman" panose="02020603050405020304" pitchFamily="18" charset="0"/>
              </a:rPr>
              <a:t> робиться для </a:t>
            </a:r>
            <a:r>
              <a:rPr lang="ru-RU" b="0" i="0" u="none" strike="noStrike" baseline="0" dirty="0" err="1">
                <a:latin typeface="Times New Roman" panose="02020603050405020304" pitchFamily="18" charset="0"/>
              </a:rPr>
              <a:t>його</a:t>
            </a:r>
            <a:r>
              <a:rPr lang="ru-RU" b="0" i="0" u="none" strike="noStrike" baseline="0" dirty="0">
                <a:latin typeface="Times New Roman" panose="02020603050405020304" pitchFamily="18" charset="0"/>
              </a:rPr>
              <a:t> </a:t>
            </a:r>
            <a:r>
              <a:rPr lang="ru-RU" b="0" i="0" u="none" strike="noStrike" baseline="0" dirty="0" err="1">
                <a:latin typeface="Times New Roman" panose="02020603050405020304" pitchFamily="18" charset="0"/>
              </a:rPr>
              <a:t>порятунку</a:t>
            </a:r>
            <a:r>
              <a:rPr lang="ru-RU" b="0" i="0" u="none" strike="noStrike" baseline="0" dirty="0">
                <a:latin typeface="Times New Roman" panose="02020603050405020304" pitchFamily="18" charset="0"/>
              </a:rPr>
              <a:t>. </a:t>
            </a:r>
          </a:p>
          <a:p>
            <a:endParaRPr lang="uk-UA" sz="1800" b="0" i="0" u="none" strike="noStrike" baseline="0" dirty="0">
              <a:latin typeface="Times New Roman" panose="02020603050405020304" pitchFamily="18" charset="0"/>
            </a:endParaRPr>
          </a:p>
          <a:p>
            <a:pPr algn="just"/>
            <a:r>
              <a:rPr lang="ru-RU" sz="1800" b="0" i="0" u="none" strike="noStrike" baseline="0" dirty="0">
                <a:solidFill>
                  <a:srgbClr val="92D050"/>
                </a:solidFill>
                <a:latin typeface="Times New Roman" panose="02020603050405020304" pitchFamily="18" charset="0"/>
              </a:rPr>
              <a:t>Мета </a:t>
            </a:r>
            <a:r>
              <a:rPr lang="ru-RU" sz="1800" b="0" i="0" u="none" strike="noStrike" baseline="0" dirty="0" err="1">
                <a:solidFill>
                  <a:srgbClr val="92D050"/>
                </a:solidFill>
                <a:latin typeface="Times New Roman" panose="02020603050405020304" pitchFamily="18" charset="0"/>
              </a:rPr>
              <a:t>цієї</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розмови</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полягає</a:t>
            </a:r>
            <a:r>
              <a:rPr lang="ru-RU" sz="1800" b="0" i="0" u="none" strike="noStrike" baseline="0" dirty="0">
                <a:solidFill>
                  <a:srgbClr val="92D050"/>
                </a:solidFill>
                <a:latin typeface="Times New Roman" panose="02020603050405020304" pitchFamily="18" charset="0"/>
              </a:rPr>
              <a:t> в тому, </a:t>
            </a:r>
            <a:r>
              <a:rPr lang="ru-RU" sz="1800" b="0" i="0" u="none" strike="noStrike" baseline="0" dirty="0" err="1">
                <a:solidFill>
                  <a:srgbClr val="92D050"/>
                </a:solidFill>
                <a:latin typeface="Times New Roman" panose="02020603050405020304" pitchFamily="18" charset="0"/>
              </a:rPr>
              <a:t>що</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по-перше</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рятувальники</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отриму</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ють</a:t>
            </a:r>
            <a:r>
              <a:rPr lang="ru-RU" sz="1800" b="0" i="0" u="none" strike="noStrike" baseline="0" dirty="0">
                <a:solidFill>
                  <a:srgbClr val="92D050"/>
                </a:solidFill>
                <a:latin typeface="Times New Roman" panose="02020603050405020304" pitchFamily="18" charset="0"/>
              </a:rPr>
              <a:t> як </a:t>
            </a:r>
            <a:r>
              <a:rPr lang="ru-RU" sz="1800" b="0" i="0" u="none" strike="noStrike" baseline="0" dirty="0" err="1">
                <a:solidFill>
                  <a:srgbClr val="92D050"/>
                </a:solidFill>
                <a:latin typeface="Times New Roman" panose="02020603050405020304" pitchFamily="18" charset="0"/>
              </a:rPr>
              <a:t>змога</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більше</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інформації</a:t>
            </a:r>
            <a:r>
              <a:rPr lang="ru-RU" sz="1800" b="0" i="0" u="none" strike="noStrike" baseline="0" dirty="0">
                <a:solidFill>
                  <a:srgbClr val="92D050"/>
                </a:solidFill>
                <a:latin typeface="Times New Roman" panose="02020603050405020304" pitchFamily="18" charset="0"/>
              </a:rPr>
              <a:t>, а </a:t>
            </a:r>
            <a:r>
              <a:rPr lang="ru-RU" sz="1800" b="0" i="0" u="none" strike="noStrike" baseline="0" dirty="0" err="1">
                <a:solidFill>
                  <a:srgbClr val="92D050"/>
                </a:solidFill>
                <a:latin typeface="Times New Roman" panose="02020603050405020304" pitchFamily="18" charset="0"/>
              </a:rPr>
              <a:t>по-друге</a:t>
            </a:r>
            <a:r>
              <a:rPr lang="ru-RU" sz="1800" b="0" i="0" u="none" strike="noStrike" baseline="0" dirty="0">
                <a:solidFill>
                  <a:srgbClr val="92D050"/>
                </a:solidFill>
                <a:latin typeface="Times New Roman" panose="02020603050405020304" pitchFamily="18" charset="0"/>
              </a:rPr>
              <a:t> і </a:t>
            </a:r>
            <a:r>
              <a:rPr lang="ru-RU" sz="1800" b="0" i="0" u="none" strike="noStrike" baseline="0" dirty="0" err="1">
                <a:solidFill>
                  <a:srgbClr val="92D050"/>
                </a:solidFill>
                <a:latin typeface="Times New Roman" panose="02020603050405020304" pitchFamily="18" charset="0"/>
              </a:rPr>
              <a:t>це</a:t>
            </a:r>
            <a:r>
              <a:rPr lang="ru-RU" sz="1800" b="0" i="0" u="none" strike="noStrike" baseline="0" dirty="0">
                <a:solidFill>
                  <a:srgbClr val="92D050"/>
                </a:solidFill>
                <a:latin typeface="Times New Roman" panose="02020603050405020304" pitchFamily="18" charset="0"/>
              </a:rPr>
              <a:t> головне </a:t>
            </a:r>
            <a:r>
              <a:rPr lang="ru-RU" sz="1800" b="0" i="0" u="none" strike="noStrike" baseline="0" dirty="0" err="1">
                <a:solidFill>
                  <a:srgbClr val="92D050"/>
                </a:solidFill>
                <a:latin typeface="Times New Roman" panose="02020603050405020304" pitchFamily="18" charset="0"/>
              </a:rPr>
              <a:t>психологічно</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підтримують</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постраждалого</a:t>
            </a:r>
            <a:r>
              <a:rPr lang="ru-RU" sz="1800" b="0" i="0" u="none" strike="noStrike" baseline="0" dirty="0">
                <a:solidFill>
                  <a:srgbClr val="92D050"/>
                </a:solidFill>
                <a:latin typeface="Times New Roman" panose="02020603050405020304" pitchFamily="18" charset="0"/>
              </a:rPr>
              <a:t>. </a:t>
            </a:r>
            <a:endParaRPr lang="uk-UA" dirty="0">
              <a:solidFill>
                <a:srgbClr val="92D050"/>
              </a:solidFill>
            </a:endParaRPr>
          </a:p>
        </p:txBody>
      </p:sp>
      <p:sp>
        <p:nvSpPr>
          <p:cNvPr id="16" name="TextBox 15">
            <a:extLst>
              <a:ext uri="{FF2B5EF4-FFF2-40B4-BE49-F238E27FC236}">
                <a16:creationId xmlns:a16="http://schemas.microsoft.com/office/drawing/2014/main" id="{46EFBE0F-C2E4-101A-DB71-4D53F3A3937D}"/>
              </a:ext>
            </a:extLst>
          </p:cNvPr>
          <p:cNvSpPr txBox="1"/>
          <p:nvPr/>
        </p:nvSpPr>
        <p:spPr>
          <a:xfrm>
            <a:off x="6528321" y="624263"/>
            <a:ext cx="4951520" cy="5632311"/>
          </a:xfrm>
          <a:prstGeom prst="rect">
            <a:avLst/>
          </a:prstGeom>
          <a:noFill/>
        </p:spPr>
        <p:txBody>
          <a:bodyPr wrap="square">
            <a:spAutoFit/>
          </a:bodyPr>
          <a:lstStyle/>
          <a:p>
            <a:pPr algn="just"/>
            <a:r>
              <a:rPr lang="ru-RU" sz="1800" b="1" i="0" u="none" strike="noStrike" baseline="0" dirty="0" err="1">
                <a:solidFill>
                  <a:srgbClr val="FF0000"/>
                </a:solidFill>
                <a:latin typeface="Times New Roman" panose="02020603050405020304" pitchFamily="18" charset="0"/>
              </a:rPr>
              <a:t>Основні</a:t>
            </a:r>
            <a:r>
              <a:rPr lang="ru-RU" sz="1800" b="1" i="0" u="none" strike="noStrike" baseline="0" dirty="0">
                <a:solidFill>
                  <a:srgbClr val="FF0000"/>
                </a:solidFill>
                <a:latin typeface="Times New Roman" panose="02020603050405020304" pitchFamily="18" charset="0"/>
              </a:rPr>
              <a:t> правила </a:t>
            </a:r>
            <a:r>
              <a:rPr lang="ru-RU" sz="1800" b="1" i="0" u="none" strike="noStrike" baseline="0" dirty="0" err="1">
                <a:solidFill>
                  <a:srgbClr val="FF0000"/>
                </a:solidFill>
                <a:latin typeface="Times New Roman" panose="02020603050405020304" pitchFamily="18" charset="0"/>
              </a:rPr>
              <a:t>проникнення</a:t>
            </a:r>
            <a:r>
              <a:rPr lang="ru-RU" sz="1800" b="1" i="0" u="none" strike="noStrike" baseline="0" dirty="0">
                <a:latin typeface="Times New Roman" panose="02020603050405020304" pitchFamily="18" charset="0"/>
              </a:rPr>
              <a:t> у завал </a:t>
            </a:r>
            <a:endParaRPr lang="ru-RU" sz="1800" b="0" i="0" u="none" strike="noStrike" baseline="0" dirty="0">
              <a:latin typeface="Times New Roman" panose="02020603050405020304" pitchFamily="18" charset="0"/>
            </a:endParaRPr>
          </a:p>
          <a:p>
            <a:pPr algn="just"/>
            <a:r>
              <a:rPr lang="ru-RU" sz="1800" b="0" i="0" u="none" strike="noStrike" baseline="0" dirty="0">
                <a:latin typeface="Times New Roman" panose="02020603050405020304" pitchFamily="18" charset="0"/>
              </a:rPr>
              <a:t>Для </a:t>
            </a:r>
            <a:r>
              <a:rPr lang="ru-RU" sz="1800" b="0" i="0" u="none" strike="noStrike" baseline="0" dirty="0" err="1">
                <a:latin typeface="Times New Roman" panose="02020603050405020304" pitchFamily="18" charset="0"/>
              </a:rPr>
              <a:t>визволення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рятувальники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виконують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роботи</a:t>
            </a:r>
            <a:r>
              <a:rPr lang="ru-RU" sz="1800" b="0" i="0" u="none" strike="noStrike" baseline="0" dirty="0">
                <a:latin typeface="Times New Roman" panose="02020603050405020304" pitchFamily="18" charset="0"/>
              </a:rPr>
              <a:t> по </a:t>
            </a:r>
            <a:r>
              <a:rPr lang="ru-RU" sz="1800" b="0" i="0" u="none" strike="noStrike" baseline="0" dirty="0" err="1">
                <a:latin typeface="Times New Roman" panose="02020603050405020304" pitchFamily="18" charset="0"/>
              </a:rPr>
              <a:t>проникненню</a:t>
            </a:r>
            <a:r>
              <a:rPr lang="ru-RU" sz="1800" b="0" i="0" u="none" strike="noStrike" baseline="0" dirty="0">
                <a:latin typeface="Times New Roman" panose="02020603050405020304" pitchFamily="18" charset="0"/>
              </a:rPr>
              <a:t> в завал. </a:t>
            </a:r>
            <a:r>
              <a:rPr lang="ru-RU" sz="1800" b="0" i="0" u="none" strike="noStrike" baseline="0" dirty="0" err="1">
                <a:latin typeface="Times New Roman" panose="02020603050405020304" pitchFamily="18" charset="0"/>
              </a:rPr>
              <a:t>Зважаючи</a:t>
            </a:r>
            <a:r>
              <a:rPr lang="ru-RU" sz="1800" b="0" i="0" u="none" strike="noStrike" baseline="0" dirty="0">
                <a:latin typeface="Times New Roman" panose="02020603050405020304" pitchFamily="18" charset="0"/>
              </a:rPr>
              <a:t> на те, </a:t>
            </a:r>
            <a:r>
              <a:rPr lang="ru-RU" sz="1800" b="0" i="0" u="none" strike="noStrike" baseline="0" dirty="0" err="1">
                <a:latin typeface="Times New Roman" panose="02020603050405020304" pitchFamily="18" charset="0"/>
              </a:rPr>
              <a:t>що</a:t>
            </a:r>
            <a:r>
              <a:rPr lang="ru-RU" sz="1800" b="0" i="0" u="none" strike="noStrike" baseline="0" dirty="0">
                <a:latin typeface="Times New Roman" panose="02020603050405020304" pitchFamily="18" charset="0"/>
              </a:rPr>
              <a:t> завал </a:t>
            </a:r>
            <a:r>
              <a:rPr lang="ru-RU" sz="1800" b="0" i="0" u="none" strike="noStrike" baseline="0" dirty="0" err="1">
                <a:latin typeface="Times New Roman" panose="02020603050405020304" pitchFamily="18" charset="0"/>
              </a:rPr>
              <a:t>це</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хаотичне</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скупчення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уламків</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будівельних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конструкцій</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меблів</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обладнання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пошкоджених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комунікацій</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тощо</a:t>
            </a:r>
            <a:r>
              <a:rPr lang="ru-RU" sz="1800" b="0" i="0" u="none" strike="noStrike" baseline="0" dirty="0">
                <a:latin typeface="Times New Roman" panose="02020603050405020304" pitchFamily="18" charset="0"/>
              </a:rPr>
              <a:t> при </a:t>
            </a:r>
            <a:r>
              <a:rPr lang="ru-RU" sz="1800" b="0" i="0" u="none" strike="noStrike" baseline="0" dirty="0" err="1">
                <a:latin typeface="Times New Roman" panose="02020603050405020304" pitchFamily="18" charset="0"/>
              </a:rPr>
              <a:t>цьому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невідомо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наскільки</a:t>
            </a:r>
            <a:r>
              <a:rPr lang="ru-RU" sz="1800" b="0" i="0" u="none" strike="noStrike" baseline="0" dirty="0">
                <a:latin typeface="Times New Roman" panose="02020603050405020304" pitchFamily="18" charset="0"/>
              </a:rPr>
              <a:t> вони </a:t>
            </a:r>
            <a:r>
              <a:rPr lang="ru-RU" sz="1800" b="0" i="0" u="none" strike="noStrike" baseline="0" dirty="0" err="1">
                <a:latin typeface="Times New Roman" panose="02020603050405020304" pitchFamily="18" charset="0"/>
              </a:rPr>
              <a:t>міцно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тримаються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ро-боти</a:t>
            </a:r>
            <a:r>
              <a:rPr lang="ru-RU" sz="1800" b="0" i="0" u="none" strike="noStrike" baseline="0" dirty="0">
                <a:latin typeface="Times New Roman" panose="02020603050405020304" pitchFamily="18" charset="0"/>
              </a:rPr>
              <a:t> по </a:t>
            </a:r>
            <a:r>
              <a:rPr lang="ru-RU" sz="1800" b="0" i="0" u="none" strike="noStrike" baseline="0" dirty="0" err="1">
                <a:latin typeface="Times New Roman" panose="02020603050405020304" pitchFamily="18" charset="0"/>
              </a:rPr>
              <a:t>проникненню</a:t>
            </a:r>
            <a:r>
              <a:rPr lang="ru-RU" sz="1800" b="0" i="0" u="none" strike="noStrike" baseline="0" dirty="0">
                <a:latin typeface="Times New Roman" panose="02020603050405020304" pitchFamily="18" charset="0"/>
              </a:rPr>
              <a:t> в середину треба </a:t>
            </a:r>
            <a:r>
              <a:rPr lang="ru-RU" sz="1800" b="0" i="0" u="none" strike="noStrike" baseline="0" dirty="0" err="1">
                <a:latin typeface="Times New Roman" panose="02020603050405020304" pitchFamily="18" charset="0"/>
              </a:rPr>
              <a:t>виконувати</a:t>
            </a:r>
            <a:r>
              <a:rPr lang="ru-RU" sz="1800" b="0" i="0" u="none" strike="noStrike" baseline="0" dirty="0">
                <a:latin typeface="Times New Roman" panose="02020603050405020304" pitchFamily="18" charset="0"/>
              </a:rPr>
              <a:t> з </a:t>
            </a:r>
            <a:r>
              <a:rPr lang="ru-RU" sz="1800" b="0" i="0" u="none" strike="noStrike" baseline="0" dirty="0" err="1">
                <a:latin typeface="Times New Roman" panose="02020603050405020304" pitchFamily="18" charset="0"/>
              </a:rPr>
              <a:t>дотриманням</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наступних</a:t>
            </a:r>
            <a:r>
              <a:rPr lang="ru-RU" sz="1800" b="0" i="0" u="none" strike="noStrike" baseline="0" dirty="0">
                <a:latin typeface="Times New Roman" panose="02020603050405020304" pitchFamily="18" charset="0"/>
              </a:rPr>
              <a:t> правил: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великі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уламки</a:t>
            </a:r>
            <a:r>
              <a:rPr lang="ru-RU" sz="1800" b="0" i="0" u="none" strike="noStrike" baseline="0" dirty="0">
                <a:latin typeface="Times New Roman" panose="02020603050405020304" pitchFamily="18" charset="0"/>
              </a:rPr>
              <a:t> по </a:t>
            </a:r>
            <a:r>
              <a:rPr lang="ru-RU" sz="1800" b="0" i="0" u="none" strike="noStrike" baseline="0" dirty="0" err="1">
                <a:latin typeface="Times New Roman" panose="02020603050405020304" pitchFamily="18" charset="0"/>
              </a:rPr>
              <a:t>можливості</a:t>
            </a:r>
            <a:r>
              <a:rPr lang="ru-RU" sz="1800" b="0" i="0" u="none" strike="noStrike" baseline="0" dirty="0">
                <a:latin typeface="Times New Roman" panose="02020603050405020304" pitchFamily="18" charset="0"/>
              </a:rPr>
              <a:t> не </a:t>
            </a:r>
            <a:r>
              <a:rPr lang="ru-RU" sz="1800" b="0" i="0" u="none" strike="noStrike" baseline="0" dirty="0" err="1">
                <a:latin typeface="Times New Roman" panose="02020603050405020304" pitchFamily="18" charset="0"/>
              </a:rPr>
              <a:t>ворушити</a:t>
            </a:r>
            <a:r>
              <a:rPr lang="ru-RU" sz="1800" b="0" i="0" u="none" strike="noStrike" baseline="0" dirty="0">
                <a:latin typeface="Times New Roman" panose="02020603050405020304" pitchFamily="18" charset="0"/>
              </a:rPr>
              <a:t>, не </a:t>
            </a:r>
            <a:r>
              <a:rPr lang="ru-RU" sz="1800" b="0" i="0" u="none" strike="noStrike" baseline="0" dirty="0" err="1">
                <a:latin typeface="Times New Roman" panose="02020603050405020304" pitchFamily="18" charset="0"/>
              </a:rPr>
              <a:t>навантажувати</a:t>
            </a:r>
            <a:r>
              <a:rPr lang="ru-RU" sz="1800" b="0" i="0" u="none" strike="noStrike" baseline="0" dirty="0">
                <a:latin typeface="Times New Roman" panose="02020603050405020304" pitchFamily="18" charset="0"/>
              </a:rPr>
              <a:t>, не </a:t>
            </a:r>
            <a:r>
              <a:rPr lang="ru-RU" sz="1800" b="0" i="0" u="none" strike="noStrike" baseline="0" dirty="0" err="1">
                <a:latin typeface="Times New Roman" panose="02020603050405020304" pitchFamily="18" charset="0"/>
              </a:rPr>
              <a:t>ви-даляти</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просуватися</a:t>
            </a:r>
            <a:r>
              <a:rPr lang="ru-RU" sz="1800" b="0" i="0" u="none" strike="noStrike" baseline="0" dirty="0">
                <a:latin typeface="Times New Roman" panose="02020603050405020304" pitchFamily="18" charset="0"/>
              </a:rPr>
              <a:t> вперед треба через не </a:t>
            </a:r>
            <a:r>
              <a:rPr lang="ru-RU" sz="1800" b="0" i="0" u="none" strike="noStrike" baseline="0" dirty="0" err="1">
                <a:latin typeface="Times New Roman" panose="02020603050405020304" pitchFamily="18" charset="0"/>
              </a:rPr>
              <a:t>пошкоджені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або</a:t>
            </a:r>
            <a:r>
              <a:rPr lang="ru-RU" sz="1800" b="0" i="0" u="none" strike="noStrike" baseline="0" dirty="0">
                <a:latin typeface="Times New Roman" panose="02020603050405020304" pitchFamily="18" charset="0"/>
              </a:rPr>
              <a:t> слабо </a:t>
            </a:r>
            <a:r>
              <a:rPr lang="ru-RU" sz="1800" b="0" i="0" u="none" strike="noStrike" baseline="0" dirty="0" err="1">
                <a:latin typeface="Times New Roman" panose="02020603050405020304" pitchFamily="18" charset="0"/>
              </a:rPr>
              <a:t>пошкоджені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частини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будинку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використовуючи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існуючи</a:t>
            </a:r>
            <a:r>
              <a:rPr lang="ru-RU" sz="1800" b="0" i="0" u="none" strike="noStrike" baseline="0" dirty="0">
                <a:latin typeface="Times New Roman" panose="02020603050405020304" pitchFamily="18" charset="0"/>
              </a:rPr>
              <a:t> отвори та </a:t>
            </a:r>
            <a:r>
              <a:rPr lang="ru-RU" sz="1800" b="0" i="0" u="none" strike="noStrike" baseline="0" dirty="0" err="1">
                <a:latin typeface="Times New Roman" panose="02020603050405020304" pitchFamily="18" charset="0"/>
              </a:rPr>
              <a:t>порожнечі</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дрібні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уламки</a:t>
            </a:r>
            <a:r>
              <a:rPr lang="ru-RU" sz="1800" b="0" i="0" u="none" strike="noStrike" baseline="0" dirty="0">
                <a:latin typeface="Times New Roman" panose="02020603050405020304" pitchFamily="18" charset="0"/>
              </a:rPr>
              <a:t> треба </a:t>
            </a:r>
            <a:r>
              <a:rPr lang="ru-RU" sz="1800" b="0" i="0" u="none" strike="noStrike" baseline="0" dirty="0" err="1">
                <a:latin typeface="Times New Roman" panose="02020603050405020304" pitchFamily="18" charset="0"/>
              </a:rPr>
              <a:t>видаляти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вручну</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краще</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витратити</a:t>
            </a:r>
            <a:r>
              <a:rPr lang="ru-RU" sz="1800" b="0" i="0" u="none" strike="noStrike" baseline="0" dirty="0">
                <a:latin typeface="Times New Roman" panose="02020603050405020304" pitchFamily="18" charset="0"/>
              </a:rPr>
              <a:t> час на пролом </a:t>
            </a:r>
            <a:r>
              <a:rPr lang="ru-RU" sz="1800" b="0" i="0" u="none" strike="noStrike" baseline="0" dirty="0" err="1">
                <a:latin typeface="Times New Roman" panose="02020603050405020304" pitchFamily="18" charset="0"/>
              </a:rPr>
              <a:t>стіни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або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стелі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ніж</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задавати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небезпеки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заваленим</a:t>
            </a:r>
            <a:r>
              <a:rPr lang="ru-RU" sz="1800" b="0" i="0" u="none" strike="noStrike" baseline="0" dirty="0">
                <a:latin typeface="Times New Roman" panose="02020603050405020304" pitchFamily="18" charset="0"/>
              </a:rPr>
              <a:t> людям </a:t>
            </a:r>
            <a:r>
              <a:rPr lang="ru-RU" sz="1800" b="0" i="0" u="none" strike="noStrike" baseline="0" dirty="0" err="1">
                <a:latin typeface="Times New Roman" panose="02020603050405020304" pitchFamily="18" charset="0"/>
              </a:rPr>
              <a:t>під</a:t>
            </a:r>
            <a:r>
              <a:rPr lang="ru-RU" sz="1800" b="0" i="0" u="none" strike="noStrike" baseline="0" dirty="0">
                <a:latin typeface="Times New Roman" panose="02020603050405020304" pitchFamily="18" charset="0"/>
              </a:rPr>
              <a:t> час </a:t>
            </a:r>
            <a:r>
              <a:rPr lang="ru-RU" sz="1800" b="0" i="0" u="none" strike="noStrike" baseline="0" dirty="0" err="1">
                <a:latin typeface="Times New Roman" panose="02020603050405020304" pitchFamily="18" charset="0"/>
              </a:rPr>
              <a:t>видалення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уламків</a:t>
            </a:r>
            <a:r>
              <a:rPr lang="ru-RU" sz="1800" b="0" i="0" u="none" strike="noStrike" baseline="0" dirty="0">
                <a:latin typeface="Times New Roman" panose="02020603050405020304" pitchFamily="18" charset="0"/>
              </a:rPr>
              <a:t>. </a:t>
            </a:r>
          </a:p>
        </p:txBody>
      </p:sp>
    </p:spTree>
    <p:extLst>
      <p:ext uri="{BB962C8B-B14F-4D97-AF65-F5344CB8AC3E}">
        <p14:creationId xmlns:p14="http://schemas.microsoft.com/office/powerpoint/2010/main" val="177832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8B711B-1420-EBEB-9D11-D7E82B443647}"/>
              </a:ext>
            </a:extLst>
          </p:cNvPr>
          <p:cNvSpPr txBox="1"/>
          <p:nvPr/>
        </p:nvSpPr>
        <p:spPr>
          <a:xfrm>
            <a:off x="292963" y="222694"/>
            <a:ext cx="4767309" cy="5909310"/>
          </a:xfrm>
          <a:prstGeom prst="rect">
            <a:avLst/>
          </a:prstGeom>
          <a:noFill/>
        </p:spPr>
        <p:txBody>
          <a:bodyPr wrap="square">
            <a:spAutoFit/>
          </a:bodyPr>
          <a:lstStyle/>
          <a:p>
            <a:pPr algn="ctr"/>
            <a:r>
              <a:rPr lang="uk-UA" sz="1800" b="1" i="0" u="none" strike="noStrike" baseline="0" dirty="0">
                <a:solidFill>
                  <a:srgbClr val="FF0000"/>
                </a:solidFill>
                <a:latin typeface="Times New Roman" panose="02020603050405020304" pitchFamily="18" charset="0"/>
              </a:rPr>
              <a:t>Правила визволення постраждалого </a:t>
            </a:r>
            <a:endParaRPr lang="uk-UA" sz="1800" b="0" i="0" u="none" strike="noStrike" baseline="0" dirty="0">
              <a:solidFill>
                <a:srgbClr val="FF0000"/>
              </a:solidFill>
              <a:latin typeface="Times New Roman" panose="02020603050405020304" pitchFamily="18" charset="0"/>
            </a:endParaRPr>
          </a:p>
          <a:p>
            <a:pPr algn="just"/>
            <a:r>
              <a:rPr lang="uk-UA" sz="1800" b="0" i="0" u="none" strike="noStrike" baseline="0" dirty="0">
                <a:latin typeface="Times New Roman" panose="02020603050405020304" pitchFamily="18" charset="0"/>
              </a:rPr>
              <a:t>Після того як рятувальники проникли в завал приступають до визволення постраждалого. Насамперед від нього прибирають все що заважає при цьому дрібні уламки та сипучий матеріал прибирають вручну, щоб не завдати шкоду постраждалому. В першу чергу звільняють голову та верхню частину тіла. Вилучати постраждалого з під уламків треба обережно намагатися утримувати єдиним блоком голову-шию-хребет-таз, пошкоджену частину тіла потрібно тримати окремо для цього виділяється окремий рятувальник. Невідкладна медична допомога надається постраждалому в залежності від його стану або перед вилученням з завалу, або одразу після вилучення. Першу медичну допомогу на місці ураження надають рятувальники та медичні працівники які входять у склад рятувальних підрозділів, або самі постраждалі в порядку само та взаємодопомоги. </a:t>
            </a:r>
            <a:endParaRPr lang="uk-UA" dirty="0"/>
          </a:p>
        </p:txBody>
      </p:sp>
      <p:sp>
        <p:nvSpPr>
          <p:cNvPr id="6" name="TextBox 5">
            <a:extLst>
              <a:ext uri="{FF2B5EF4-FFF2-40B4-BE49-F238E27FC236}">
                <a16:creationId xmlns:a16="http://schemas.microsoft.com/office/drawing/2014/main" id="{85C9E63A-F110-5E0C-C024-7DCDFCE87897}"/>
              </a:ext>
            </a:extLst>
          </p:cNvPr>
          <p:cNvSpPr txBox="1"/>
          <p:nvPr/>
        </p:nvSpPr>
        <p:spPr>
          <a:xfrm>
            <a:off x="5274261" y="835253"/>
            <a:ext cx="6624776" cy="646331"/>
          </a:xfrm>
          <a:prstGeom prst="rect">
            <a:avLst/>
          </a:prstGeom>
          <a:noFill/>
        </p:spPr>
        <p:txBody>
          <a:bodyPr wrap="square">
            <a:spAutoFit/>
          </a:bodyPr>
          <a:lstStyle/>
          <a:p>
            <a:pPr algn="ctr"/>
            <a:r>
              <a:rPr lang="uk-UA" sz="1800" b="0" i="0" u="none" strike="noStrike" baseline="0" dirty="0">
                <a:latin typeface="Times New Roman" panose="02020603050405020304" pitchFamily="18" charset="0"/>
              </a:rPr>
              <a:t>Схематично процес деблокування можна представити у наступному вигляді: </a:t>
            </a:r>
            <a:endParaRPr lang="uk-UA" dirty="0"/>
          </a:p>
        </p:txBody>
      </p:sp>
      <p:pic>
        <p:nvPicPr>
          <p:cNvPr id="8" name="Рисунок 7">
            <a:extLst>
              <a:ext uri="{FF2B5EF4-FFF2-40B4-BE49-F238E27FC236}">
                <a16:creationId xmlns:a16="http://schemas.microsoft.com/office/drawing/2014/main" id="{1CDFE7F5-D88F-26AC-043D-A9574F34F193}"/>
              </a:ext>
            </a:extLst>
          </p:cNvPr>
          <p:cNvPicPr>
            <a:picLocks noChangeAspect="1"/>
          </p:cNvPicPr>
          <p:nvPr/>
        </p:nvPicPr>
        <p:blipFill>
          <a:blip r:embed="rId2"/>
          <a:stretch>
            <a:fillRect/>
          </a:stretch>
        </p:blipFill>
        <p:spPr>
          <a:xfrm>
            <a:off x="5274261" y="1567636"/>
            <a:ext cx="6624776" cy="3089816"/>
          </a:xfrm>
          <a:prstGeom prst="rect">
            <a:avLst/>
          </a:prstGeom>
        </p:spPr>
      </p:pic>
      <p:sp>
        <p:nvSpPr>
          <p:cNvPr id="12" name="TextBox 11">
            <a:extLst>
              <a:ext uri="{FF2B5EF4-FFF2-40B4-BE49-F238E27FC236}">
                <a16:creationId xmlns:a16="http://schemas.microsoft.com/office/drawing/2014/main" id="{2E7FF223-4FF5-BE3F-B49B-424B68562491}"/>
              </a:ext>
            </a:extLst>
          </p:cNvPr>
          <p:cNvSpPr txBox="1"/>
          <p:nvPr/>
        </p:nvSpPr>
        <p:spPr>
          <a:xfrm>
            <a:off x="5274261" y="4851801"/>
            <a:ext cx="6624776" cy="646331"/>
          </a:xfrm>
          <a:prstGeom prst="rect">
            <a:avLst/>
          </a:prstGeom>
          <a:noFill/>
        </p:spPr>
        <p:txBody>
          <a:bodyPr wrap="square">
            <a:spAutoFit/>
          </a:bodyPr>
          <a:lstStyle/>
          <a:p>
            <a:pPr algn="ctr"/>
            <a:r>
              <a:rPr lang="ru-RU" sz="1800" b="0" i="0" u="none" strike="noStrike" baseline="0" dirty="0" err="1">
                <a:latin typeface="Times New Roman" panose="02020603050405020304" pitchFamily="18" charset="0"/>
              </a:rPr>
              <a:t>Після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надання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невідкладної</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медичної</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допомоги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транспортують</a:t>
            </a:r>
            <a:r>
              <a:rPr lang="ru-RU" sz="1800" b="0" i="0" u="none" strike="noStrike" baseline="0" dirty="0">
                <a:latin typeface="Times New Roman" panose="02020603050405020304" pitchFamily="18" charset="0"/>
              </a:rPr>
              <a:t> до пункту </a:t>
            </a:r>
            <a:r>
              <a:rPr lang="ru-RU" sz="1800" b="0" i="0" u="none" strike="noStrike" baseline="0" dirty="0" err="1">
                <a:latin typeface="Times New Roman" panose="02020603050405020304" pitchFamily="18" charset="0"/>
              </a:rPr>
              <a:t>надання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медичної</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допомоги</a:t>
            </a:r>
            <a:r>
              <a:rPr lang="ru-RU" sz="1800" b="0" i="0" u="none" strike="noStrike" baseline="0" dirty="0">
                <a:latin typeface="Times New Roman" panose="02020603050405020304" pitchFamily="18" charset="0"/>
              </a:rPr>
              <a:t>. </a:t>
            </a:r>
            <a:endParaRPr lang="uk-UA" dirty="0"/>
          </a:p>
        </p:txBody>
      </p:sp>
    </p:spTree>
    <p:extLst>
      <p:ext uri="{BB962C8B-B14F-4D97-AF65-F5344CB8AC3E}">
        <p14:creationId xmlns:p14="http://schemas.microsoft.com/office/powerpoint/2010/main" val="211307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1E8EC2-3AA6-400C-97BB-3BE5CB4C6272}"/>
              </a:ext>
            </a:extLst>
          </p:cNvPr>
          <p:cNvSpPr txBox="1"/>
          <p:nvPr/>
        </p:nvSpPr>
        <p:spPr>
          <a:xfrm>
            <a:off x="508424" y="211002"/>
            <a:ext cx="4995909" cy="3970318"/>
          </a:xfrm>
          <a:prstGeom prst="rect">
            <a:avLst/>
          </a:prstGeom>
          <a:noFill/>
        </p:spPr>
        <p:txBody>
          <a:bodyPr wrap="square">
            <a:spAutoFit/>
          </a:bodyPr>
          <a:lstStyle/>
          <a:p>
            <a:pPr algn="just"/>
            <a:r>
              <a:rPr lang="uk-UA" sz="1800" b="0" i="0" u="none" strike="noStrike" baseline="0" dirty="0">
                <a:solidFill>
                  <a:srgbClr val="FF0000"/>
                </a:solidFill>
                <a:latin typeface="Times New Roman" panose="02020603050405020304" pitchFamily="18" charset="0"/>
              </a:rPr>
              <a:t>Пошуково-рятувальні</a:t>
            </a:r>
            <a:r>
              <a:rPr lang="uk-UA" sz="1800" b="0" i="0" u="none" strike="noStrike" baseline="0" dirty="0">
                <a:latin typeface="Times New Roman" panose="02020603050405020304" pitchFamily="18" charset="0"/>
              </a:rPr>
              <a:t> </a:t>
            </a:r>
            <a:r>
              <a:rPr lang="uk-UA" sz="1800" b="0" i="0" u="none" strike="noStrike" baseline="0" dirty="0">
                <a:solidFill>
                  <a:srgbClr val="FF0000"/>
                </a:solidFill>
                <a:latin typeface="Times New Roman" panose="02020603050405020304" pitchFamily="18" charset="0"/>
              </a:rPr>
              <a:t>роботи</a:t>
            </a:r>
            <a:r>
              <a:rPr lang="uk-UA" sz="1800" b="0" i="0" u="none" strike="noStrike" baseline="0" dirty="0">
                <a:latin typeface="Times New Roman" panose="02020603050405020304" pitchFamily="18" charset="0"/>
              </a:rPr>
              <a:t> є найбільш важливим та відповідальним етапом аварійно-рятувальних робіт. Від успішного їх проведення залежить успіх рятувальних робіт в цілому. </a:t>
            </a:r>
            <a:r>
              <a:rPr lang="uk-UA" sz="1800" b="0" i="0" u="none" strike="noStrike" baseline="0" dirty="0">
                <a:solidFill>
                  <a:srgbClr val="FF0000"/>
                </a:solidFill>
                <a:latin typeface="Times New Roman" panose="02020603050405020304" pitchFamily="18" charset="0"/>
              </a:rPr>
              <a:t>Пошуково-рятувальні роботи </a:t>
            </a:r>
            <a:r>
              <a:rPr lang="uk-UA" sz="1800" b="0" i="0" u="none" strike="noStrike" baseline="0" dirty="0">
                <a:latin typeface="Times New Roman" panose="02020603050405020304" pitchFamily="18" charset="0"/>
              </a:rPr>
              <a:t>проводяться на початковому етапі водночас з розвідкою за вищеозначеними правилами. Головне при пошуково-рятувальних роботах працювати головою, а також поспішати не поспішаючи, ретельно оглядати всі приміщення, порожнечі та інші місця де можуть знаходитися постраждалі. При витяганні постраждалих та їх транспортуванні до місця надання медичної допомоги головне не погіршити їх стан. </a:t>
            </a:r>
            <a:endParaRPr lang="uk-UA" dirty="0"/>
          </a:p>
        </p:txBody>
      </p:sp>
      <p:sp>
        <p:nvSpPr>
          <p:cNvPr id="6" name="TextBox 5">
            <a:extLst>
              <a:ext uri="{FF2B5EF4-FFF2-40B4-BE49-F238E27FC236}">
                <a16:creationId xmlns:a16="http://schemas.microsoft.com/office/drawing/2014/main" id="{434E7B8C-CBA9-1657-D0C0-943A07471EFE}"/>
              </a:ext>
            </a:extLst>
          </p:cNvPr>
          <p:cNvSpPr txBox="1"/>
          <p:nvPr/>
        </p:nvSpPr>
        <p:spPr>
          <a:xfrm>
            <a:off x="508423" y="4145203"/>
            <a:ext cx="4995909" cy="2585323"/>
          </a:xfrm>
          <a:prstGeom prst="rect">
            <a:avLst/>
          </a:prstGeom>
          <a:noFill/>
        </p:spPr>
        <p:txBody>
          <a:bodyPr wrap="square">
            <a:spAutoFit/>
          </a:bodyPr>
          <a:lstStyle/>
          <a:p>
            <a:r>
              <a:rPr lang="uk-UA" sz="1800" b="0" i="0" u="none" strike="noStrike" baseline="0" dirty="0">
                <a:latin typeface="Times New Roman" panose="02020603050405020304" pitchFamily="18" charset="0"/>
              </a:rPr>
              <a:t>Основною оперативною задачею особового складу </a:t>
            </a:r>
            <a:r>
              <a:rPr lang="uk-UA" sz="1800" b="0" i="0" u="none" strike="noStrike" baseline="0" dirty="0" err="1">
                <a:latin typeface="Times New Roman" panose="02020603050405020304" pitchFamily="18" charset="0"/>
              </a:rPr>
              <a:t>пожежно</a:t>
            </a:r>
            <a:r>
              <a:rPr lang="uk-UA" sz="1800" b="0" i="0" u="none" strike="noStrike" baseline="0" dirty="0">
                <a:latin typeface="Times New Roman" panose="02020603050405020304" pitchFamily="18" charset="0"/>
              </a:rPr>
              <a:t>-рятувальної служби ДСНС України є рятування людей і </a:t>
            </a:r>
            <a:r>
              <a:rPr lang="uk-UA" sz="1800" b="0" i="0" u="none" strike="noStrike" baseline="0" dirty="0" err="1">
                <a:latin typeface="Times New Roman" panose="02020603050405020304" pitchFamily="18" charset="0"/>
              </a:rPr>
              <a:t>т.д</a:t>
            </a:r>
            <a:r>
              <a:rPr lang="uk-UA" sz="1800" b="0" i="0" u="none" strike="noStrike" baseline="0" dirty="0">
                <a:latin typeface="Times New Roman" panose="02020603050405020304" pitchFamily="18" charset="0"/>
              </a:rPr>
              <a:t>. Як було розглянуто у попередніх лекціях рятування людей складається з їх розшуку, визволення з місць пошкодження, надання у випадку необхідності невідкладної медичної допомоги та транспортування постраждалих до пункту прийому. </a:t>
            </a:r>
            <a:endParaRPr lang="uk-UA" dirty="0"/>
          </a:p>
        </p:txBody>
      </p:sp>
      <p:sp>
        <p:nvSpPr>
          <p:cNvPr id="8" name="TextBox 7">
            <a:extLst>
              <a:ext uri="{FF2B5EF4-FFF2-40B4-BE49-F238E27FC236}">
                <a16:creationId xmlns:a16="http://schemas.microsoft.com/office/drawing/2014/main" id="{E26AD524-E375-7F35-723A-EBB35224F2BB}"/>
              </a:ext>
            </a:extLst>
          </p:cNvPr>
          <p:cNvSpPr txBox="1"/>
          <p:nvPr/>
        </p:nvSpPr>
        <p:spPr>
          <a:xfrm>
            <a:off x="6096000" y="282802"/>
            <a:ext cx="5408645" cy="1200329"/>
          </a:xfrm>
          <a:prstGeom prst="rect">
            <a:avLst/>
          </a:prstGeom>
          <a:noFill/>
        </p:spPr>
        <p:txBody>
          <a:bodyPr wrap="square">
            <a:spAutoFit/>
          </a:bodyPr>
          <a:lstStyle/>
          <a:p>
            <a:pPr algn="just"/>
            <a:r>
              <a:rPr lang="ru-RU" sz="1800" b="1" i="0" u="none" strike="noStrike" baseline="0" dirty="0" err="1">
                <a:solidFill>
                  <a:srgbClr val="92D050"/>
                </a:solidFill>
                <a:latin typeface="Times New Roman" panose="02020603050405020304" pitchFamily="18" charset="0"/>
              </a:rPr>
              <a:t>Під</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транспортуванням</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постраждалих</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розуміється</a:t>
            </a:r>
            <a:r>
              <a:rPr lang="ru-RU" sz="1800" b="1" i="0" u="none" strike="noStrike" baseline="0" dirty="0">
                <a:solidFill>
                  <a:srgbClr val="92D050"/>
                </a:solidFill>
                <a:latin typeface="Times New Roman" panose="02020603050405020304" pitchFamily="18" charset="0"/>
              </a:rPr>
              <a:t> комплекс </a:t>
            </a:r>
            <a:r>
              <a:rPr lang="ru-RU" sz="1800" b="1" i="0" u="none" strike="noStrike" baseline="0" dirty="0" err="1">
                <a:solidFill>
                  <a:srgbClr val="92D050"/>
                </a:solidFill>
                <a:latin typeface="Times New Roman" panose="02020603050405020304" pitchFamily="18" charset="0"/>
              </a:rPr>
              <a:t>робіт</a:t>
            </a:r>
            <a:r>
              <a:rPr lang="ru-RU" sz="1800" b="1" i="0" u="none" strike="noStrike" baseline="0" dirty="0">
                <a:solidFill>
                  <a:srgbClr val="92D050"/>
                </a:solidFill>
                <a:latin typeface="Times New Roman" panose="02020603050405020304" pitchFamily="18" charset="0"/>
              </a:rPr>
              <a:t> по </a:t>
            </a:r>
            <a:r>
              <a:rPr lang="ru-RU" sz="1800" b="1" i="0" u="none" strike="noStrike" baseline="0" dirty="0" err="1">
                <a:solidFill>
                  <a:srgbClr val="92D050"/>
                </a:solidFill>
                <a:latin typeface="Times New Roman" panose="02020603050405020304" pitchFamily="18" charset="0"/>
              </a:rPr>
              <a:t>переміщенню</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постраждалих</a:t>
            </a:r>
            <a:r>
              <a:rPr lang="ru-RU" sz="1800" b="1" i="0" u="none" strike="noStrike" baseline="0" dirty="0">
                <a:solidFill>
                  <a:srgbClr val="92D050"/>
                </a:solidFill>
                <a:latin typeface="Times New Roman" panose="02020603050405020304" pitchFamily="18" charset="0"/>
              </a:rPr>
              <a:t> з </a:t>
            </a:r>
            <a:r>
              <a:rPr lang="ru-RU" sz="1800" b="1" i="0" u="none" strike="noStrike" baseline="0" dirty="0" err="1">
                <a:solidFill>
                  <a:srgbClr val="92D050"/>
                </a:solidFill>
                <a:latin typeface="Times New Roman" panose="02020603050405020304" pitchFamily="18" charset="0"/>
              </a:rPr>
              <a:t>місця</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отримання</a:t>
            </a:r>
            <a:r>
              <a:rPr lang="ru-RU" sz="1800" b="1" i="0" u="none" strike="noStrike" baseline="0" dirty="0">
                <a:solidFill>
                  <a:srgbClr val="92D050"/>
                </a:solidFill>
                <a:latin typeface="Times New Roman" panose="02020603050405020304" pitchFamily="18" charset="0"/>
              </a:rPr>
              <a:t> ними </a:t>
            </a:r>
            <a:r>
              <a:rPr lang="ru-RU" sz="1800" b="1" i="0" u="none" strike="noStrike" baseline="0" dirty="0" err="1">
                <a:solidFill>
                  <a:srgbClr val="92D050"/>
                </a:solidFill>
                <a:latin typeface="Times New Roman" panose="02020603050405020304" pitchFamily="18" charset="0"/>
              </a:rPr>
              <a:t>пошкодження</a:t>
            </a:r>
            <a:r>
              <a:rPr lang="ru-RU" sz="1800" b="1" i="0" u="none" strike="noStrike" baseline="0" dirty="0">
                <a:solidFill>
                  <a:srgbClr val="92D050"/>
                </a:solidFill>
                <a:latin typeface="Times New Roman" panose="02020603050405020304" pitchFamily="18" charset="0"/>
              </a:rPr>
              <a:t> до пункту </a:t>
            </a:r>
            <a:r>
              <a:rPr lang="ru-RU" sz="1800" b="1" i="0" u="none" strike="noStrike" baseline="0" dirty="0" err="1">
                <a:solidFill>
                  <a:srgbClr val="92D050"/>
                </a:solidFill>
                <a:latin typeface="Times New Roman" panose="02020603050405020304" pitchFamily="18" charset="0"/>
              </a:rPr>
              <a:t>прийому</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медичними</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робітниками</a:t>
            </a:r>
            <a:r>
              <a:rPr lang="ru-RU" sz="1800" b="1" i="0" u="none" strike="noStrike" baseline="0" dirty="0">
                <a:solidFill>
                  <a:srgbClr val="92D050"/>
                </a:solidFill>
                <a:latin typeface="Times New Roman" panose="02020603050405020304" pitchFamily="18" charset="0"/>
              </a:rPr>
              <a:t>. </a:t>
            </a:r>
            <a:endParaRPr lang="uk-UA" dirty="0">
              <a:solidFill>
                <a:srgbClr val="92D050"/>
              </a:solidFill>
            </a:endParaRPr>
          </a:p>
        </p:txBody>
      </p:sp>
      <p:sp>
        <p:nvSpPr>
          <p:cNvPr id="10" name="TextBox 9">
            <a:extLst>
              <a:ext uri="{FF2B5EF4-FFF2-40B4-BE49-F238E27FC236}">
                <a16:creationId xmlns:a16="http://schemas.microsoft.com/office/drawing/2014/main" id="{CA229D33-754C-D6FB-8518-8A57280AA4F4}"/>
              </a:ext>
            </a:extLst>
          </p:cNvPr>
          <p:cNvSpPr txBox="1"/>
          <p:nvPr/>
        </p:nvSpPr>
        <p:spPr>
          <a:xfrm>
            <a:off x="6095999" y="1613252"/>
            <a:ext cx="5408645" cy="4801314"/>
          </a:xfrm>
          <a:prstGeom prst="rect">
            <a:avLst/>
          </a:prstGeom>
          <a:noFill/>
        </p:spPr>
        <p:txBody>
          <a:bodyPr wrap="square">
            <a:spAutoFit/>
          </a:bodyPr>
          <a:lstStyle/>
          <a:p>
            <a:pPr algn="just"/>
            <a:r>
              <a:rPr lang="uk-UA" sz="1800" b="0" i="0" u="none" strike="noStrike" baseline="0" dirty="0">
                <a:latin typeface="Times New Roman" panose="02020603050405020304" pitchFamily="18" charset="0"/>
              </a:rPr>
              <a:t>Транспортування постраждалих виконується в залежності від типу НС на початковому або заключному етапі пошуково-рятувальних робіт і є дуже відповідальним видом рятувальних робіт. Невірний вибір шляхів та способів транспортування може звести нанівець всі попередні зусилля рятувальних робіт. Тому оперативні робітники </a:t>
            </a:r>
            <a:r>
              <a:rPr lang="uk-UA" sz="1800" b="0" i="0" u="none" strike="noStrike" baseline="0" dirty="0" err="1">
                <a:latin typeface="Times New Roman" panose="02020603050405020304" pitchFamily="18" charset="0"/>
              </a:rPr>
              <a:t>пожежно</a:t>
            </a:r>
            <a:r>
              <a:rPr lang="uk-UA" sz="1800" b="0" i="0" u="none" strike="noStrike" baseline="0" dirty="0">
                <a:latin typeface="Times New Roman" panose="02020603050405020304" pitchFamily="18" charset="0"/>
              </a:rPr>
              <a:t>-рятувальної служби ДСНС України повинні володіти знанням як змога більшої кількості способів та засобів транспортувальних робіт. З тим, щоб в залежності від обстановки що склала-ся на місці «НС» мати змогу вибору оптимального способу транспортування постраждалого з небезпечного місця. Незнання або вибір невірних прийомів та засобів транспортування може не тільки погіршити стан постраждалого, але привести до його загибелі. </a:t>
            </a:r>
            <a:endParaRPr lang="uk-UA" dirty="0"/>
          </a:p>
        </p:txBody>
      </p:sp>
    </p:spTree>
    <p:extLst>
      <p:ext uri="{BB962C8B-B14F-4D97-AF65-F5344CB8AC3E}">
        <p14:creationId xmlns:p14="http://schemas.microsoft.com/office/powerpoint/2010/main" val="306116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87DFE-8C1D-84F6-A227-5674184E9417}"/>
              </a:ext>
            </a:extLst>
          </p:cNvPr>
          <p:cNvSpPr txBox="1"/>
          <p:nvPr/>
        </p:nvSpPr>
        <p:spPr>
          <a:xfrm>
            <a:off x="504947" y="63629"/>
            <a:ext cx="11182105" cy="923330"/>
          </a:xfrm>
          <a:prstGeom prst="rect">
            <a:avLst/>
          </a:prstGeom>
          <a:noFill/>
        </p:spPr>
        <p:txBody>
          <a:bodyPr wrap="square">
            <a:spAutoFit/>
          </a:bodyPr>
          <a:lstStyle/>
          <a:p>
            <a:pPr algn="ctr"/>
            <a:r>
              <a:rPr lang="uk-UA" sz="1800" b="1" i="0" u="none" strike="noStrike" baseline="0" dirty="0">
                <a:solidFill>
                  <a:srgbClr val="FF0000"/>
                </a:solidFill>
                <a:latin typeface="Times New Roman" panose="02020603050405020304" pitchFamily="18" charset="0"/>
              </a:rPr>
              <a:t>Основні принципи транспортування </a:t>
            </a:r>
            <a:endParaRPr lang="uk-UA" sz="1800" b="0" i="0" u="none" strike="noStrike" baseline="0" dirty="0">
              <a:solidFill>
                <a:srgbClr val="FF0000"/>
              </a:solidFill>
              <a:latin typeface="Times New Roman" panose="02020603050405020304" pitchFamily="18" charset="0"/>
            </a:endParaRPr>
          </a:p>
          <a:p>
            <a:pPr algn="ctr"/>
            <a:r>
              <a:rPr lang="ru-RU" sz="1800" b="1" i="0" u="none" strike="noStrike" baseline="0" dirty="0" err="1">
                <a:solidFill>
                  <a:srgbClr val="92D050"/>
                </a:solidFill>
                <a:latin typeface="Times New Roman" panose="02020603050405020304" pitchFamily="18" charset="0"/>
              </a:rPr>
              <a:t>Етапи</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виводу</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постраждалих</a:t>
            </a:r>
            <a:r>
              <a:rPr lang="ru-RU" sz="1800" b="1" i="0" u="none" strike="noStrike" baseline="0" dirty="0">
                <a:solidFill>
                  <a:srgbClr val="92D050"/>
                </a:solidFill>
                <a:latin typeface="Times New Roman" panose="02020603050405020304" pitchFamily="18" charset="0"/>
              </a:rPr>
              <a:t> з </a:t>
            </a:r>
            <a:r>
              <a:rPr lang="ru-RU" sz="1800" b="1" i="0" u="none" strike="noStrike" baseline="0" dirty="0" err="1">
                <a:solidFill>
                  <a:srgbClr val="92D050"/>
                </a:solidFill>
                <a:latin typeface="Times New Roman" panose="02020603050405020304" pitchFamily="18" charset="0"/>
              </a:rPr>
              <a:t>осередку</a:t>
            </a:r>
            <a:r>
              <a:rPr lang="ru-RU" sz="1800" b="1" i="0" u="none" strike="noStrike" baseline="0" dirty="0">
                <a:solidFill>
                  <a:srgbClr val="92D050"/>
                </a:solidFill>
                <a:latin typeface="Times New Roman" panose="02020603050405020304" pitchFamily="18" charset="0"/>
              </a:rPr>
              <a:t> </a:t>
            </a:r>
            <a:r>
              <a:rPr lang="ru-RU" sz="1800" b="1" i="0" u="none" strike="noStrike" baseline="0" dirty="0" err="1">
                <a:solidFill>
                  <a:srgbClr val="92D050"/>
                </a:solidFill>
                <a:latin typeface="Times New Roman" panose="02020603050405020304" pitchFamily="18" charset="0"/>
              </a:rPr>
              <a:t>ураження</a:t>
            </a:r>
            <a:r>
              <a:rPr lang="ru-RU" sz="1800" b="1" i="0" u="none" strike="noStrike" baseline="0" dirty="0">
                <a:solidFill>
                  <a:srgbClr val="92D050"/>
                </a:solidFill>
                <a:latin typeface="Times New Roman" panose="02020603050405020304" pitchFamily="18" charset="0"/>
              </a:rPr>
              <a:t>. </a:t>
            </a:r>
            <a:endParaRPr lang="ru-RU" sz="1800" b="0" i="0" u="none" strike="noStrike" baseline="0" dirty="0">
              <a:solidFill>
                <a:srgbClr val="92D050"/>
              </a:solidFill>
              <a:latin typeface="Times New Roman" panose="02020603050405020304" pitchFamily="18" charset="0"/>
            </a:endParaRPr>
          </a:p>
          <a:p>
            <a:pPr algn="ctr"/>
            <a:r>
              <a:rPr lang="ru-RU" sz="1800" b="0" i="0" u="none" strike="noStrike" baseline="0" dirty="0" err="1">
                <a:solidFill>
                  <a:srgbClr val="92D050"/>
                </a:solidFill>
                <a:latin typeface="Times New Roman" panose="02020603050405020304" pitchFamily="18" charset="0"/>
              </a:rPr>
              <a:t>Транспортування</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постраждалих</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виконується</a:t>
            </a:r>
            <a:r>
              <a:rPr lang="ru-RU" sz="1800" b="0" i="0" u="none" strike="noStrike" baseline="0" dirty="0">
                <a:solidFill>
                  <a:srgbClr val="92D050"/>
                </a:solidFill>
                <a:latin typeface="Times New Roman" panose="02020603050405020304" pitchFamily="18" charset="0"/>
              </a:rPr>
              <a:t> у два </a:t>
            </a:r>
            <a:r>
              <a:rPr lang="ru-RU" sz="1800" b="0" i="0" u="none" strike="noStrike" baseline="0" dirty="0" err="1">
                <a:solidFill>
                  <a:srgbClr val="92D050"/>
                </a:solidFill>
                <a:latin typeface="Times New Roman" panose="02020603050405020304" pitchFamily="18" charset="0"/>
              </a:rPr>
              <a:t>етапи</a:t>
            </a:r>
            <a:r>
              <a:rPr lang="ru-RU" sz="1800" b="0" i="0" u="none" strike="noStrike" baseline="0" dirty="0">
                <a:solidFill>
                  <a:srgbClr val="92D050"/>
                </a:solidFill>
                <a:latin typeface="Times New Roman" panose="02020603050405020304" pitchFamily="18" charset="0"/>
              </a:rPr>
              <a:t> за </a:t>
            </a:r>
            <a:r>
              <a:rPr lang="ru-RU" sz="1800" b="0" i="0" u="none" strike="noStrike" baseline="0" dirty="0" err="1">
                <a:solidFill>
                  <a:srgbClr val="92D050"/>
                </a:solidFill>
                <a:latin typeface="Times New Roman" panose="02020603050405020304" pitchFamily="18" charset="0"/>
              </a:rPr>
              <a:t>наступною</a:t>
            </a:r>
            <a:r>
              <a:rPr lang="ru-RU" sz="1800" b="0" i="0" u="none" strike="noStrike" baseline="0" dirty="0">
                <a:solidFill>
                  <a:srgbClr val="92D050"/>
                </a:solidFill>
                <a:latin typeface="Times New Roman" panose="02020603050405020304" pitchFamily="18" charset="0"/>
              </a:rPr>
              <a:t> схемою: </a:t>
            </a:r>
            <a:endParaRPr lang="uk-UA" dirty="0">
              <a:solidFill>
                <a:srgbClr val="92D050"/>
              </a:solidFill>
            </a:endParaRPr>
          </a:p>
        </p:txBody>
      </p:sp>
      <p:pic>
        <p:nvPicPr>
          <p:cNvPr id="7" name="Рисунок 6">
            <a:extLst>
              <a:ext uri="{FF2B5EF4-FFF2-40B4-BE49-F238E27FC236}">
                <a16:creationId xmlns:a16="http://schemas.microsoft.com/office/drawing/2014/main" id="{37DB690B-5B9A-AEB0-8572-500A980F83FE}"/>
              </a:ext>
            </a:extLst>
          </p:cNvPr>
          <p:cNvPicPr>
            <a:picLocks noChangeAspect="1"/>
          </p:cNvPicPr>
          <p:nvPr/>
        </p:nvPicPr>
        <p:blipFill>
          <a:blip r:embed="rId2"/>
          <a:stretch>
            <a:fillRect/>
          </a:stretch>
        </p:blipFill>
        <p:spPr>
          <a:xfrm>
            <a:off x="1910811" y="1020103"/>
            <a:ext cx="8370375" cy="2469947"/>
          </a:xfrm>
          <a:prstGeom prst="rect">
            <a:avLst/>
          </a:prstGeom>
        </p:spPr>
      </p:pic>
      <p:sp>
        <p:nvSpPr>
          <p:cNvPr id="9" name="TextBox 8">
            <a:extLst>
              <a:ext uri="{FF2B5EF4-FFF2-40B4-BE49-F238E27FC236}">
                <a16:creationId xmlns:a16="http://schemas.microsoft.com/office/drawing/2014/main" id="{370A4D38-DA10-ABEA-1443-72AD88FC5031}"/>
              </a:ext>
            </a:extLst>
          </p:cNvPr>
          <p:cNvSpPr txBox="1"/>
          <p:nvPr/>
        </p:nvSpPr>
        <p:spPr>
          <a:xfrm>
            <a:off x="336073" y="3543083"/>
            <a:ext cx="5605509" cy="2862322"/>
          </a:xfrm>
          <a:prstGeom prst="rect">
            <a:avLst/>
          </a:prstGeom>
          <a:noFill/>
        </p:spPr>
        <p:txBody>
          <a:bodyPr wrap="square">
            <a:spAutoFit/>
          </a:bodyPr>
          <a:lstStyle/>
          <a:p>
            <a:pPr algn="just"/>
            <a:r>
              <a:rPr lang="ru-RU" sz="1800" b="1" i="0" u="none" strike="noStrike" baseline="0" dirty="0" err="1">
                <a:solidFill>
                  <a:srgbClr val="FF0000"/>
                </a:solidFill>
                <a:latin typeface="Times New Roman" panose="02020603050405020304" pitchFamily="18" charset="0"/>
              </a:rPr>
              <a:t>Етап</a:t>
            </a:r>
            <a:r>
              <a:rPr lang="ru-RU" sz="1800" b="1" i="0" u="none" strike="noStrike" baseline="0" dirty="0">
                <a:solidFill>
                  <a:srgbClr val="FF0000"/>
                </a:solidFill>
                <a:latin typeface="Times New Roman" panose="02020603050405020304" pitchFamily="18" charset="0"/>
              </a:rPr>
              <a:t> 1: </a:t>
            </a:r>
            <a:r>
              <a:rPr lang="uk-UA" dirty="0">
                <a:latin typeface="Times New Roman" panose="02020603050405020304" pitchFamily="18" charset="0"/>
              </a:rPr>
              <a:t>Е</a:t>
            </a:r>
            <a:r>
              <a:rPr lang="ru-RU" sz="1800" b="0" i="0" u="none" strike="noStrike" baseline="0" dirty="0">
                <a:latin typeface="Times New Roman" panose="02020603050405020304" pitchFamily="18" charset="0"/>
              </a:rPr>
              <a:t>тап </a:t>
            </a:r>
            <a:r>
              <a:rPr lang="ru-RU" sz="1800" b="0" i="0" u="none" strike="noStrike" baseline="0" dirty="0" err="1">
                <a:latin typeface="Times New Roman" panose="02020603050405020304" pitchFamily="18" charset="0"/>
              </a:rPr>
              <a:t>транспортування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Виконується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безпосередньо</a:t>
            </a:r>
            <a:r>
              <a:rPr lang="ru-RU" sz="1800" b="0" i="0" u="none" strike="noStrike" baseline="0" dirty="0">
                <a:latin typeface="Times New Roman" panose="02020603050405020304" pitchFamily="18" charset="0"/>
              </a:rPr>
              <a:t> в </a:t>
            </a:r>
            <a:r>
              <a:rPr lang="ru-RU" sz="1800" b="0" i="0" u="none" strike="noStrike" baseline="0" dirty="0" err="1">
                <a:latin typeface="Times New Roman" panose="02020603050405020304" pitchFamily="18" charset="0"/>
              </a:rPr>
              <a:t>ході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рятувальних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робіт</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виводяться</a:t>
            </a:r>
            <a:r>
              <a:rPr lang="ru-RU" sz="1800" b="0" i="0" u="none" strike="noStrike" baseline="0" dirty="0">
                <a:latin typeface="Times New Roman" panose="02020603050405020304" pitchFamily="18" charset="0"/>
              </a:rPr>
              <a:t> з </a:t>
            </a:r>
            <a:r>
              <a:rPr lang="ru-RU" sz="1800" b="0" i="0" u="none" strike="noStrike" baseline="0" dirty="0" err="1">
                <a:latin typeface="Times New Roman" panose="02020603050405020304" pitchFamily="18" charset="0"/>
              </a:rPr>
              <a:t>місця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пошкодження</a:t>
            </a:r>
            <a:r>
              <a:rPr lang="ru-RU" sz="1800" b="0" i="0" u="none" strike="noStrike" baseline="0" dirty="0">
                <a:latin typeface="Times New Roman" panose="02020603050405020304" pitchFamily="18" charset="0"/>
              </a:rPr>
              <a:t> до пункту </a:t>
            </a:r>
            <a:r>
              <a:rPr lang="ru-RU" sz="1800" b="0" i="0" u="none" strike="noStrike" baseline="0" dirty="0" err="1">
                <a:latin typeface="Times New Roman" panose="02020603050405020304" pitchFamily="18" charset="0"/>
              </a:rPr>
              <a:t>прийому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який</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розташовано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поблизу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небезпечної</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зони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Цей</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етап</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виконується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пожежними</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Пункт </a:t>
            </a:r>
            <a:r>
              <a:rPr lang="ru-RU" sz="1800" b="0" i="0" u="none" strike="noStrike" baseline="0" dirty="0" err="1">
                <a:latin typeface="Times New Roman" panose="02020603050405020304" pitchFamily="18" charset="0"/>
              </a:rPr>
              <a:t>прийому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розгортається</a:t>
            </a:r>
            <a:r>
              <a:rPr lang="ru-RU" sz="1800" b="0" i="0" u="none" strike="noStrike" baseline="0" dirty="0">
                <a:latin typeface="Times New Roman" panose="02020603050405020304" pitchFamily="18" charset="0"/>
              </a:rPr>
              <a:t> в тому </a:t>
            </a:r>
            <a:r>
              <a:rPr lang="ru-RU" sz="1800" b="0" i="0" u="none" strike="noStrike" baseline="0" dirty="0" err="1">
                <a:latin typeface="Times New Roman" panose="02020603050405020304" pitchFamily="18" charset="0"/>
              </a:rPr>
              <a:t>випадку</a:t>
            </a:r>
            <a:r>
              <a:rPr lang="ru-RU" sz="1800" b="0" i="0" u="none" strike="noStrike" baseline="0" dirty="0">
                <a:latin typeface="Times New Roman" panose="02020603050405020304" pitchFamily="18" charset="0"/>
              </a:rPr>
              <a:t> коли </a:t>
            </a:r>
            <a:r>
              <a:rPr lang="ru-RU" sz="1800" b="0" i="0" u="none" strike="noStrike" baseline="0" dirty="0" err="1">
                <a:latin typeface="Times New Roman" panose="02020603050405020304" pitchFamily="18" charset="0"/>
              </a:rPr>
              <a:t>постраждалих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багато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якщо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небагато</a:t>
            </a:r>
            <a:r>
              <a:rPr lang="ru-RU" sz="1800" b="0" i="0" u="none" strike="noStrike" baseline="0" dirty="0">
                <a:latin typeface="Times New Roman" panose="02020603050405020304" pitchFamily="18" charset="0"/>
              </a:rPr>
              <a:t> як </a:t>
            </a:r>
            <a:r>
              <a:rPr lang="ru-RU" sz="1800" b="0" i="0" u="none" strike="noStrike" baseline="0" dirty="0" err="1">
                <a:latin typeface="Times New Roman" panose="02020603050405020304" pitchFamily="18" charset="0"/>
              </a:rPr>
              <a:t>це</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буває</a:t>
            </a:r>
            <a:r>
              <a:rPr lang="ru-RU" sz="1800" b="0" i="0" u="none" strike="noStrike" baseline="0" dirty="0">
                <a:latin typeface="Times New Roman" panose="02020603050405020304" pitchFamily="18" charset="0"/>
              </a:rPr>
              <a:t> при </a:t>
            </a:r>
            <a:r>
              <a:rPr lang="ru-RU" sz="1800" b="0" i="0" u="none" strike="noStrike" baseline="0" dirty="0" err="1">
                <a:latin typeface="Times New Roman" panose="02020603050405020304" pitchFamily="18" charset="0"/>
              </a:rPr>
              <a:t>пожежах</a:t>
            </a:r>
            <a:r>
              <a:rPr lang="ru-RU" sz="1800" b="0" i="0" u="none" strike="noStrike" baseline="0" dirty="0">
                <a:latin typeface="Times New Roman" panose="02020603050405020304" pitchFamily="18" charset="0"/>
              </a:rPr>
              <a:t> то пункт </a:t>
            </a:r>
            <a:r>
              <a:rPr lang="ru-RU" sz="1800" b="0" i="0" u="none" strike="noStrike" baseline="0" dirty="0" err="1">
                <a:latin typeface="Times New Roman" panose="02020603050405020304" pitchFamily="18" charset="0"/>
              </a:rPr>
              <a:t>прийому</a:t>
            </a:r>
            <a:r>
              <a:rPr lang="ru-RU" sz="1800" b="0" i="0" u="none" strike="noStrike" baseline="0" dirty="0">
                <a:latin typeface="Times New Roman" panose="02020603050405020304" pitchFamily="18" charset="0"/>
              </a:rPr>
              <a:t> не </a:t>
            </a:r>
            <a:r>
              <a:rPr lang="ru-RU" sz="1800" b="0" i="0" u="none" strike="noStrike" baseline="0" dirty="0" err="1">
                <a:latin typeface="Times New Roman" panose="02020603050405020304" pitchFamily="18" charset="0"/>
              </a:rPr>
              <a:t>організується</a:t>
            </a:r>
            <a:r>
              <a:rPr lang="ru-RU" sz="1800" b="0" i="0" u="none" strike="noStrike" baseline="0" dirty="0">
                <a:latin typeface="Times New Roman" panose="02020603050405020304" pitchFamily="18" charset="0"/>
              </a:rPr>
              <a:t>, а </a:t>
            </a:r>
            <a:r>
              <a:rPr lang="ru-RU" sz="1800" b="0" i="0" u="none" strike="noStrike" baseline="0" dirty="0" err="1">
                <a:latin typeface="Times New Roman" panose="02020603050405020304" pitchFamily="18" charset="0"/>
              </a:rPr>
              <a:t>постраждалі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відразу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вивозяться</a:t>
            </a:r>
            <a:r>
              <a:rPr lang="ru-RU" sz="1800" b="0" i="0" u="none" strike="noStrike" baseline="0" dirty="0">
                <a:latin typeface="Times New Roman" panose="02020603050405020304" pitchFamily="18" charset="0"/>
              </a:rPr>
              <a:t> з </a:t>
            </a:r>
            <a:r>
              <a:rPr lang="ru-RU" sz="1800" b="0" i="0" u="none" strike="noStrike" baseline="0" dirty="0" err="1">
                <a:latin typeface="Times New Roman" panose="02020603050405020304" pitchFamily="18" charset="0"/>
              </a:rPr>
              <a:t>зони</a:t>
            </a:r>
            <a:r>
              <a:rPr lang="ru-RU" sz="1800" b="0" i="0" u="none" strike="noStrike" baseline="0" dirty="0">
                <a:latin typeface="Times New Roman" panose="02020603050405020304" pitchFamily="18" charset="0"/>
              </a:rPr>
              <a:t> «НС» у </a:t>
            </a:r>
            <a:r>
              <a:rPr lang="ru-RU" sz="1800" b="0" i="0" u="none" strike="noStrike" baseline="0" dirty="0" err="1">
                <a:latin typeface="Times New Roman" panose="02020603050405020304" pitchFamily="18" charset="0"/>
              </a:rPr>
              <a:t>медичні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заклади</a:t>
            </a:r>
            <a:r>
              <a:rPr lang="ru-RU" sz="1800" b="0" i="0" u="none" strike="noStrike" baseline="0" dirty="0">
                <a:latin typeface="Times New Roman" panose="02020603050405020304" pitchFamily="18" charset="0"/>
              </a:rPr>
              <a:t>. </a:t>
            </a:r>
            <a:endParaRPr lang="uk-UA" dirty="0"/>
          </a:p>
        </p:txBody>
      </p:sp>
      <p:sp>
        <p:nvSpPr>
          <p:cNvPr id="11" name="TextBox 10">
            <a:extLst>
              <a:ext uri="{FF2B5EF4-FFF2-40B4-BE49-F238E27FC236}">
                <a16:creationId xmlns:a16="http://schemas.microsoft.com/office/drawing/2014/main" id="{2673C474-FE69-FF5F-2E0C-39EB79E0F7AF}"/>
              </a:ext>
            </a:extLst>
          </p:cNvPr>
          <p:cNvSpPr txBox="1"/>
          <p:nvPr/>
        </p:nvSpPr>
        <p:spPr>
          <a:xfrm>
            <a:off x="6096001" y="3543083"/>
            <a:ext cx="5903166" cy="3139321"/>
          </a:xfrm>
          <a:prstGeom prst="rect">
            <a:avLst/>
          </a:prstGeom>
          <a:noFill/>
        </p:spPr>
        <p:txBody>
          <a:bodyPr wrap="square">
            <a:spAutoFit/>
          </a:bodyPr>
          <a:lstStyle/>
          <a:p>
            <a:pPr algn="just"/>
            <a:r>
              <a:rPr lang="uk-UA" sz="1800" b="1" i="0" u="none" strike="noStrike" baseline="0" dirty="0">
                <a:solidFill>
                  <a:srgbClr val="FF0000"/>
                </a:solidFill>
                <a:latin typeface="Times New Roman" panose="02020603050405020304" pitchFamily="18" charset="0"/>
              </a:rPr>
              <a:t>Етап</a:t>
            </a:r>
            <a:r>
              <a:rPr lang="en-US" sz="1800" b="1" i="0" u="none" strike="noStrike" baseline="0" dirty="0">
                <a:solidFill>
                  <a:srgbClr val="FF0000"/>
                </a:solidFill>
                <a:latin typeface="Times New Roman" panose="02020603050405020304" pitchFamily="18" charset="0"/>
              </a:rPr>
              <a:t> </a:t>
            </a:r>
            <a:r>
              <a:rPr lang="uk-UA" sz="1800" b="1" i="0" u="none" strike="noStrike" baseline="0" dirty="0">
                <a:solidFill>
                  <a:srgbClr val="FF0000"/>
                </a:solidFill>
                <a:latin typeface="Times New Roman" panose="02020603050405020304" pitchFamily="18" charset="0"/>
              </a:rPr>
              <a:t>2: </a:t>
            </a:r>
            <a:r>
              <a:rPr lang="uk-UA" sz="1800" b="0" i="0" u="none" strike="noStrike" baseline="0" dirty="0">
                <a:latin typeface="Times New Roman" panose="02020603050405020304" pitchFamily="18" charset="0"/>
              </a:rPr>
              <a:t>Етап евакуації. Постраждалі після надання їм медичної допомоги в пункті прийому вивозяться далі в розташовані за межами зони «НС» медичні заклади. Цей етап виконується працівниками медичної служби. </a:t>
            </a:r>
          </a:p>
          <a:p>
            <a:pPr algn="just"/>
            <a:r>
              <a:rPr lang="ru-RU" sz="1800" b="0" i="0" u="none" strike="noStrike" baseline="0" dirty="0" err="1">
                <a:latin typeface="Times New Roman" panose="02020603050405020304" pitchFamily="18" charset="0"/>
              </a:rPr>
              <a:t>Слід</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мати</a:t>
            </a:r>
            <a:r>
              <a:rPr lang="ru-RU" sz="1800" b="0" i="0" u="none" strike="noStrike" baseline="0" dirty="0">
                <a:latin typeface="Times New Roman" panose="02020603050405020304" pitchFamily="18" charset="0"/>
              </a:rPr>
              <a:t> на </a:t>
            </a:r>
            <a:r>
              <a:rPr lang="ru-RU" sz="1800" b="0" i="0" u="none" strike="noStrike" baseline="0" dirty="0" err="1">
                <a:latin typeface="Times New Roman" panose="02020603050405020304" pitchFamily="18" charset="0"/>
              </a:rPr>
              <a:t>увазі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що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медична</a:t>
            </a:r>
            <a:r>
              <a:rPr lang="ru-RU" sz="1800" b="0" i="0" u="none" strike="noStrike" baseline="0" dirty="0">
                <a:latin typeface="Times New Roman" panose="02020603050405020304" pitchFamily="18" charset="0"/>
              </a:rPr>
              <a:t> служба </a:t>
            </a:r>
            <a:r>
              <a:rPr lang="ru-RU" sz="1800" b="0" i="0" u="none" strike="noStrike" baseline="0" dirty="0" err="1">
                <a:latin typeface="Times New Roman" panose="02020603050405020304" pitchFamily="18" charset="0"/>
              </a:rPr>
              <a:t>частіше</a:t>
            </a:r>
            <a:r>
              <a:rPr lang="ru-RU" sz="1800" b="0" i="0" u="none" strike="noStrike" baseline="0" dirty="0">
                <a:latin typeface="Times New Roman" panose="02020603050405020304" pitchFamily="18" charset="0"/>
              </a:rPr>
              <a:t> за все не </a:t>
            </a:r>
            <a:r>
              <a:rPr lang="ru-RU" sz="1800" b="0" i="0" u="none" strike="noStrike" baseline="0" dirty="0" err="1">
                <a:latin typeface="Times New Roman" panose="02020603050405020304" pitchFamily="18" charset="0"/>
              </a:rPr>
              <a:t>має</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всього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необхідного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матеріальнотехнічного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оснащення</a:t>
            </a:r>
            <a:r>
              <a:rPr lang="ru-RU" sz="1800" b="0" i="0" u="none" strike="noStrike" baseline="0" dirty="0">
                <a:latin typeface="Times New Roman" panose="02020603050405020304" pitchFamily="18" charset="0"/>
              </a:rPr>
              <a:t> для </a:t>
            </a:r>
            <a:r>
              <a:rPr lang="ru-RU" sz="1800" b="0" i="0" u="none" strike="noStrike" baseline="0" dirty="0" err="1">
                <a:latin typeface="Times New Roman" panose="02020603050405020304" pitchFamily="18" charset="0"/>
              </a:rPr>
              <a:t>розгортання</a:t>
            </a:r>
            <a:r>
              <a:rPr lang="ru-RU" sz="1800" b="0" i="0" u="none" strike="noStrike" baseline="0" dirty="0">
                <a:latin typeface="Times New Roman" panose="02020603050405020304" pitchFamily="18" charset="0"/>
              </a:rPr>
              <a:t> пункту </a:t>
            </a:r>
            <a:r>
              <a:rPr lang="ru-RU" sz="1800" b="0" i="0" u="none" strike="noStrike" baseline="0" dirty="0" err="1">
                <a:latin typeface="Times New Roman" panose="02020603050405020304" pitchFamily="18" charset="0"/>
              </a:rPr>
              <a:t>прийому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постраждалих</a:t>
            </a:r>
            <a:r>
              <a:rPr lang="ru-RU" sz="1800" b="0" i="0" u="none" strike="noStrike" baseline="0" dirty="0">
                <a:latin typeface="Times New Roman" panose="02020603050405020304" pitchFamily="18" charset="0"/>
              </a:rPr>
              <a:t> (за </a:t>
            </a:r>
            <a:r>
              <a:rPr lang="ru-RU" sz="1800" b="0" i="0" u="none" strike="noStrike" baseline="0" dirty="0" err="1">
                <a:latin typeface="Times New Roman" panose="02020603050405020304" pitchFamily="18" charset="0"/>
              </a:rPr>
              <a:t>винятком</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підрозділів</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медицини</a:t>
            </a:r>
            <a:r>
              <a:rPr lang="ru-RU" sz="1800" b="0" i="0" u="none" strike="noStrike" baseline="0" dirty="0">
                <a:latin typeface="Times New Roman" panose="02020603050405020304" pitchFamily="18" charset="0"/>
              </a:rPr>
              <a:t> катастроф»), тому </a:t>
            </a:r>
            <a:r>
              <a:rPr lang="ru-RU" sz="1800" b="0" i="0" u="none" strike="noStrike" baseline="0" dirty="0" err="1">
                <a:latin typeface="Times New Roman" panose="02020603050405020304" pitchFamily="18" charset="0"/>
              </a:rPr>
              <a:t>рятувальні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підрозділи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повинні</a:t>
            </a:r>
            <a:r>
              <a:rPr lang="ru-RU" sz="1800" b="0" i="0" u="none" strike="noStrike" baseline="0" dirty="0">
                <a:latin typeface="Times New Roman" panose="02020603050405020304" pitchFamily="18" charset="0"/>
              </a:rPr>
              <a:t> бути </a:t>
            </a:r>
            <a:r>
              <a:rPr lang="ru-RU" sz="1800" b="0" i="0" u="none" strike="noStrike" baseline="0" dirty="0" err="1">
                <a:latin typeface="Times New Roman" panose="02020603050405020304" pitchFamily="18" charset="0"/>
              </a:rPr>
              <a:t>готовими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надати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допомогу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медичним</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робітникам</a:t>
            </a:r>
            <a:r>
              <a:rPr lang="ru-RU" sz="1800" b="0" i="0" u="none" strike="noStrike" baseline="0" dirty="0">
                <a:latin typeface="Times New Roman" panose="02020603050405020304" pitchFamily="18" charset="0"/>
              </a:rPr>
              <a:t> в </a:t>
            </a:r>
            <a:r>
              <a:rPr lang="ru-RU" sz="1800" b="0" i="0" u="none" strike="noStrike" baseline="0" dirty="0" err="1">
                <a:latin typeface="Times New Roman" panose="02020603050405020304" pitchFamily="18" charset="0"/>
              </a:rPr>
              <a:t>організації</a:t>
            </a:r>
            <a:r>
              <a:rPr lang="ru-RU" sz="1800" b="0" i="0" u="none" strike="noStrike" baseline="0" dirty="0">
                <a:latin typeface="Times New Roman" panose="02020603050405020304" pitchFamily="18" charset="0"/>
              </a:rPr>
              <a:t> такого пункту. </a:t>
            </a:r>
            <a:endParaRPr lang="uk-UA" dirty="0"/>
          </a:p>
        </p:txBody>
      </p:sp>
    </p:spTree>
    <p:extLst>
      <p:ext uri="{BB962C8B-B14F-4D97-AF65-F5344CB8AC3E}">
        <p14:creationId xmlns:p14="http://schemas.microsoft.com/office/powerpoint/2010/main" val="308328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78DC02-DAF1-3E57-BBF4-EA545F436946}"/>
              </a:ext>
            </a:extLst>
          </p:cNvPr>
          <p:cNvSpPr txBox="1"/>
          <p:nvPr/>
        </p:nvSpPr>
        <p:spPr>
          <a:xfrm>
            <a:off x="373226" y="952553"/>
            <a:ext cx="3909525" cy="5078313"/>
          </a:xfrm>
          <a:prstGeom prst="rect">
            <a:avLst/>
          </a:prstGeom>
          <a:noFill/>
        </p:spPr>
        <p:txBody>
          <a:bodyPr wrap="square">
            <a:spAutoFit/>
          </a:bodyPr>
          <a:lstStyle/>
          <a:p>
            <a:r>
              <a:rPr lang="ru-RU" sz="1800" b="0" i="0" u="none" strike="noStrike" baseline="0" dirty="0" err="1">
                <a:solidFill>
                  <a:srgbClr val="92D050"/>
                </a:solidFill>
                <a:latin typeface="Times New Roman" panose="02020603050405020304" pitchFamily="18" charset="0"/>
              </a:rPr>
              <a:t>Вибір</a:t>
            </a:r>
            <a:r>
              <a:rPr lang="ru-RU" sz="1800" b="0" i="0" u="none" strike="noStrike" baseline="0" dirty="0">
                <a:solidFill>
                  <a:srgbClr val="92D050"/>
                </a:solidFill>
                <a:latin typeface="Times New Roman" panose="02020603050405020304" pitchFamily="18" charset="0"/>
              </a:rPr>
              <a:t> способу та </a:t>
            </a:r>
            <a:r>
              <a:rPr lang="ru-RU" sz="1800" b="0" i="0" u="none" strike="noStrike" baseline="0" dirty="0" err="1">
                <a:solidFill>
                  <a:srgbClr val="92D050"/>
                </a:solidFill>
                <a:latin typeface="Times New Roman" panose="02020603050405020304" pitchFamily="18" charset="0"/>
              </a:rPr>
              <a:t>послідовності</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транспортування</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визначається</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виходячи</a:t>
            </a:r>
            <a:r>
              <a:rPr lang="ru-RU" sz="1800" b="0" i="0" u="none" strike="noStrike" baseline="0" dirty="0">
                <a:solidFill>
                  <a:srgbClr val="92D050"/>
                </a:solidFill>
                <a:latin typeface="Times New Roman" panose="02020603050405020304" pitchFamily="18" charset="0"/>
              </a:rPr>
              <a:t> з </a:t>
            </a:r>
            <a:r>
              <a:rPr lang="ru-RU" sz="1800" b="0" i="0" u="none" strike="noStrike" baseline="0" dirty="0" err="1">
                <a:solidFill>
                  <a:srgbClr val="92D050"/>
                </a:solidFill>
                <a:latin typeface="Times New Roman" panose="02020603050405020304" pitchFamily="18" charset="0"/>
              </a:rPr>
              <a:t>наступних</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факторів</a:t>
            </a:r>
            <a:r>
              <a:rPr lang="ru-RU" sz="1800" b="0" i="0" u="none" strike="noStrike" baseline="0" dirty="0">
                <a:solidFill>
                  <a:srgbClr val="92D050"/>
                </a:solidFill>
                <a:latin typeface="Times New Roman" panose="02020603050405020304" pitchFamily="18" charset="0"/>
              </a:rPr>
              <a:t>: </a:t>
            </a:r>
          </a:p>
          <a:p>
            <a:pPr algn="just"/>
            <a:r>
              <a:rPr lang="uk-UA" sz="1800" b="0" i="0" u="none" strike="noStrike" baseline="0" dirty="0">
                <a:latin typeface="Times New Roman" panose="02020603050405020304" pitchFamily="18" charset="0"/>
              </a:rPr>
              <a:t>- стан постраждалого; </a:t>
            </a:r>
          </a:p>
          <a:p>
            <a:pPr algn="just"/>
            <a:r>
              <a:rPr lang="uk-UA" sz="1800" b="0" i="0" u="none" strike="noStrike" baseline="0" dirty="0">
                <a:latin typeface="Times New Roman" panose="02020603050405020304" pitchFamily="18" charset="0"/>
              </a:rPr>
              <a:t>- ступень загрози постраждалому;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кількість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які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підлягають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транспортуванню</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наявність</a:t>
            </a:r>
            <a:r>
              <a:rPr lang="ru-RU" sz="1800" b="0" i="0" u="none" strike="noStrike" baseline="0" dirty="0">
                <a:latin typeface="Times New Roman" panose="02020603050405020304" pitchFamily="18" charset="0"/>
              </a:rPr>
              <a:t> того </a:t>
            </a:r>
            <a:r>
              <a:rPr lang="ru-RU" sz="1800" b="0" i="0" u="none" strike="noStrike" baseline="0" dirty="0" err="1">
                <a:latin typeface="Times New Roman" panose="02020603050405020304" pitchFamily="18" charset="0"/>
              </a:rPr>
              <a:t>чи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іншого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технічного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обладнання</a:t>
            </a:r>
            <a:r>
              <a:rPr lang="ru-RU" sz="1800" b="0" i="0" u="none" strike="noStrike" baseline="0" dirty="0">
                <a:latin typeface="Times New Roman" panose="02020603050405020304" pitchFamily="18" charset="0"/>
              </a:rPr>
              <a:t> для </a:t>
            </a:r>
            <a:r>
              <a:rPr lang="ru-RU" sz="1800" b="0" i="0" u="none" strike="noStrike" baseline="0" dirty="0" err="1">
                <a:latin typeface="Times New Roman" panose="02020603050405020304" pitchFamily="18" charset="0"/>
              </a:rPr>
              <a:t>проведення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транспортувальних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робіт</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підготовленість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рятувальників</a:t>
            </a:r>
            <a:r>
              <a:rPr lang="ru-RU" sz="1800" b="0" i="0" u="none" strike="noStrike" baseline="0" dirty="0">
                <a:latin typeface="Times New Roman" panose="02020603050405020304" pitchFamily="18" charset="0"/>
              </a:rPr>
              <a:t> з </a:t>
            </a:r>
            <a:r>
              <a:rPr lang="ru-RU" sz="1800" b="0" i="0" u="none" strike="noStrike" baseline="0" dirty="0" err="1">
                <a:latin typeface="Times New Roman" panose="02020603050405020304" pitchFamily="18" charset="0"/>
              </a:rPr>
              <a:t>урахуванням</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їх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професійного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психологічного</a:t>
            </a:r>
            <a:r>
              <a:rPr lang="ru-RU" sz="1800" b="0" i="0" u="none" strike="noStrike" baseline="0" dirty="0">
                <a:latin typeface="Times New Roman" panose="02020603050405020304" pitchFamily="18" charset="0"/>
              </a:rPr>
              <a:t> та </a:t>
            </a:r>
            <a:r>
              <a:rPr lang="ru-RU" sz="1800" b="0" i="0" u="none" strike="noStrike" baseline="0" dirty="0" err="1">
                <a:latin typeface="Times New Roman" panose="02020603050405020304" pitchFamily="18" charset="0"/>
              </a:rPr>
              <a:t>фізичного</a:t>
            </a:r>
            <a:r>
              <a:rPr lang="ru-RU" sz="1800" b="0" i="0" u="none" strike="noStrike" baseline="0" dirty="0">
                <a:latin typeface="Times New Roman" panose="02020603050405020304" pitchFamily="18" charset="0"/>
              </a:rPr>
              <a:t> стану; </a:t>
            </a:r>
          </a:p>
          <a:p>
            <a:pPr algn="just"/>
            <a:r>
              <a:rPr lang="uk-UA" sz="1800" b="0" i="0" u="none" strike="noStrike" baseline="0" dirty="0">
                <a:latin typeface="Times New Roman" panose="02020603050405020304" pitchFamily="18" charset="0"/>
              </a:rPr>
              <a:t>- стану місця початку транспортування;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довжина</a:t>
            </a:r>
            <a:r>
              <a:rPr lang="ru-RU" sz="1800" b="0" i="0" u="none" strike="noStrike" baseline="0" dirty="0">
                <a:latin typeface="Times New Roman" panose="02020603050405020304" pitchFamily="18" charset="0"/>
              </a:rPr>
              <a:t> шляху </a:t>
            </a:r>
            <a:r>
              <a:rPr lang="ru-RU" sz="1800" b="0" i="0" u="none" strike="noStrike" baseline="0" dirty="0" err="1">
                <a:latin typeface="Times New Roman" panose="02020603050405020304" pitchFamily="18" charset="0"/>
              </a:rPr>
              <a:t>яким</a:t>
            </a:r>
            <a:r>
              <a:rPr lang="ru-RU" sz="1800" b="0" i="0" u="none" strike="noStrike" baseline="0" dirty="0">
                <a:latin typeface="Times New Roman" panose="02020603050405020304" pitchFamily="18" charset="0"/>
              </a:rPr>
              <a:t> буде </a:t>
            </a:r>
            <a:r>
              <a:rPr lang="ru-RU" sz="1800" b="0" i="0" u="none" strike="noStrike" baseline="0" dirty="0" err="1">
                <a:latin typeface="Times New Roman" panose="02020603050405020304" pitchFamily="18" charset="0"/>
              </a:rPr>
              <a:t>проводитися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транспортування</a:t>
            </a:r>
            <a:r>
              <a:rPr lang="ru-RU" sz="1800" b="0" i="0" u="none" strike="noStrike" baseline="0" dirty="0">
                <a:latin typeface="Times New Roman" panose="02020603050405020304" pitchFamily="18" charset="0"/>
              </a:rPr>
              <a:t> та </a:t>
            </a:r>
            <a:r>
              <a:rPr lang="ru-RU" sz="1800" b="0" i="0" u="none" strike="noStrike" baseline="0" dirty="0" err="1">
                <a:latin typeface="Times New Roman" panose="02020603050405020304" pitchFamily="18" charset="0"/>
              </a:rPr>
              <a:t>його</a:t>
            </a:r>
            <a:r>
              <a:rPr lang="ru-RU" sz="1800" b="0" i="0" u="none" strike="noStrike" baseline="0" dirty="0">
                <a:latin typeface="Times New Roman" panose="02020603050405020304" pitchFamily="18" charset="0"/>
              </a:rPr>
              <a:t> стан. </a:t>
            </a:r>
          </a:p>
        </p:txBody>
      </p:sp>
      <p:sp>
        <p:nvSpPr>
          <p:cNvPr id="3" name="TextBox 2">
            <a:extLst>
              <a:ext uri="{FF2B5EF4-FFF2-40B4-BE49-F238E27FC236}">
                <a16:creationId xmlns:a16="http://schemas.microsoft.com/office/drawing/2014/main" id="{46E79A82-65B2-4CAD-51F2-8CCA1002B2AD}"/>
              </a:ext>
            </a:extLst>
          </p:cNvPr>
          <p:cNvSpPr txBox="1"/>
          <p:nvPr/>
        </p:nvSpPr>
        <p:spPr>
          <a:xfrm>
            <a:off x="4547119" y="962714"/>
            <a:ext cx="3719511" cy="4801314"/>
          </a:xfrm>
          <a:prstGeom prst="rect">
            <a:avLst/>
          </a:prstGeom>
          <a:noFill/>
        </p:spPr>
        <p:txBody>
          <a:bodyPr wrap="square">
            <a:spAutoFit/>
          </a:bodyPr>
          <a:lstStyle/>
          <a:p>
            <a:r>
              <a:rPr lang="ru-RU" sz="1800" b="0" i="0" u="none" strike="noStrike" baseline="0" dirty="0">
                <a:solidFill>
                  <a:srgbClr val="92D050"/>
                </a:solidFill>
                <a:latin typeface="Times New Roman" panose="02020603050405020304" pitchFamily="18" charset="0"/>
              </a:rPr>
              <a:t>При </a:t>
            </a:r>
            <a:r>
              <a:rPr lang="ru-RU" sz="1800" b="0" i="0" u="none" strike="noStrike" baseline="0" dirty="0" err="1">
                <a:solidFill>
                  <a:srgbClr val="92D050"/>
                </a:solidFill>
                <a:latin typeface="Times New Roman" panose="02020603050405020304" pitchFamily="18" charset="0"/>
              </a:rPr>
              <a:t>виборі</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варіанту</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транспортування</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слід</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керуватися</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наступними</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простими</a:t>
            </a:r>
            <a:r>
              <a:rPr lang="ru-RU" sz="1800" b="0" i="0" u="none" strike="noStrike" baseline="0" dirty="0">
                <a:solidFill>
                  <a:srgbClr val="92D050"/>
                </a:solidFill>
                <a:latin typeface="Times New Roman" panose="02020603050405020304" pitchFamily="18" charset="0"/>
              </a:rPr>
              <a:t> правилами: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виводяться</a:t>
            </a:r>
            <a:r>
              <a:rPr lang="ru-RU" sz="1800" b="0" i="0" u="none" strike="noStrike" baseline="0" dirty="0">
                <a:latin typeface="Times New Roman" panose="02020603050405020304" pitchFamily="18" charset="0"/>
              </a:rPr>
              <a:t> з </a:t>
            </a:r>
            <a:r>
              <a:rPr lang="ru-RU" sz="1800" b="0" i="0" u="none" strike="noStrike" baseline="0" dirty="0" err="1">
                <a:latin typeface="Times New Roman" panose="02020603050405020304" pitchFamily="18" charset="0"/>
              </a:rPr>
              <a:t>небезпечної</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зони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настільки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швидко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наскільки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це</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можливо</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 при </a:t>
            </a:r>
            <a:r>
              <a:rPr lang="ru-RU" sz="1800" b="0" i="0" u="none" strike="noStrike" baseline="0" dirty="0" err="1">
                <a:latin typeface="Times New Roman" panose="02020603050405020304" pitchFamily="18" charset="0"/>
              </a:rPr>
              <a:t>транспортуванні</a:t>
            </a:r>
            <a:r>
              <a:rPr lang="ru-RU" sz="1800" b="0" i="0" u="none" strike="noStrike" baseline="0" dirty="0">
                <a:latin typeface="Times New Roman" panose="02020603050405020304" pitchFamily="18" charset="0"/>
              </a:rPr>
              <a:t> перш за все </a:t>
            </a:r>
            <a:r>
              <a:rPr lang="ru-RU" sz="1800" b="0" i="0" u="none" strike="noStrike" baseline="0" dirty="0" err="1">
                <a:latin typeface="Times New Roman" panose="02020603050405020304" pitchFamily="18" charset="0"/>
              </a:rPr>
              <a:t>необхідно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дбати</a:t>
            </a:r>
            <a:r>
              <a:rPr lang="ru-RU" sz="1800" b="0" i="0" u="none" strike="noStrike" baseline="0" dirty="0">
                <a:latin typeface="Times New Roman" panose="02020603050405020304" pitchFamily="18" charset="0"/>
              </a:rPr>
              <a:t> про </a:t>
            </a:r>
            <a:r>
              <a:rPr lang="ru-RU" sz="1800" b="0" i="0" u="none" strike="noStrike" baseline="0" dirty="0" err="1">
                <a:latin typeface="Times New Roman" panose="02020603050405020304" pitchFamily="18" charset="0"/>
              </a:rPr>
              <a:t>безпеку</a:t>
            </a:r>
            <a:r>
              <a:rPr lang="ru-RU" sz="1800" b="0" i="0" u="none" strike="noStrike" baseline="0" dirty="0">
                <a:latin typeface="Times New Roman" panose="02020603050405020304" pitchFamily="18" charset="0"/>
              </a:rPr>
              <a:t> як </a:t>
            </a:r>
            <a:r>
              <a:rPr lang="ru-RU" sz="1800" b="0" i="0" u="none" strike="noStrike" baseline="0" dirty="0" err="1">
                <a:latin typeface="Times New Roman" panose="02020603050405020304" pitchFamily="18" charset="0"/>
              </a:rPr>
              <a:t>постраждалого</a:t>
            </a:r>
            <a:r>
              <a:rPr lang="ru-RU" sz="1800" b="0" i="0" u="none" strike="noStrike" baseline="0" dirty="0">
                <a:latin typeface="Times New Roman" panose="02020603050405020304" pitchFamily="18" charset="0"/>
              </a:rPr>
              <a:t> так і </a:t>
            </a:r>
            <a:r>
              <a:rPr lang="ru-RU" sz="1800" b="0" i="0" u="none" strike="noStrike" baseline="0" dirty="0" err="1">
                <a:latin typeface="Times New Roman" panose="02020603050405020304" pitchFamily="18" charset="0"/>
              </a:rPr>
              <a:t>пожежних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що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виконують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ці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роботи</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надання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медичної</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допомоги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має</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перевагу</a:t>
            </a:r>
            <a:r>
              <a:rPr lang="ru-RU" sz="1800" b="0" i="0" u="none" strike="noStrike" baseline="0" dirty="0">
                <a:latin typeface="Times New Roman" panose="02020603050405020304" pitchFamily="18" charset="0"/>
              </a:rPr>
              <a:t> над </a:t>
            </a:r>
            <a:r>
              <a:rPr lang="ru-RU" sz="1800" b="0" i="0" u="none" strike="noStrike" baseline="0" dirty="0" err="1">
                <a:latin typeface="Times New Roman" panose="02020603050405020304" pitchFamily="18" charset="0"/>
              </a:rPr>
              <a:t>усіма</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іншими</a:t>
            </a:r>
            <a:r>
              <a:rPr lang="ru-RU" sz="1800" b="0" i="0" u="none" strike="noStrike" baseline="0" dirty="0">
                <a:latin typeface="Times New Roman" panose="02020603050405020304" pitchFamily="18" charset="0"/>
              </a:rPr>
              <a:t> видами </a:t>
            </a:r>
            <a:r>
              <a:rPr lang="ru-RU" sz="1800" b="0" i="0" u="none" strike="noStrike" baseline="0" dirty="0" err="1">
                <a:latin typeface="Times New Roman" panose="02020603050405020304" pitchFamily="18" charset="0"/>
              </a:rPr>
              <a:t>робіт</a:t>
            </a:r>
            <a:r>
              <a:rPr lang="ru-RU" sz="1800" b="0" i="0" u="none" strike="noStrike" baseline="0" dirty="0">
                <a:latin typeface="Times New Roman" panose="02020603050405020304" pitchFamily="18" charset="0"/>
              </a:rPr>
              <a:t>, але </a:t>
            </a:r>
            <a:r>
              <a:rPr lang="ru-RU" sz="1800" b="0" i="0" u="none" strike="noStrike" baseline="0" dirty="0" err="1">
                <a:latin typeface="Times New Roman" panose="02020603050405020304" pitchFamily="18" charset="0"/>
              </a:rPr>
              <a:t>обмежується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тільки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ситуаціями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які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загрожують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життю</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постраждалого</a:t>
            </a:r>
            <a:r>
              <a:rPr lang="ru-RU" sz="1800" b="0" i="0" u="none" strike="noStrike" baseline="0" dirty="0">
                <a:latin typeface="Times New Roman" panose="02020603050405020304" pitchFamily="18" charset="0"/>
              </a:rPr>
              <a:t> і </a:t>
            </a:r>
            <a:r>
              <a:rPr lang="ru-RU" sz="1800" b="0" i="0" u="none" strike="noStrike" baseline="0" dirty="0" err="1">
                <a:latin typeface="Times New Roman" panose="02020603050405020304" pitchFamily="18" charset="0"/>
              </a:rPr>
              <a:t>тільки</a:t>
            </a:r>
            <a:r>
              <a:rPr lang="ru-RU" sz="1800" b="0" i="0" u="none" strike="noStrike" baseline="0" dirty="0">
                <a:latin typeface="Times New Roman" panose="02020603050405020304" pitchFamily="18" charset="0"/>
              </a:rPr>
              <a:t> в тому </a:t>
            </a:r>
            <a:r>
              <a:rPr lang="ru-RU" sz="1800" b="0" i="0" u="none" strike="noStrike" baseline="0" dirty="0" err="1">
                <a:latin typeface="Times New Roman" panose="02020603050405020304" pitchFamily="18" charset="0"/>
              </a:rPr>
              <a:t>обсязі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який</a:t>
            </a:r>
            <a:r>
              <a:rPr lang="ru-RU" sz="1800" b="0" i="0" u="none" strike="noStrike" baseline="0" dirty="0">
                <a:latin typeface="Times New Roman" panose="02020603050405020304" pitchFamily="18" charset="0"/>
              </a:rPr>
              <a:t> дозволить </a:t>
            </a:r>
            <a:r>
              <a:rPr lang="ru-RU" sz="1800" b="0" i="0" u="none" strike="noStrike" baseline="0" dirty="0" err="1">
                <a:latin typeface="Times New Roman" panose="02020603050405020304" pitchFamily="18" charset="0"/>
              </a:rPr>
              <a:t>уникнути</a:t>
            </a:r>
            <a:r>
              <a:rPr lang="ru-RU" sz="1800" b="0" i="0" u="none" strike="noStrike" baseline="0" dirty="0">
                <a:latin typeface="Times New Roman" panose="02020603050405020304" pitchFamily="18" charset="0"/>
              </a:rPr>
              <a:t> летального результату. </a:t>
            </a:r>
          </a:p>
        </p:txBody>
      </p:sp>
      <p:sp>
        <p:nvSpPr>
          <p:cNvPr id="5" name="TextBox 4">
            <a:extLst>
              <a:ext uri="{FF2B5EF4-FFF2-40B4-BE49-F238E27FC236}">
                <a16:creationId xmlns:a16="http://schemas.microsoft.com/office/drawing/2014/main" id="{551EA806-1504-DEFD-6C6C-1259294CACCC}"/>
              </a:ext>
            </a:extLst>
          </p:cNvPr>
          <p:cNvSpPr txBox="1"/>
          <p:nvPr/>
        </p:nvSpPr>
        <p:spPr>
          <a:xfrm>
            <a:off x="373225" y="312634"/>
            <a:ext cx="11374016" cy="461665"/>
          </a:xfrm>
          <a:prstGeom prst="rect">
            <a:avLst/>
          </a:prstGeom>
          <a:noFill/>
        </p:spPr>
        <p:txBody>
          <a:bodyPr wrap="square">
            <a:spAutoFit/>
          </a:bodyPr>
          <a:lstStyle/>
          <a:p>
            <a:pPr algn="ctr"/>
            <a:r>
              <a:rPr lang="uk-UA" sz="2400" b="1" i="0" u="none" strike="noStrike" baseline="0" dirty="0">
                <a:solidFill>
                  <a:srgbClr val="FF0000"/>
                </a:solidFill>
                <a:latin typeface="Times New Roman" panose="02020603050405020304" pitchFamily="18" charset="0"/>
              </a:rPr>
              <a:t>ВИБІР ВАРІАНТУ ТРАНСПОРТУВАННЯ. </a:t>
            </a:r>
            <a:endParaRPr lang="uk-UA" sz="2400" b="0" i="0" u="none" strike="noStrike" baseline="0" dirty="0">
              <a:solidFill>
                <a:srgbClr val="FF0000"/>
              </a:solidFill>
              <a:latin typeface="Times New Roman" panose="02020603050405020304" pitchFamily="18" charset="0"/>
            </a:endParaRPr>
          </a:p>
        </p:txBody>
      </p:sp>
      <p:pic>
        <p:nvPicPr>
          <p:cNvPr id="1026" name="Picture 2" descr="У Черкасах під час пожежі постраждали двоє людей - ВІККА">
            <a:extLst>
              <a:ext uri="{FF2B5EF4-FFF2-40B4-BE49-F238E27FC236}">
                <a16:creationId xmlns:a16="http://schemas.microsoft.com/office/drawing/2014/main" id="{6CD0151E-F16A-C29B-268F-FD578F1E0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852" y="14500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Рятувальники здійснюють регулярні тренування та тактико-спеціальні  навчання, підвищуючи свою готовність до ліквідації надзвичайних подій">
            <a:extLst>
              <a:ext uri="{FF2B5EF4-FFF2-40B4-BE49-F238E27FC236}">
                <a16:creationId xmlns:a16="http://schemas.microsoft.com/office/drawing/2014/main" id="{E5BF21A3-A646-9D6F-0E6F-B432F7820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851" y="371196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1CEACF0-0174-CD4C-03A9-209413922F13}"/>
              </a:ext>
            </a:extLst>
          </p:cNvPr>
          <p:cNvPicPr>
            <a:picLocks noChangeAspect="1"/>
          </p:cNvPicPr>
          <p:nvPr/>
        </p:nvPicPr>
        <p:blipFill>
          <a:blip r:embed="rId2"/>
          <a:stretch>
            <a:fillRect/>
          </a:stretch>
        </p:blipFill>
        <p:spPr>
          <a:xfrm>
            <a:off x="2592596" y="616451"/>
            <a:ext cx="7360105" cy="2214403"/>
          </a:xfrm>
          <a:prstGeom prst="rect">
            <a:avLst/>
          </a:prstGeom>
        </p:spPr>
      </p:pic>
      <p:sp>
        <p:nvSpPr>
          <p:cNvPr id="5" name="TextBox 4">
            <a:extLst>
              <a:ext uri="{FF2B5EF4-FFF2-40B4-BE49-F238E27FC236}">
                <a16:creationId xmlns:a16="http://schemas.microsoft.com/office/drawing/2014/main" id="{B0003352-1710-AD21-1DFB-F747C4B46F0A}"/>
              </a:ext>
            </a:extLst>
          </p:cNvPr>
          <p:cNvSpPr txBox="1"/>
          <p:nvPr/>
        </p:nvSpPr>
        <p:spPr>
          <a:xfrm>
            <a:off x="314908" y="173689"/>
            <a:ext cx="11562183" cy="369332"/>
          </a:xfrm>
          <a:prstGeom prst="rect">
            <a:avLst/>
          </a:prstGeom>
          <a:noFill/>
        </p:spPr>
        <p:txBody>
          <a:bodyPr wrap="square">
            <a:spAutoFit/>
          </a:bodyPr>
          <a:lstStyle/>
          <a:p>
            <a:pPr algn="ctr"/>
            <a:r>
              <a:rPr lang="ru-RU" b="0" i="0" u="none" strike="noStrike" baseline="0" dirty="0">
                <a:solidFill>
                  <a:srgbClr val="FF0000"/>
                </a:solidFill>
                <a:latin typeface="Times New Roman" panose="02020603050405020304" pitchFamily="18" charset="0"/>
              </a:rPr>
              <a:t>СХЕМАТИЧНО ЦЕ МОЖНА ВІДОБРАЗИТИ НАСТУПНИМ ЧИНОМ: </a:t>
            </a:r>
            <a:endParaRPr lang="uk-UA" dirty="0">
              <a:solidFill>
                <a:srgbClr val="FF0000"/>
              </a:solidFill>
            </a:endParaRPr>
          </a:p>
        </p:txBody>
      </p:sp>
      <p:sp>
        <p:nvSpPr>
          <p:cNvPr id="7" name="TextBox 6">
            <a:extLst>
              <a:ext uri="{FF2B5EF4-FFF2-40B4-BE49-F238E27FC236}">
                <a16:creationId xmlns:a16="http://schemas.microsoft.com/office/drawing/2014/main" id="{FE5F5A63-FC1C-CFFB-1FD6-41FD758561C9}"/>
              </a:ext>
            </a:extLst>
          </p:cNvPr>
          <p:cNvSpPr txBox="1"/>
          <p:nvPr/>
        </p:nvSpPr>
        <p:spPr>
          <a:xfrm>
            <a:off x="314909" y="3013931"/>
            <a:ext cx="7466822" cy="2308324"/>
          </a:xfrm>
          <a:prstGeom prst="rect">
            <a:avLst/>
          </a:prstGeom>
          <a:noFill/>
        </p:spPr>
        <p:txBody>
          <a:bodyPr wrap="square">
            <a:spAutoFit/>
          </a:bodyPr>
          <a:lstStyle/>
          <a:p>
            <a:pPr algn="just"/>
            <a:r>
              <a:rPr lang="ru-RU" sz="1800" b="0" i="0" u="none" strike="noStrike" baseline="0" dirty="0" err="1">
                <a:solidFill>
                  <a:srgbClr val="FF0000"/>
                </a:solidFill>
                <a:latin typeface="Times New Roman" panose="02020603050405020304" pitchFamily="18" charset="0"/>
              </a:rPr>
              <a:t>Перенесення</a:t>
            </a:r>
            <a:r>
              <a:rPr lang="ru-RU" sz="1800" b="0" i="0" u="none" strike="noStrike" baseline="0" dirty="0">
                <a:solidFill>
                  <a:srgbClr val="FF0000"/>
                </a:solidFill>
                <a:latin typeface="Times New Roman" panose="02020603050405020304" pitchFamily="18" charset="0"/>
              </a:rPr>
              <a:t> </a:t>
            </a:r>
            <a:r>
              <a:rPr lang="ru-RU" sz="1800" b="0" i="0" u="none" strike="noStrike" baseline="0" dirty="0" err="1">
                <a:solidFill>
                  <a:srgbClr val="FF0000"/>
                </a:solidFill>
                <a:latin typeface="Times New Roman" panose="02020603050405020304" pitchFamily="18" charset="0"/>
              </a:rPr>
              <a:t>постраждалого</a:t>
            </a:r>
            <a:r>
              <a:rPr lang="ru-RU" sz="1800" b="0" i="0" u="none" strike="noStrike" baseline="0" dirty="0">
                <a:solidFill>
                  <a:srgbClr val="FF0000"/>
                </a:solidFill>
                <a:latin typeface="Times New Roman" panose="02020603050405020304" pitchFamily="18" charset="0"/>
              </a:rPr>
              <a:t> </a:t>
            </a:r>
            <a:r>
              <a:rPr lang="ru-RU" sz="1800" b="0" i="0" u="none" strike="noStrike" baseline="0" dirty="0">
                <a:latin typeface="Times New Roman" panose="02020603050405020304" pitchFamily="18" charset="0"/>
              </a:rPr>
              <a:t>при </a:t>
            </a:r>
            <a:r>
              <a:rPr lang="ru-RU" sz="1800" b="0" i="0" u="none" strike="noStrike" baseline="0" dirty="0" err="1">
                <a:latin typeface="Times New Roman" panose="02020603050405020304" pitchFamily="18" charset="0"/>
              </a:rPr>
              <a:t>проведенні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транспортувальних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робіт</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виконується</a:t>
            </a:r>
            <a:r>
              <a:rPr lang="ru-RU" sz="1800" b="0" i="0" u="none" strike="noStrike" baseline="0" dirty="0">
                <a:latin typeface="Times New Roman" panose="02020603050405020304" pitchFamily="18" charset="0"/>
              </a:rPr>
              <a:t> за умов </a:t>
            </a:r>
            <a:r>
              <a:rPr lang="ru-RU" sz="1800" b="0" i="0" u="none" strike="noStrike" baseline="0" dirty="0" err="1">
                <a:latin typeface="Times New Roman" panose="02020603050405020304" pitchFamily="18" charset="0"/>
              </a:rPr>
              <a:t>дотримання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наступних</a:t>
            </a:r>
            <a:r>
              <a:rPr lang="ru-RU" sz="1800" b="0" i="0" u="none" strike="noStrike" baseline="0" dirty="0">
                <a:latin typeface="Times New Roman" panose="02020603050405020304" pitchFamily="18" charset="0"/>
              </a:rPr>
              <a:t> правил: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перенесення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виконується</a:t>
            </a:r>
            <a:r>
              <a:rPr lang="ru-RU" sz="1800" b="0" i="0" u="none" strike="noStrike" baseline="0" dirty="0">
                <a:latin typeface="Times New Roman" panose="02020603050405020304" pitchFamily="18" charset="0"/>
              </a:rPr>
              <a:t> таким способом, </a:t>
            </a:r>
            <a:r>
              <a:rPr lang="ru-RU" sz="1800" b="0" i="0" u="none" strike="noStrike" baseline="0" dirty="0" err="1">
                <a:latin typeface="Times New Roman" panose="02020603050405020304" pitchFamily="18" charset="0"/>
              </a:rPr>
              <a:t>щоб</a:t>
            </a:r>
            <a:r>
              <a:rPr lang="ru-RU" sz="1800" b="0" i="0" u="none" strike="noStrike" baseline="0" dirty="0">
                <a:latin typeface="Times New Roman" panose="02020603050405020304" pitchFamily="18" charset="0"/>
              </a:rPr>
              <a:t> з </a:t>
            </a:r>
            <a:r>
              <a:rPr lang="ru-RU" sz="1800" b="0" i="0" u="none" strike="noStrike" baseline="0" dirty="0" err="1">
                <a:latin typeface="Times New Roman" panose="02020603050405020304" pitchFamily="18" charset="0"/>
              </a:rPr>
              <a:t>урахуванням</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отриманих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постраждалим</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пошкоджень</a:t>
            </a:r>
            <a:r>
              <a:rPr lang="ru-RU" sz="1800" b="0" i="0" u="none" strike="noStrike" baseline="0" dirty="0">
                <a:latin typeface="Times New Roman" panose="02020603050405020304" pitchFamily="18" charset="0"/>
              </a:rPr>
              <a:t> не </a:t>
            </a:r>
            <a:r>
              <a:rPr lang="ru-RU" sz="1800" b="0" i="0" u="none" strike="noStrike" baseline="0" dirty="0" err="1">
                <a:latin typeface="Times New Roman" panose="02020603050405020304" pitchFamily="18" charset="0"/>
              </a:rPr>
              <a:t>погіршити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його</a:t>
            </a:r>
            <a:r>
              <a:rPr lang="ru-RU" sz="1800" b="0" i="0" u="none" strike="noStrike" baseline="0" dirty="0">
                <a:latin typeface="Times New Roman" panose="02020603050405020304" pitchFamily="18" charset="0"/>
              </a:rPr>
              <a:t> стан - </a:t>
            </a:r>
            <a:r>
              <a:rPr lang="ru-RU" sz="1800" b="0" i="0" u="none" strike="noStrike" baseline="0" dirty="0" err="1">
                <a:latin typeface="Times New Roman" panose="02020603050405020304" pitchFamily="18" charset="0"/>
              </a:rPr>
              <a:t>це</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основне</a:t>
            </a:r>
            <a:r>
              <a:rPr lang="ru-RU" sz="1800" b="0" i="0" u="none" strike="noStrike" baseline="0" dirty="0">
                <a:latin typeface="Times New Roman" panose="02020603050405020304" pitchFamily="18" charset="0"/>
              </a:rPr>
              <a:t> правило;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погляд</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постраждалого</a:t>
            </a:r>
            <a:r>
              <a:rPr lang="ru-RU" sz="1800" b="0" i="0" u="none" strike="noStrike" baseline="0" dirty="0">
                <a:latin typeface="Times New Roman" panose="02020603050405020304" pitchFamily="18" charset="0"/>
              </a:rPr>
              <a:t> повинен бути </a:t>
            </a:r>
            <a:r>
              <a:rPr lang="ru-RU" sz="1800" b="0" i="0" u="none" strike="noStrike" baseline="0" dirty="0" err="1">
                <a:latin typeface="Times New Roman" panose="02020603050405020304" pitchFamily="18" charset="0"/>
              </a:rPr>
              <a:t>спрямований</a:t>
            </a:r>
            <a:r>
              <a:rPr lang="ru-RU" sz="1800" b="0" i="0" u="none" strike="noStrike" baseline="0" dirty="0">
                <a:latin typeface="Times New Roman" panose="02020603050405020304" pitchFamily="18" charset="0"/>
              </a:rPr>
              <a:t> у </a:t>
            </a:r>
            <a:r>
              <a:rPr lang="ru-RU" sz="1800" b="0" i="0" u="none" strike="noStrike" baseline="0" dirty="0" err="1">
                <a:latin typeface="Times New Roman" panose="02020603050405020304" pitchFamily="18" charset="0"/>
              </a:rPr>
              <a:t>напрямку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транспортування</a:t>
            </a:r>
            <a:r>
              <a:rPr lang="ru-RU" sz="1800" b="0" i="0" u="none" strike="noStrike" baseline="0" dirty="0">
                <a:latin typeface="Times New Roman" panose="02020603050405020304" pitchFamily="18" charset="0"/>
              </a:rPr>
              <a:t> - «геть </a:t>
            </a:r>
            <a:r>
              <a:rPr lang="ru-RU" sz="1800" b="0" i="0" u="none" strike="noStrike" baseline="0" dirty="0" err="1">
                <a:latin typeface="Times New Roman" panose="02020603050405020304" pitchFamily="18" charset="0"/>
              </a:rPr>
              <a:t>від</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небезпеки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тобто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постраждалий</a:t>
            </a:r>
            <a:r>
              <a:rPr lang="ru-RU" sz="1800" b="0" i="0" u="none" strike="noStrike" baseline="0" dirty="0">
                <a:latin typeface="Times New Roman" panose="02020603050405020304" pitchFamily="18" charset="0"/>
              </a:rPr>
              <a:t> повинен </a:t>
            </a:r>
            <a:r>
              <a:rPr lang="ru-RU" sz="1800" b="0" i="0" u="none" strike="noStrike" baseline="0" dirty="0" err="1">
                <a:latin typeface="Times New Roman" panose="02020603050405020304" pitchFamily="18" charset="0"/>
              </a:rPr>
              <a:t>бачити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куди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його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несуть</a:t>
            </a:r>
            <a:r>
              <a:rPr lang="ru-RU" sz="1800" b="0" i="0" u="none" strike="noStrike" baseline="0" dirty="0">
                <a:latin typeface="Times New Roman" panose="02020603050405020304" pitchFamily="18" charset="0"/>
              </a:rPr>
              <a:t>. </a:t>
            </a:r>
          </a:p>
        </p:txBody>
      </p:sp>
      <p:sp>
        <p:nvSpPr>
          <p:cNvPr id="8" name="TextBox 7">
            <a:extLst>
              <a:ext uri="{FF2B5EF4-FFF2-40B4-BE49-F238E27FC236}">
                <a16:creationId xmlns:a16="http://schemas.microsoft.com/office/drawing/2014/main" id="{B89CFFBA-638A-4085-46B7-A44523DD5F97}"/>
              </a:ext>
            </a:extLst>
          </p:cNvPr>
          <p:cNvSpPr txBox="1"/>
          <p:nvPr/>
        </p:nvSpPr>
        <p:spPr>
          <a:xfrm>
            <a:off x="8028311" y="2901043"/>
            <a:ext cx="3848780" cy="3416320"/>
          </a:xfrm>
          <a:prstGeom prst="rect">
            <a:avLst/>
          </a:prstGeom>
          <a:noFill/>
        </p:spPr>
        <p:txBody>
          <a:bodyPr wrap="square">
            <a:spAutoFit/>
          </a:bodyPr>
          <a:lstStyle/>
          <a:p>
            <a:pPr algn="just"/>
            <a:r>
              <a:rPr lang="ru-RU" sz="1800" b="0" i="0" u="none" strike="noStrike" baseline="0" dirty="0"/>
              <a:t>- </a:t>
            </a:r>
            <a:r>
              <a:rPr lang="ru-RU" sz="1800" b="0" i="0" u="none" strike="noStrike" baseline="0" dirty="0">
                <a:latin typeface="Times New Roman" panose="02020603050405020304" pitchFamily="18" charset="0"/>
              </a:rPr>
              <a:t>для </a:t>
            </a:r>
            <a:r>
              <a:rPr lang="ru-RU" sz="1800" b="0" i="0" u="none" strike="noStrike" baseline="0" dirty="0" err="1">
                <a:latin typeface="Times New Roman" panose="02020603050405020304" pitchFamily="18" charset="0"/>
              </a:rPr>
              <a:t>скорочення</a:t>
            </a:r>
            <a:r>
              <a:rPr lang="ru-RU" sz="1800" b="0" i="0" u="none" strike="noStrike" baseline="0" dirty="0">
                <a:latin typeface="Times New Roman" panose="02020603050405020304" pitchFamily="18" charset="0"/>
              </a:rPr>
              <a:t> часу </a:t>
            </a:r>
            <a:r>
              <a:rPr lang="ru-RU" sz="1800" b="0" i="0" u="none" strike="noStrike" baseline="0" dirty="0" err="1">
                <a:latin typeface="Times New Roman" panose="02020603050405020304" pitchFamily="18" charset="0"/>
              </a:rPr>
              <a:t>транспортування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постраждалий</a:t>
            </a:r>
            <a:r>
              <a:rPr lang="ru-RU" sz="1800" b="0" i="0" u="none" strike="noStrike" baseline="0" dirty="0">
                <a:latin typeface="Times New Roman" panose="02020603050405020304" pitchFamily="18" charset="0"/>
              </a:rPr>
              <a:t> при будь </a:t>
            </a:r>
            <a:r>
              <a:rPr lang="ru-RU" sz="1800" b="0" i="0" u="none" strike="noStrike" baseline="0" dirty="0" err="1">
                <a:latin typeface="Times New Roman" panose="02020603050405020304" pitchFamily="18" charset="0"/>
              </a:rPr>
              <a:t>якій</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малій</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можливості</a:t>
            </a:r>
            <a:r>
              <a:rPr lang="ru-RU" sz="1800" b="0" i="0" u="none" strike="noStrike" baseline="0" dirty="0">
                <a:latin typeface="Times New Roman" panose="02020603050405020304" pitchFamily="18" charset="0"/>
              </a:rPr>
              <a:t> переноситься без </a:t>
            </a:r>
            <a:r>
              <a:rPr lang="ru-RU" sz="1800" b="0" i="0" u="none" strike="noStrike" baseline="0" dirty="0" err="1">
                <a:latin typeface="Times New Roman" panose="02020603050405020304" pitchFamily="18" charset="0"/>
              </a:rPr>
              <a:t>застосування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спеціального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або</a:t>
            </a:r>
            <a:r>
              <a:rPr lang="ru-RU" sz="1800" b="0" i="0" u="none" strike="noStrike" baseline="0" dirty="0">
                <a:latin typeface="Times New Roman" panose="02020603050405020304" pitchFamily="18" charset="0"/>
              </a:rPr>
              <a:t> до-</a:t>
            </a:r>
            <a:r>
              <a:rPr lang="ru-RU" sz="1800" b="0" i="0" u="none" strike="noStrike" baseline="0" dirty="0" err="1">
                <a:latin typeface="Times New Roman" panose="02020603050405020304" pitchFamily="18" charset="0"/>
              </a:rPr>
              <a:t>поміжного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спорядження</a:t>
            </a:r>
            <a:r>
              <a:rPr lang="ru-RU" sz="1800" b="0" i="0" u="none" strike="noStrike" baseline="0" dirty="0">
                <a:latin typeface="Times New Roman" panose="02020603050405020304" pitchFamily="18" charset="0"/>
              </a:rPr>
              <a:t> - «на руках»; </a:t>
            </a:r>
          </a:p>
          <a:p>
            <a:pPr algn="just"/>
            <a:r>
              <a:rPr lang="ru-RU" sz="1800" b="0" i="0" u="none" strike="noStrike" baseline="0" dirty="0">
                <a:latin typeface="Times New Roman" panose="02020603050405020304" pitchFamily="18" charset="0"/>
              </a:rPr>
              <a:t>- при </a:t>
            </a:r>
            <a:r>
              <a:rPr lang="ru-RU" sz="1800" b="0" i="0" u="none" strike="noStrike" baseline="0" dirty="0" err="1">
                <a:latin typeface="Times New Roman" panose="02020603050405020304" pitchFamily="18" charset="0"/>
              </a:rPr>
              <a:t>перенесенні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постраждалого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потрібно</a:t>
            </a:r>
            <a:r>
              <a:rPr lang="ru-RU" sz="1800" b="0" i="0" u="none" strike="noStrike" baseline="0" dirty="0">
                <a:latin typeface="Times New Roman" panose="02020603050405020304" pitchFamily="18" charset="0"/>
              </a:rPr>
              <a:t> весь час </a:t>
            </a:r>
            <a:r>
              <a:rPr lang="ru-RU" sz="1800" b="0" i="0" u="none" strike="noStrike" baseline="0" dirty="0" err="1">
                <a:latin typeface="Times New Roman" panose="02020603050405020304" pitchFamily="18" charset="0"/>
              </a:rPr>
              <a:t>слідкувати</a:t>
            </a:r>
            <a:r>
              <a:rPr lang="ru-RU" sz="1800" b="0" i="0" u="none" strike="noStrike" baseline="0" dirty="0">
                <a:latin typeface="Times New Roman" panose="02020603050405020304" pitchFamily="18" charset="0"/>
              </a:rPr>
              <a:t> за </a:t>
            </a:r>
            <a:r>
              <a:rPr lang="ru-RU" sz="1800" b="0" i="0" u="none" strike="noStrike" baseline="0" dirty="0" err="1">
                <a:latin typeface="Times New Roman" panose="02020603050405020304" pitchFamily="18" charset="0"/>
              </a:rPr>
              <a:t>його</a:t>
            </a:r>
            <a:r>
              <a:rPr lang="ru-RU" sz="1800" b="0" i="0" u="none" strike="noStrike" baseline="0" dirty="0">
                <a:latin typeface="Times New Roman" panose="02020603050405020304" pitchFamily="18" charset="0"/>
              </a:rPr>
              <a:t> станом і у </a:t>
            </a:r>
            <a:r>
              <a:rPr lang="ru-RU" sz="1800" b="0" i="0" u="none" strike="noStrike" baseline="0" dirty="0" err="1">
                <a:latin typeface="Times New Roman" panose="02020603050405020304" pitchFamily="18" charset="0"/>
              </a:rPr>
              <a:t>разі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погіршення</a:t>
            </a:r>
            <a:r>
              <a:rPr lang="ru-RU" sz="1800" b="0" i="0" u="none" strike="noStrike" baseline="0" dirty="0">
                <a:latin typeface="Times New Roman" panose="02020603050405020304" pitchFamily="18" charset="0"/>
              </a:rPr>
              <a:t> яке </a:t>
            </a:r>
            <a:r>
              <a:rPr lang="ru-RU" sz="1800" b="0" i="0" u="none" strike="noStrike" baseline="0" dirty="0" err="1">
                <a:latin typeface="Times New Roman" panose="02020603050405020304" pitchFamily="18" charset="0"/>
              </a:rPr>
              <a:t>може</a:t>
            </a:r>
            <a:r>
              <a:rPr lang="ru-RU" sz="1800" b="0" i="0" u="none" strike="noStrike" baseline="0" dirty="0">
                <a:latin typeface="Times New Roman" panose="02020603050405020304" pitchFamily="18" charset="0"/>
              </a:rPr>
              <a:t> привести до летального результату </a:t>
            </a:r>
            <a:r>
              <a:rPr lang="ru-RU" sz="1800" b="0" i="0" u="none" strike="noStrike" baseline="0" dirty="0" err="1">
                <a:latin typeface="Times New Roman" panose="02020603050405020304" pitchFamily="18" charset="0"/>
              </a:rPr>
              <a:t>перенесення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припиняють</a:t>
            </a:r>
            <a:r>
              <a:rPr lang="ru-RU" sz="1800" b="0" i="0" u="none" strike="noStrike" baseline="0" dirty="0">
                <a:latin typeface="Times New Roman" panose="02020603050405020304" pitchFamily="18" charset="0"/>
              </a:rPr>
              <a:t> і </a:t>
            </a:r>
            <a:r>
              <a:rPr lang="ru-RU" sz="1800" b="0" i="0" u="none" strike="noStrike" baseline="0" dirty="0" err="1">
                <a:latin typeface="Times New Roman" panose="02020603050405020304" pitchFamily="18" charset="0"/>
              </a:rPr>
              <a:t>надають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невідкладну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допомогу</a:t>
            </a:r>
            <a:r>
              <a:rPr lang="ru-RU" sz="1800" b="0" i="0" u="none" strike="noStrike" baseline="0" dirty="0">
                <a:latin typeface="Times New Roman" panose="02020603050405020304" pitchFamily="18" charset="0"/>
              </a:rPr>
              <a:t>. </a:t>
            </a:r>
          </a:p>
        </p:txBody>
      </p:sp>
      <p:sp>
        <p:nvSpPr>
          <p:cNvPr id="10" name="TextBox 9">
            <a:extLst>
              <a:ext uri="{FF2B5EF4-FFF2-40B4-BE49-F238E27FC236}">
                <a16:creationId xmlns:a16="http://schemas.microsoft.com/office/drawing/2014/main" id="{4D941830-1934-9AEE-232B-EAB2BEEC5A99}"/>
              </a:ext>
            </a:extLst>
          </p:cNvPr>
          <p:cNvSpPr txBox="1"/>
          <p:nvPr/>
        </p:nvSpPr>
        <p:spPr>
          <a:xfrm>
            <a:off x="314908" y="5299316"/>
            <a:ext cx="7606685" cy="1200329"/>
          </a:xfrm>
          <a:prstGeom prst="rect">
            <a:avLst/>
          </a:prstGeom>
          <a:noFill/>
        </p:spPr>
        <p:txBody>
          <a:bodyPr wrap="square">
            <a:spAutoFit/>
          </a:bodyPr>
          <a:lstStyle/>
          <a:p>
            <a:pPr algn="just"/>
            <a:r>
              <a:rPr lang="ru-RU" sz="1800" b="0" i="0" u="none" strike="noStrike" baseline="0" dirty="0" err="1">
                <a:solidFill>
                  <a:srgbClr val="92D050"/>
                </a:solidFill>
                <a:latin typeface="Times New Roman" panose="02020603050405020304" pitchFamily="18" charset="0"/>
              </a:rPr>
              <a:t>Винятком</a:t>
            </a:r>
            <a:r>
              <a:rPr lang="ru-RU" sz="1800" b="0" i="0" u="none" strike="noStrike" baseline="0" dirty="0">
                <a:solidFill>
                  <a:srgbClr val="92D050"/>
                </a:solidFill>
                <a:latin typeface="Times New Roman" panose="02020603050405020304" pitchFamily="18" charset="0"/>
              </a:rPr>
              <a:t> є </a:t>
            </a:r>
            <a:r>
              <a:rPr lang="ru-RU" sz="1800" b="0" i="0" u="none" strike="noStrike" baseline="0" dirty="0" err="1">
                <a:solidFill>
                  <a:srgbClr val="92D050"/>
                </a:solidFill>
                <a:latin typeface="Times New Roman" panose="02020603050405020304" pitchFamily="18" charset="0"/>
              </a:rPr>
              <a:t>випадок</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транспортування</a:t>
            </a:r>
            <a:r>
              <a:rPr lang="ru-RU" sz="1800" b="0" i="0" u="none" strike="noStrike" baseline="0" dirty="0">
                <a:solidFill>
                  <a:srgbClr val="92D050"/>
                </a:solidFill>
                <a:latin typeface="Times New Roman" panose="02020603050405020304" pitchFamily="18" charset="0"/>
              </a:rPr>
              <a:t> на гору в </a:t>
            </a:r>
            <a:r>
              <a:rPr lang="ru-RU" sz="1800" b="0" i="0" u="none" strike="noStrike" baseline="0" dirty="0" err="1">
                <a:solidFill>
                  <a:srgbClr val="92D050"/>
                </a:solidFill>
                <a:latin typeface="Times New Roman" panose="02020603050405020304" pitchFamily="18" charset="0"/>
              </a:rPr>
              <a:t>цьому</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разі</a:t>
            </a:r>
            <a:r>
              <a:rPr lang="ru-RU" sz="1800" b="0" i="0" u="none" strike="noStrike" baseline="0" dirty="0">
                <a:solidFill>
                  <a:srgbClr val="92D050"/>
                </a:solidFill>
                <a:latin typeface="Times New Roman" panose="02020603050405020304" pitchFamily="18" charset="0"/>
              </a:rPr>
              <a:t> голова </a:t>
            </a:r>
            <a:r>
              <a:rPr lang="ru-RU" sz="1800" b="0" i="0" u="none" strike="noStrike" baseline="0" dirty="0" err="1">
                <a:solidFill>
                  <a:srgbClr val="92D050"/>
                </a:solidFill>
                <a:latin typeface="Times New Roman" panose="02020603050405020304" pitchFamily="18" charset="0"/>
              </a:rPr>
              <a:t>постраждалого</a:t>
            </a:r>
            <a:r>
              <a:rPr lang="ru-RU" sz="1800" b="0" i="0" u="none" strike="noStrike" baseline="0" dirty="0">
                <a:solidFill>
                  <a:srgbClr val="92D050"/>
                </a:solidFill>
                <a:latin typeface="Times New Roman" panose="02020603050405020304" pitchFamily="18" charset="0"/>
              </a:rPr>
              <a:t> повинна бути у </a:t>
            </a:r>
            <a:r>
              <a:rPr lang="ru-RU" sz="1800" b="0" i="0" u="none" strike="noStrike" baseline="0" dirty="0" err="1">
                <a:solidFill>
                  <a:srgbClr val="92D050"/>
                </a:solidFill>
                <a:latin typeface="Times New Roman" panose="02020603050405020304" pitchFamily="18" charset="0"/>
              </a:rPr>
              <a:t>напрямку</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транспортування</a:t>
            </a:r>
            <a:r>
              <a:rPr lang="ru-RU" sz="1800" b="0" i="0" u="none" strike="noStrike" baseline="0" dirty="0">
                <a:solidFill>
                  <a:srgbClr val="92D050"/>
                </a:solidFill>
                <a:latin typeface="Times New Roman" panose="02020603050405020304" pitchFamily="18" charset="0"/>
              </a:rPr>
              <a:t>. При </a:t>
            </a:r>
            <a:r>
              <a:rPr lang="ru-RU" sz="1800" b="0" i="0" u="none" strike="noStrike" baseline="0" dirty="0" err="1">
                <a:solidFill>
                  <a:srgbClr val="92D050"/>
                </a:solidFill>
                <a:latin typeface="Times New Roman" panose="02020603050405020304" pitchFamily="18" charset="0"/>
              </a:rPr>
              <a:t>досягненні</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горизонтальної</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поверхні</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постраждалий</a:t>
            </a:r>
            <a:r>
              <a:rPr lang="ru-RU" sz="1800" b="0" i="0" u="none" strike="noStrike" baseline="0" dirty="0">
                <a:solidFill>
                  <a:srgbClr val="92D050"/>
                </a:solidFill>
                <a:latin typeface="Times New Roman" panose="02020603050405020304" pitchFamily="18" charset="0"/>
              </a:rPr>
              <a:t> </a:t>
            </a:r>
            <a:r>
              <a:rPr lang="ru-RU" sz="1800" b="0" i="0" u="none" strike="noStrike" baseline="0" dirty="0" err="1">
                <a:solidFill>
                  <a:srgbClr val="92D050"/>
                </a:solidFill>
                <a:latin typeface="Times New Roman" panose="02020603050405020304" pitchFamily="18" charset="0"/>
              </a:rPr>
              <a:t>повертається</a:t>
            </a:r>
            <a:r>
              <a:rPr lang="ru-RU" sz="1800" b="0" i="0" u="none" strike="noStrike" baseline="0" dirty="0">
                <a:solidFill>
                  <a:srgbClr val="92D050"/>
                </a:solidFill>
                <a:latin typeface="Times New Roman" panose="02020603050405020304" pitchFamily="18" charset="0"/>
              </a:rPr>
              <a:t> у </a:t>
            </a:r>
            <a:r>
              <a:rPr lang="ru-RU" sz="1800" b="0" i="0" u="none" strike="noStrike" baseline="0" dirty="0" err="1">
                <a:solidFill>
                  <a:srgbClr val="92D050"/>
                </a:solidFill>
                <a:latin typeface="Times New Roman" panose="02020603050405020304" pitchFamily="18" charset="0"/>
              </a:rPr>
              <a:t>відповідності</a:t>
            </a:r>
            <a:r>
              <a:rPr lang="ru-RU" sz="1800" b="0" i="0" u="none" strike="noStrike" baseline="0" dirty="0">
                <a:solidFill>
                  <a:srgbClr val="92D050"/>
                </a:solidFill>
                <a:latin typeface="Times New Roman" panose="02020603050405020304" pitchFamily="18" charset="0"/>
              </a:rPr>
              <a:t> з </a:t>
            </a:r>
            <a:r>
              <a:rPr lang="ru-RU" sz="1800" b="0" i="0" u="none" strike="noStrike" baseline="0" dirty="0" err="1">
                <a:solidFill>
                  <a:srgbClr val="92D050"/>
                </a:solidFill>
                <a:latin typeface="Times New Roman" panose="02020603050405020304" pitchFamily="18" charset="0"/>
              </a:rPr>
              <a:t>даними</a:t>
            </a:r>
            <a:r>
              <a:rPr lang="ru-RU" sz="1800" b="0" i="0" u="none" strike="noStrike" baseline="0" dirty="0">
                <a:solidFill>
                  <a:srgbClr val="92D050"/>
                </a:solidFill>
                <a:latin typeface="Times New Roman" panose="02020603050405020304" pitchFamily="18" charset="0"/>
              </a:rPr>
              <a:t> правилами; </a:t>
            </a:r>
          </a:p>
        </p:txBody>
      </p:sp>
    </p:spTree>
    <p:extLst>
      <p:ext uri="{BB962C8B-B14F-4D97-AF65-F5344CB8AC3E}">
        <p14:creationId xmlns:p14="http://schemas.microsoft.com/office/powerpoint/2010/main" val="4090980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ітчаста">
  <a:themeElements>
    <a:clrScheme name="Сітчаст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ітчаст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ітчаст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TM03457485[[fn=Сітчаста]]</Template>
  <TotalTime>222</TotalTime>
  <Words>1124</Words>
  <Application>Microsoft Office PowerPoint</Application>
  <PresentationFormat>Широкий екран</PresentationFormat>
  <Paragraphs>54</Paragraphs>
  <Slides>8</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8</vt:i4>
      </vt:variant>
    </vt:vector>
  </HeadingPairs>
  <TitlesOfParts>
    <vt:vector size="12" baseType="lpstr">
      <vt:lpstr>Arial</vt:lpstr>
      <vt:lpstr>Century Gothic</vt:lpstr>
      <vt:lpstr>Times New Roman</vt:lpstr>
      <vt:lpstr>Сітчаста</vt:lpstr>
      <vt:lpstr>МОБІЛЬНИЙ РЯТУВАЛЬНИЙ ЦЕНТР ШВИДКОГО РЕАГУВАННЯ  ДЕРЖАВНОЇ СЛУЖБИ УКРАЇНИ З НАДЗВИЧАЙНИХ СИТУАЦІЙ</vt:lpstr>
      <vt:lpstr>ПРОФІЛЬНА ПІДГОТОВКА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УКРАЇНИ З НАДЗВИЧАЙНИХ СИТУАЦІЙ</dc:title>
  <dc:creator>Микола Золотоніг</dc:creator>
  <cp:lastModifiedBy>Едуард Цанько</cp:lastModifiedBy>
  <cp:revision>15</cp:revision>
  <dcterms:created xsi:type="dcterms:W3CDTF">2023-06-13T06:28:33Z</dcterms:created>
  <dcterms:modified xsi:type="dcterms:W3CDTF">2023-09-25T08:37:17Z</dcterms:modified>
</cp:coreProperties>
</file>