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F4B"/>
    <a:srgbClr val="1E4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077DAFDC-E80C-42A9-AA01-A8BD3FBA330D}"/>
    <pc:docChg chg="undo custSel addSld delSld modSld">
      <pc:chgData name="Микола Золотоніг" userId="5909f5995d42102a" providerId="LiveId" clId="{077DAFDC-E80C-42A9-AA01-A8BD3FBA330D}" dt="2023-09-02T10:35:44.711" v="847" actId="1076"/>
      <pc:docMkLst>
        <pc:docMk/>
      </pc:docMkLst>
      <pc:sldChg chg="modSp mod">
        <pc:chgData name="Микола Золотоніг" userId="5909f5995d42102a" providerId="LiveId" clId="{077DAFDC-E80C-42A9-AA01-A8BD3FBA330D}" dt="2023-09-02T09:05:32.354" v="249" actId="114"/>
        <pc:sldMkLst>
          <pc:docMk/>
          <pc:sldMk cId="4232741096" sldId="256"/>
        </pc:sldMkLst>
        <pc:spChg chg="mod">
          <ac:chgData name="Микола Золотоніг" userId="5909f5995d42102a" providerId="LiveId" clId="{077DAFDC-E80C-42A9-AA01-A8BD3FBA330D}" dt="2023-09-02T09:05:32.354" v="249" actId="114"/>
          <ac:spMkLst>
            <pc:docMk/>
            <pc:sldMk cId="4232741096" sldId="256"/>
            <ac:spMk id="2" creationId="{F06548B9-028D-4BC0-AC0A-8BB00E1B49F1}"/>
          </ac:spMkLst>
        </pc:spChg>
        <pc:spChg chg="mod">
          <ac:chgData name="Микола Золотоніг" userId="5909f5995d42102a" providerId="LiveId" clId="{077DAFDC-E80C-42A9-AA01-A8BD3FBA330D}" dt="2023-09-02T08:45:13.344" v="29" actId="122"/>
          <ac:spMkLst>
            <pc:docMk/>
            <pc:sldMk cId="4232741096" sldId="256"/>
            <ac:spMk id="3" creationId="{34380008-0B10-4B32-A149-A3B02CF81DD2}"/>
          </ac:spMkLst>
        </pc:spChg>
      </pc:sldChg>
      <pc:sldChg chg="modSp mod">
        <pc:chgData name="Микола Золотоніг" userId="5909f5995d42102a" providerId="LiveId" clId="{077DAFDC-E80C-42A9-AA01-A8BD3FBA330D}" dt="2023-09-02T10:21:11.145" v="641" actId="255"/>
        <pc:sldMkLst>
          <pc:docMk/>
          <pc:sldMk cId="3827701136" sldId="257"/>
        </pc:sldMkLst>
        <pc:spChg chg="mod">
          <ac:chgData name="Микола Золотоніг" userId="5909f5995d42102a" providerId="LiveId" clId="{077DAFDC-E80C-42A9-AA01-A8BD3FBA330D}" dt="2023-09-02T09:00:14.302" v="190" actId="1076"/>
          <ac:spMkLst>
            <pc:docMk/>
            <pc:sldMk cId="3827701136" sldId="257"/>
            <ac:spMk id="2" creationId="{7BEC9DF6-3276-4A69-95A0-BA210530F96D}"/>
          </ac:spMkLst>
        </pc:spChg>
        <pc:spChg chg="mod">
          <ac:chgData name="Микола Золотоніг" userId="5909f5995d42102a" providerId="LiveId" clId="{077DAFDC-E80C-42A9-AA01-A8BD3FBA330D}" dt="2023-09-02T10:21:11.145" v="641" actId="255"/>
          <ac:spMkLst>
            <pc:docMk/>
            <pc:sldMk cId="3827701136" sldId="257"/>
            <ac:spMk id="3" creationId="{DAB09601-A1FA-4385-80A8-A396C00B8711}"/>
          </ac:spMkLst>
        </pc:spChg>
      </pc:sldChg>
      <pc:sldChg chg="addSp delSp modSp mod">
        <pc:chgData name="Микола Золотоніг" userId="5909f5995d42102a" providerId="LiveId" clId="{077DAFDC-E80C-42A9-AA01-A8BD3FBA330D}" dt="2023-09-02T10:29:53.559" v="777" actId="1076"/>
        <pc:sldMkLst>
          <pc:docMk/>
          <pc:sldMk cId="1778328873" sldId="258"/>
        </pc:sldMkLst>
        <pc:spChg chg="del mod">
          <ac:chgData name="Микола Золотоніг" userId="5909f5995d42102a" providerId="LiveId" clId="{077DAFDC-E80C-42A9-AA01-A8BD3FBA330D}" dt="2023-09-02T10:21:33.997" v="650" actId="478"/>
          <ac:spMkLst>
            <pc:docMk/>
            <pc:sldMk cId="1778328873" sldId="258"/>
            <ac:spMk id="2" creationId="{7F62152C-7E91-448D-970F-169BB6429F8E}"/>
          </ac:spMkLst>
        </pc:spChg>
        <pc:spChg chg="add del mod">
          <ac:chgData name="Микола Золотоніг" userId="5909f5995d42102a" providerId="LiveId" clId="{077DAFDC-E80C-42A9-AA01-A8BD3FBA330D}" dt="2023-09-02T09:24:46.956" v="302" actId="478"/>
          <ac:spMkLst>
            <pc:docMk/>
            <pc:sldMk cId="1778328873" sldId="258"/>
            <ac:spMk id="4" creationId="{9189FA4E-DEB6-462B-8F1D-40A8A4D34789}"/>
          </ac:spMkLst>
        </pc:spChg>
        <pc:spChg chg="add del mod">
          <ac:chgData name="Микола Золотоніг" userId="5909f5995d42102a" providerId="LiveId" clId="{077DAFDC-E80C-42A9-AA01-A8BD3FBA330D}" dt="2023-09-02T10:21:29.083" v="647" actId="478"/>
          <ac:spMkLst>
            <pc:docMk/>
            <pc:sldMk cId="1778328873" sldId="258"/>
            <ac:spMk id="4" creationId="{E5EB010A-B02D-4D16-B38D-D2CD58612898}"/>
          </ac:spMkLst>
        </pc:spChg>
        <pc:spChg chg="add del mod">
          <ac:chgData name="Микола Золотоніг" userId="5909f5995d42102a" providerId="LiveId" clId="{077DAFDC-E80C-42A9-AA01-A8BD3FBA330D}" dt="2023-09-02T10:21:35.844" v="651" actId="478"/>
          <ac:spMkLst>
            <pc:docMk/>
            <pc:sldMk cId="1778328873" sldId="258"/>
            <ac:spMk id="6" creationId="{0679D856-EBFE-473F-A1DD-DEDE0EDD5D46}"/>
          </ac:spMkLst>
        </pc:spChg>
        <pc:spChg chg="add del mod">
          <ac:chgData name="Микола Золотоніг" userId="5909f5995d42102a" providerId="LiveId" clId="{077DAFDC-E80C-42A9-AA01-A8BD3FBA330D}" dt="2023-09-02T09:26:03.691" v="315"/>
          <ac:spMkLst>
            <pc:docMk/>
            <pc:sldMk cId="1778328873" sldId="258"/>
            <ac:spMk id="6" creationId="{8A4A9532-40E7-469F-A5F5-5A8018D3CE1D}"/>
          </ac:spMkLst>
        </pc:spChg>
        <pc:spChg chg="add del mod">
          <ac:chgData name="Микола Золотоніг" userId="5909f5995d42102a" providerId="LiveId" clId="{077DAFDC-E80C-42A9-AA01-A8BD3FBA330D}" dt="2023-09-02T08:52:28.267" v="112" actId="478"/>
          <ac:spMkLst>
            <pc:docMk/>
            <pc:sldMk cId="1778328873" sldId="258"/>
            <ac:spMk id="10" creationId="{755312FE-74FF-4D5D-975C-BB82809A9C30}"/>
          </ac:spMkLst>
        </pc:spChg>
        <pc:spChg chg="add del mod">
          <ac:chgData name="Микола Золотоніг" userId="5909f5995d42102a" providerId="LiveId" clId="{077DAFDC-E80C-42A9-AA01-A8BD3FBA330D}" dt="2023-09-02T10:21:32.516" v="649" actId="478"/>
          <ac:spMkLst>
            <pc:docMk/>
            <pc:sldMk cId="1778328873" sldId="258"/>
            <ac:spMk id="10" creationId="{CA23520D-BC9A-4D9A-B39A-4E284AB6876F}"/>
          </ac:spMkLst>
        </pc:spChg>
        <pc:spChg chg="add mod">
          <ac:chgData name="Микола Золотоніг" userId="5909f5995d42102a" providerId="LiveId" clId="{077DAFDC-E80C-42A9-AA01-A8BD3FBA330D}" dt="2023-09-02T10:29:53.559" v="777" actId="1076"/>
          <ac:spMkLst>
            <pc:docMk/>
            <pc:sldMk cId="1778328873" sldId="258"/>
            <ac:spMk id="11" creationId="{60B13993-828A-44E6-8254-A08FB69722A3}"/>
          </ac:spMkLst>
        </pc:spChg>
        <pc:spChg chg="add del mod">
          <ac:chgData name="Микола Золотоніг" userId="5909f5995d42102a" providerId="LiveId" clId="{077DAFDC-E80C-42A9-AA01-A8BD3FBA330D}" dt="2023-09-02T10:21:30.858" v="648" actId="478"/>
          <ac:spMkLst>
            <pc:docMk/>
            <pc:sldMk cId="1778328873" sldId="258"/>
            <ac:spMk id="12" creationId="{E8F39B39-4BF2-450A-AE2C-7CC2D3DD3441}"/>
          </ac:spMkLst>
        </pc:spChg>
        <pc:spChg chg="add del mod">
          <ac:chgData name="Микола Золотоніг" userId="5909f5995d42102a" providerId="LiveId" clId="{077DAFDC-E80C-42A9-AA01-A8BD3FBA330D}" dt="2023-09-02T09:24:44.519" v="301" actId="478"/>
          <ac:spMkLst>
            <pc:docMk/>
            <pc:sldMk cId="1778328873" sldId="258"/>
            <ac:spMk id="13" creationId="{B2805D5B-1FF9-4F6C-A03A-2E481BC2BED2}"/>
          </ac:spMkLst>
        </pc:spChg>
        <pc:spChg chg="add mod">
          <ac:chgData name="Микола Золотоніг" userId="5909f5995d42102a" providerId="LiveId" clId="{077DAFDC-E80C-42A9-AA01-A8BD3FBA330D}" dt="2023-09-02T10:29:46.686" v="776" actId="1076"/>
          <ac:spMkLst>
            <pc:docMk/>
            <pc:sldMk cId="1778328873" sldId="258"/>
            <ac:spMk id="13" creationId="{CAF4F1FF-E2BF-4CBE-BFB4-CE8FCFD72330}"/>
          </ac:spMkLst>
        </pc:spChg>
        <pc:spChg chg="add mod">
          <ac:chgData name="Микола Золотоніг" userId="5909f5995d42102a" providerId="LiveId" clId="{077DAFDC-E80C-42A9-AA01-A8BD3FBA330D}" dt="2023-09-02T10:29:42.529" v="775" actId="1076"/>
          <ac:spMkLst>
            <pc:docMk/>
            <pc:sldMk cId="1778328873" sldId="258"/>
            <ac:spMk id="15" creationId="{BF0022F1-1D9D-4DE6-991C-19652D3B7295}"/>
          </ac:spMkLst>
        </pc:spChg>
        <pc:graphicFrameChg chg="add del mod">
          <ac:chgData name="Микола Золотоніг" userId="5909f5995d42102a" providerId="LiveId" clId="{077DAFDC-E80C-42A9-AA01-A8BD3FBA330D}" dt="2023-09-02T08:47:28.160" v="47"/>
          <ac:graphicFrameMkLst>
            <pc:docMk/>
            <pc:sldMk cId="1778328873" sldId="258"/>
            <ac:graphicFrameMk id="6" creationId="{33BDD8EC-E1AA-4120-9F6D-63CDF654B0CB}"/>
          </ac:graphicFrameMkLst>
        </pc:graphicFrameChg>
        <pc:graphicFrameChg chg="add del mod">
          <ac:chgData name="Микола Золотоніг" userId="5909f5995d42102a" providerId="LiveId" clId="{077DAFDC-E80C-42A9-AA01-A8BD3FBA330D}" dt="2023-09-02T08:47:31.821" v="49"/>
          <ac:graphicFrameMkLst>
            <pc:docMk/>
            <pc:sldMk cId="1778328873" sldId="258"/>
            <ac:graphicFrameMk id="7" creationId="{730FF376-8CFB-488F-BFED-B753099156E8}"/>
          </ac:graphicFrameMkLst>
        </pc:graphicFrameChg>
        <pc:graphicFrameChg chg="add del mod">
          <ac:chgData name="Микола Золотоніг" userId="5909f5995d42102a" providerId="LiveId" clId="{077DAFDC-E80C-42A9-AA01-A8BD3FBA330D}" dt="2023-09-02T08:47:34.850" v="51"/>
          <ac:graphicFrameMkLst>
            <pc:docMk/>
            <pc:sldMk cId="1778328873" sldId="258"/>
            <ac:graphicFrameMk id="8" creationId="{1A380C99-C1C5-4119-9816-FCC3C6D6E876}"/>
          </ac:graphicFrameMkLst>
        </pc:graphicFrameChg>
        <pc:picChg chg="del">
          <ac:chgData name="Микола Золотоніг" userId="5909f5995d42102a" providerId="LiveId" clId="{077DAFDC-E80C-42A9-AA01-A8BD3FBA330D}" dt="2023-09-02T08:47:00.162" v="43" actId="478"/>
          <ac:picMkLst>
            <pc:docMk/>
            <pc:sldMk cId="1778328873" sldId="258"/>
            <ac:picMk id="5" creationId="{288D1689-30BD-46DB-BDCF-FC79FF0AC1D7}"/>
          </ac:picMkLst>
        </pc:picChg>
        <pc:picChg chg="add del mod">
          <ac:chgData name="Микола Золотоніг" userId="5909f5995d42102a" providerId="LiveId" clId="{077DAFDC-E80C-42A9-AA01-A8BD3FBA330D}" dt="2023-09-02T09:24:41.282" v="299" actId="478"/>
          <ac:picMkLst>
            <pc:docMk/>
            <pc:sldMk cId="1778328873" sldId="258"/>
            <ac:picMk id="5" creationId="{34830154-714E-4F6B-A82A-E46D90E58F56}"/>
          </ac:picMkLst>
        </pc:picChg>
        <pc:picChg chg="add del mod">
          <ac:chgData name="Микола Золотоніг" userId="5909f5995d42102a" providerId="LiveId" clId="{077DAFDC-E80C-42A9-AA01-A8BD3FBA330D}" dt="2023-09-02T10:21:23.606" v="645" actId="478"/>
          <ac:picMkLst>
            <pc:docMk/>
            <pc:sldMk cId="1778328873" sldId="258"/>
            <ac:picMk id="8" creationId="{05758EDB-1BF7-44B2-AF21-3ACA823A9AAD}"/>
          </ac:picMkLst>
        </pc:picChg>
        <pc:picChg chg="add del mod ord">
          <ac:chgData name="Микола Золотоніг" userId="5909f5995d42102a" providerId="LiveId" clId="{077DAFDC-E80C-42A9-AA01-A8BD3FBA330D}" dt="2023-09-02T08:52:29.398" v="113" actId="478"/>
          <ac:picMkLst>
            <pc:docMk/>
            <pc:sldMk cId="1778328873" sldId="258"/>
            <ac:picMk id="9" creationId="{DE111810-C710-41F6-A7DB-33F81C9B2919}"/>
          </ac:picMkLst>
        </pc:picChg>
        <pc:picChg chg="add del mod">
          <ac:chgData name="Микола Золотоніг" userId="5909f5995d42102a" providerId="LiveId" clId="{077DAFDC-E80C-42A9-AA01-A8BD3FBA330D}" dt="2023-09-02T09:20:54.937" v="291" actId="478"/>
          <ac:picMkLst>
            <pc:docMk/>
            <pc:sldMk cId="1778328873" sldId="258"/>
            <ac:picMk id="11" creationId="{836094F0-7C39-40CE-B8C3-D4326AB93838}"/>
          </ac:picMkLst>
        </pc:picChg>
      </pc:sldChg>
      <pc:sldChg chg="modSp del mod">
        <pc:chgData name="Микола Золотоніг" userId="5909f5995d42102a" providerId="LiveId" clId="{077DAFDC-E80C-42A9-AA01-A8BD3FBA330D}" dt="2023-09-02T08:46:11.825" v="42" actId="47"/>
        <pc:sldMkLst>
          <pc:docMk/>
          <pc:sldMk cId="1680554294" sldId="259"/>
        </pc:sldMkLst>
        <pc:spChg chg="mod">
          <ac:chgData name="Микола Золотоніг" userId="5909f5995d42102a" providerId="LiveId" clId="{077DAFDC-E80C-42A9-AA01-A8BD3FBA330D}" dt="2023-09-02T08:45:39.532" v="32" actId="1076"/>
          <ac:spMkLst>
            <pc:docMk/>
            <pc:sldMk cId="1680554294" sldId="259"/>
            <ac:spMk id="4" creationId="{DBCBCCD7-3CE1-478A-AD9D-11DC48816523}"/>
          </ac:spMkLst>
        </pc:spChg>
        <pc:spChg chg="mod">
          <ac:chgData name="Микола Золотоніг" userId="5909f5995d42102a" providerId="LiveId" clId="{077DAFDC-E80C-42A9-AA01-A8BD3FBA330D}" dt="2023-09-02T08:45:47.240" v="34" actId="1076"/>
          <ac:spMkLst>
            <pc:docMk/>
            <pc:sldMk cId="1680554294" sldId="259"/>
            <ac:spMk id="6" creationId="{0B554F3F-F30F-4E1B-AC45-6E7714F96C08}"/>
          </ac:spMkLst>
        </pc:spChg>
      </pc:sldChg>
      <pc:sldChg chg="addSp delSp modSp new del mod">
        <pc:chgData name="Микола Золотоніг" userId="5909f5995d42102a" providerId="LiveId" clId="{077DAFDC-E80C-42A9-AA01-A8BD3FBA330D}" dt="2023-09-02T10:21:21.846" v="644" actId="47"/>
        <pc:sldMkLst>
          <pc:docMk/>
          <pc:sldMk cId="2779172849" sldId="259"/>
        </pc:sldMkLst>
        <pc:spChg chg="mod">
          <ac:chgData name="Микола Золотоніг" userId="5909f5995d42102a" providerId="LiveId" clId="{077DAFDC-E80C-42A9-AA01-A8BD3FBA330D}" dt="2023-09-02T09:30:51.001" v="387" actId="113"/>
          <ac:spMkLst>
            <pc:docMk/>
            <pc:sldMk cId="2779172849" sldId="259"/>
            <ac:spMk id="2" creationId="{2B855762-A791-4C49-AD58-F7206F562125}"/>
          </ac:spMkLst>
        </pc:spChg>
        <pc:spChg chg="del">
          <ac:chgData name="Микола Золотоніг" userId="5909f5995d42102a" providerId="LiveId" clId="{077DAFDC-E80C-42A9-AA01-A8BD3FBA330D}" dt="2023-09-02T09:30:16.513" v="375"/>
          <ac:spMkLst>
            <pc:docMk/>
            <pc:sldMk cId="2779172849" sldId="259"/>
            <ac:spMk id="3" creationId="{2E1AB516-341F-4507-9309-FF06EC433A63}"/>
          </ac:spMkLst>
        </pc:spChg>
        <pc:spChg chg="add mod">
          <ac:chgData name="Микола Золотоніг" userId="5909f5995d42102a" providerId="LiveId" clId="{077DAFDC-E80C-42A9-AA01-A8BD3FBA330D}" dt="2023-09-02T09:31:27.781" v="398" actId="14100"/>
          <ac:spMkLst>
            <pc:docMk/>
            <pc:sldMk cId="2779172849" sldId="259"/>
            <ac:spMk id="6" creationId="{B87509B3-BF63-44B8-9418-7386FD041BA0}"/>
          </ac:spMkLst>
        </pc:spChg>
        <pc:spChg chg="add mod">
          <ac:chgData name="Микола Золотоніг" userId="5909f5995d42102a" providerId="LiveId" clId="{077DAFDC-E80C-42A9-AA01-A8BD3FBA330D}" dt="2023-09-02T09:34:08.401" v="433" actId="120"/>
          <ac:spMkLst>
            <pc:docMk/>
            <pc:sldMk cId="2779172849" sldId="259"/>
            <ac:spMk id="8" creationId="{E186580A-6964-401D-A166-EC8FAA6B7FB1}"/>
          </ac:spMkLst>
        </pc:spChg>
        <pc:spChg chg="add mod">
          <ac:chgData name="Микола Золотоніг" userId="5909f5995d42102a" providerId="LiveId" clId="{077DAFDC-E80C-42A9-AA01-A8BD3FBA330D}" dt="2023-09-02T09:33:58.142" v="431" actId="20577"/>
          <ac:spMkLst>
            <pc:docMk/>
            <pc:sldMk cId="2779172849" sldId="259"/>
            <ac:spMk id="10" creationId="{1A0EEA36-9250-4AFE-9D8D-96CB3ECBA206}"/>
          </ac:spMkLst>
        </pc:spChg>
        <pc:picChg chg="add mod">
          <ac:chgData name="Микола Золотоніг" userId="5909f5995d42102a" providerId="LiveId" clId="{077DAFDC-E80C-42A9-AA01-A8BD3FBA330D}" dt="2023-09-02T09:31:43.670" v="403" actId="1076"/>
          <ac:picMkLst>
            <pc:docMk/>
            <pc:sldMk cId="2779172849" sldId="259"/>
            <ac:picMk id="4" creationId="{45F73E3A-2CD5-49E1-A3CB-C2CCA47B1CF0}"/>
          </ac:picMkLst>
        </pc:picChg>
      </pc:sldChg>
      <pc:sldChg chg="addSp delSp modSp new mod">
        <pc:chgData name="Микола Золотоніг" userId="5909f5995d42102a" providerId="LiveId" clId="{077DAFDC-E80C-42A9-AA01-A8BD3FBA330D}" dt="2023-09-02T10:28:02.091" v="758" actId="1076"/>
        <pc:sldMkLst>
          <pc:docMk/>
          <pc:sldMk cId="3045858633" sldId="259"/>
        </pc:sldMkLst>
        <pc:spChg chg="del">
          <ac:chgData name="Микола Золотоніг" userId="5909f5995d42102a" providerId="LiveId" clId="{077DAFDC-E80C-42A9-AA01-A8BD3FBA330D}" dt="2023-09-02T10:25:25.409" v="711" actId="478"/>
          <ac:spMkLst>
            <pc:docMk/>
            <pc:sldMk cId="3045858633" sldId="259"/>
            <ac:spMk id="2" creationId="{541AE4B1-7AC4-4850-A803-821358B992D2}"/>
          </ac:spMkLst>
        </pc:spChg>
        <pc:spChg chg="mod">
          <ac:chgData name="Микола Золотоніг" userId="5909f5995d42102a" providerId="LiveId" clId="{077DAFDC-E80C-42A9-AA01-A8BD3FBA330D}" dt="2023-09-02T10:27:58.028" v="757" actId="1076"/>
          <ac:spMkLst>
            <pc:docMk/>
            <pc:sldMk cId="3045858633" sldId="259"/>
            <ac:spMk id="3" creationId="{FD8FBA93-80A9-4746-BBA6-BB8855C9AEF8}"/>
          </ac:spMkLst>
        </pc:spChg>
        <pc:spChg chg="add mod">
          <ac:chgData name="Микола Золотоніг" userId="5909f5995d42102a" providerId="LiveId" clId="{077DAFDC-E80C-42A9-AA01-A8BD3FBA330D}" dt="2023-09-02T10:28:02.091" v="758" actId="1076"/>
          <ac:spMkLst>
            <pc:docMk/>
            <pc:sldMk cId="3045858633" sldId="259"/>
            <ac:spMk id="5" creationId="{91729449-2342-44DE-B049-A3125AF3F432}"/>
          </ac:spMkLst>
        </pc:spChg>
      </pc:sldChg>
      <pc:sldChg chg="addSp delSp modSp new del mod">
        <pc:chgData name="Микола Золотоніг" userId="5909f5995d42102a" providerId="LiveId" clId="{077DAFDC-E80C-42A9-AA01-A8BD3FBA330D}" dt="2023-09-02T09:24:50.614" v="303" actId="47"/>
        <pc:sldMkLst>
          <pc:docMk/>
          <pc:sldMk cId="3889778910" sldId="259"/>
        </pc:sldMkLst>
        <pc:spChg chg="mod">
          <ac:chgData name="Микола Золотоніг" userId="5909f5995d42102a" providerId="LiveId" clId="{077DAFDC-E80C-42A9-AA01-A8BD3FBA330D}" dt="2023-09-02T08:54:23.827" v="137" actId="1076"/>
          <ac:spMkLst>
            <pc:docMk/>
            <pc:sldMk cId="3889778910" sldId="259"/>
            <ac:spMk id="2" creationId="{7D2F724E-8D0E-4AFD-8FA7-EE8FA72CA8E4}"/>
          </ac:spMkLst>
        </pc:spChg>
        <pc:spChg chg="del">
          <ac:chgData name="Микола Золотоніг" userId="5909f5995d42102a" providerId="LiveId" clId="{077DAFDC-E80C-42A9-AA01-A8BD3FBA330D}" dt="2023-09-02T08:53:05.665" v="118"/>
          <ac:spMkLst>
            <pc:docMk/>
            <pc:sldMk cId="3889778910" sldId="259"/>
            <ac:spMk id="3" creationId="{5B04F8CE-8625-4A5F-A3F7-142EA0204FBC}"/>
          </ac:spMkLst>
        </pc:spChg>
        <pc:spChg chg="add mod">
          <ac:chgData name="Микола Золотоніг" userId="5909f5995d42102a" providerId="LiveId" clId="{077DAFDC-E80C-42A9-AA01-A8BD3FBA330D}" dt="2023-09-02T08:59:30.204" v="183" actId="1076"/>
          <ac:spMkLst>
            <pc:docMk/>
            <pc:sldMk cId="3889778910" sldId="259"/>
            <ac:spMk id="6" creationId="{9612802F-E37D-4B8C-AA4A-E50ED306E191}"/>
          </ac:spMkLst>
        </pc:spChg>
        <pc:spChg chg="add mod">
          <ac:chgData name="Микола Золотоніг" userId="5909f5995d42102a" providerId="LiveId" clId="{077DAFDC-E80C-42A9-AA01-A8BD3FBA330D}" dt="2023-09-02T09:05:00.132" v="246" actId="1076"/>
          <ac:spMkLst>
            <pc:docMk/>
            <pc:sldMk cId="3889778910" sldId="259"/>
            <ac:spMk id="8" creationId="{D00BC520-35AD-4446-A444-B6BDA3876D01}"/>
          </ac:spMkLst>
        </pc:spChg>
        <pc:picChg chg="add mod">
          <ac:chgData name="Микола Золотоніг" userId="5909f5995d42102a" providerId="LiveId" clId="{077DAFDC-E80C-42A9-AA01-A8BD3FBA330D}" dt="2023-09-02T09:21:36.943" v="298" actId="14100"/>
          <ac:picMkLst>
            <pc:docMk/>
            <pc:sldMk cId="3889778910" sldId="259"/>
            <ac:picMk id="4" creationId="{7CA2D257-235A-42A9-AE66-F54765A42C78}"/>
          </ac:picMkLst>
        </pc:picChg>
      </pc:sldChg>
      <pc:sldChg chg="modSp del mod">
        <pc:chgData name="Микола Золотоніг" userId="5909f5995d42102a" providerId="LiveId" clId="{077DAFDC-E80C-42A9-AA01-A8BD3FBA330D}" dt="2023-09-02T08:46:11.048" v="41" actId="47"/>
        <pc:sldMkLst>
          <pc:docMk/>
          <pc:sldMk cId="1868661328" sldId="260"/>
        </pc:sldMkLst>
        <pc:spChg chg="mod">
          <ac:chgData name="Микола Золотоніг" userId="5909f5995d42102a" providerId="LiveId" clId="{077DAFDC-E80C-42A9-AA01-A8BD3FBA330D}" dt="2023-09-02T08:44:55.961" v="24" actId="27636"/>
          <ac:spMkLst>
            <pc:docMk/>
            <pc:sldMk cId="1868661328" sldId="260"/>
            <ac:spMk id="6" creationId="{B23994F0-6BAE-4AB9-A36C-23693FC5181B}"/>
          </ac:spMkLst>
        </pc:spChg>
        <pc:picChg chg="mod">
          <ac:chgData name="Микола Золотоніг" userId="5909f5995d42102a" providerId="LiveId" clId="{077DAFDC-E80C-42A9-AA01-A8BD3FBA330D}" dt="2023-09-02T08:44:55.866" v="23"/>
          <ac:picMkLst>
            <pc:docMk/>
            <pc:sldMk cId="1868661328" sldId="260"/>
            <ac:picMk id="12" creationId="{BAB5C5FE-3D20-403F-BF39-FBEE04F2B126}"/>
          </ac:picMkLst>
        </pc:picChg>
      </pc:sldChg>
      <pc:sldChg chg="addSp delSp modSp new mod">
        <pc:chgData name="Микола Золотоніг" userId="5909f5995d42102a" providerId="LiveId" clId="{077DAFDC-E80C-42A9-AA01-A8BD3FBA330D}" dt="2023-09-02T10:35:44.711" v="847" actId="1076"/>
        <pc:sldMkLst>
          <pc:docMk/>
          <pc:sldMk cId="2698231437" sldId="260"/>
        </pc:sldMkLst>
        <pc:spChg chg="del">
          <ac:chgData name="Микола Золотоніг" userId="5909f5995d42102a" providerId="LiveId" clId="{077DAFDC-E80C-42A9-AA01-A8BD3FBA330D}" dt="2023-09-02T10:31:50.751" v="781" actId="478"/>
          <ac:spMkLst>
            <pc:docMk/>
            <pc:sldMk cId="2698231437" sldId="260"/>
            <ac:spMk id="2" creationId="{E6A8354A-D7AE-4350-B376-9F9C582437B4}"/>
          </ac:spMkLst>
        </pc:spChg>
        <pc:spChg chg="del">
          <ac:chgData name="Микола Золотоніг" userId="5909f5995d42102a" providerId="LiveId" clId="{077DAFDC-E80C-42A9-AA01-A8BD3FBA330D}" dt="2023-09-02T10:31:44.961" v="779"/>
          <ac:spMkLst>
            <pc:docMk/>
            <pc:sldMk cId="2698231437" sldId="260"/>
            <ac:spMk id="3" creationId="{6FEC0F06-1A50-4B5B-B970-A1ED485CF30B}"/>
          </ac:spMkLst>
        </pc:spChg>
        <pc:spChg chg="add mod">
          <ac:chgData name="Микола Золотоніг" userId="5909f5995d42102a" providerId="LiveId" clId="{077DAFDC-E80C-42A9-AA01-A8BD3FBA330D}" dt="2023-09-02T10:35:44.711" v="847" actId="1076"/>
          <ac:spMkLst>
            <pc:docMk/>
            <pc:sldMk cId="2698231437" sldId="260"/>
            <ac:spMk id="4" creationId="{61703A98-E21A-4101-A7C0-CF76F396B2F2}"/>
          </ac:spMkLst>
        </pc:spChg>
      </pc:sldChg>
      <pc:sldChg chg="addSp delSp modSp new del mod">
        <pc:chgData name="Микола Золотоніг" userId="5909f5995d42102a" providerId="LiveId" clId="{077DAFDC-E80C-42A9-AA01-A8BD3FBA330D}" dt="2023-09-02T10:21:21.155" v="643" actId="47"/>
        <pc:sldMkLst>
          <pc:docMk/>
          <pc:sldMk cId="2944320085" sldId="260"/>
        </pc:sldMkLst>
        <pc:spChg chg="mod">
          <ac:chgData name="Микола Золотоніг" userId="5909f5995d42102a" providerId="LiveId" clId="{077DAFDC-E80C-42A9-AA01-A8BD3FBA330D}" dt="2023-09-02T09:34:45.964" v="449" actId="403"/>
          <ac:spMkLst>
            <pc:docMk/>
            <pc:sldMk cId="2944320085" sldId="260"/>
            <ac:spMk id="2" creationId="{A09EDDF2-5CCE-4223-82D1-E76284C5AA68}"/>
          </ac:spMkLst>
        </pc:spChg>
        <pc:spChg chg="del">
          <ac:chgData name="Микола Золотоніг" userId="5909f5995d42102a" providerId="LiveId" clId="{077DAFDC-E80C-42A9-AA01-A8BD3FBA330D}" dt="2023-09-02T09:34:16.921" v="434"/>
          <ac:spMkLst>
            <pc:docMk/>
            <pc:sldMk cId="2944320085" sldId="260"/>
            <ac:spMk id="3" creationId="{32D697E2-A9E5-42A7-94B0-CED49C114358}"/>
          </ac:spMkLst>
        </pc:spChg>
        <pc:spChg chg="add del mod">
          <ac:chgData name="Микола Золотоніг" userId="5909f5995d42102a" providerId="LiveId" clId="{077DAFDC-E80C-42A9-AA01-A8BD3FBA330D}" dt="2023-09-02T09:35:09.641" v="456"/>
          <ac:spMkLst>
            <pc:docMk/>
            <pc:sldMk cId="2944320085" sldId="260"/>
            <ac:spMk id="6" creationId="{DA6C3454-7BE3-4BFB-A66B-49A67583A844}"/>
          </ac:spMkLst>
        </pc:spChg>
        <pc:spChg chg="add mod">
          <ac:chgData name="Микола Золотоніг" userId="5909f5995d42102a" providerId="LiveId" clId="{077DAFDC-E80C-42A9-AA01-A8BD3FBA330D}" dt="2023-09-02T09:35:27.669" v="463" actId="123"/>
          <ac:spMkLst>
            <pc:docMk/>
            <pc:sldMk cId="2944320085" sldId="260"/>
            <ac:spMk id="8" creationId="{9FB8191C-DBE1-488A-92B5-2A2FA3A5E645}"/>
          </ac:spMkLst>
        </pc:spChg>
        <pc:spChg chg="add mod">
          <ac:chgData name="Микола Золотоніг" userId="5909f5995d42102a" providerId="LiveId" clId="{077DAFDC-E80C-42A9-AA01-A8BD3FBA330D}" dt="2023-09-02T09:38:44.879" v="537" actId="207"/>
          <ac:spMkLst>
            <pc:docMk/>
            <pc:sldMk cId="2944320085" sldId="260"/>
            <ac:spMk id="10" creationId="{AB9E36FD-2BCF-4DC0-88DF-7CB13C3AEA2C}"/>
          </ac:spMkLst>
        </pc:spChg>
        <pc:spChg chg="add mod">
          <ac:chgData name="Микола Золотоніг" userId="5909f5995d42102a" providerId="LiveId" clId="{077DAFDC-E80C-42A9-AA01-A8BD3FBA330D}" dt="2023-09-02T09:38:37.372" v="536" actId="207"/>
          <ac:spMkLst>
            <pc:docMk/>
            <pc:sldMk cId="2944320085" sldId="260"/>
            <ac:spMk id="12" creationId="{5380B43D-712A-476E-A840-B8B792371108}"/>
          </ac:spMkLst>
        </pc:spChg>
        <pc:graphicFrameChg chg="add del mod">
          <ac:chgData name="Микола Золотоніг" userId="5909f5995d42102a" providerId="LiveId" clId="{077DAFDC-E80C-42A9-AA01-A8BD3FBA330D}" dt="2023-09-02T09:35:09.641" v="456"/>
          <ac:graphicFrameMkLst>
            <pc:docMk/>
            <pc:sldMk cId="2944320085" sldId="260"/>
            <ac:graphicFrameMk id="5" creationId="{506E833E-5613-4BAF-846D-7D670E44D8A2}"/>
          </ac:graphicFrameMkLst>
        </pc:graphicFrameChg>
        <pc:picChg chg="add mod">
          <ac:chgData name="Микола Золотоніг" userId="5909f5995d42102a" providerId="LiveId" clId="{077DAFDC-E80C-42A9-AA01-A8BD3FBA330D}" dt="2023-09-02T09:34:57.539" v="454" actId="14100"/>
          <ac:picMkLst>
            <pc:docMk/>
            <pc:sldMk cId="2944320085" sldId="260"/>
            <ac:picMk id="4" creationId="{BA3C0040-469F-4E9B-9721-89F5BCF3EC20}"/>
          </ac:picMkLst>
        </pc:picChg>
      </pc:sldChg>
      <pc:sldChg chg="addSp delSp modSp new del mod">
        <pc:chgData name="Микола Золотоніг" userId="5909f5995d42102a" providerId="LiveId" clId="{077DAFDC-E80C-42A9-AA01-A8BD3FBA330D}" dt="2023-09-02T09:24:51.472" v="304" actId="47"/>
        <pc:sldMkLst>
          <pc:docMk/>
          <pc:sldMk cId="4244936951" sldId="260"/>
        </pc:sldMkLst>
        <pc:spChg chg="mod">
          <ac:chgData name="Микола Золотоніг" userId="5909f5995d42102a" providerId="LiveId" clId="{077DAFDC-E80C-42A9-AA01-A8BD3FBA330D}" dt="2023-09-02T08:56:06.784" v="148" actId="113"/>
          <ac:spMkLst>
            <pc:docMk/>
            <pc:sldMk cId="4244936951" sldId="260"/>
            <ac:spMk id="2" creationId="{E23F24EC-84FF-4216-BF1E-5CCB2123A050}"/>
          </ac:spMkLst>
        </pc:spChg>
        <pc:spChg chg="del">
          <ac:chgData name="Микола Золотоніг" userId="5909f5995d42102a" providerId="LiveId" clId="{077DAFDC-E80C-42A9-AA01-A8BD3FBA330D}" dt="2023-09-02T08:55:22.110" v="139"/>
          <ac:spMkLst>
            <pc:docMk/>
            <pc:sldMk cId="4244936951" sldId="260"/>
            <ac:spMk id="3" creationId="{3FDC1D78-0722-46ED-8D6B-D909C4D0F18D}"/>
          </ac:spMkLst>
        </pc:spChg>
        <pc:spChg chg="add mod">
          <ac:chgData name="Микола Золотоніг" userId="5909f5995d42102a" providerId="LiveId" clId="{077DAFDC-E80C-42A9-AA01-A8BD3FBA330D}" dt="2023-09-02T08:59:04.279" v="177" actId="1076"/>
          <ac:spMkLst>
            <pc:docMk/>
            <pc:sldMk cId="4244936951" sldId="260"/>
            <ac:spMk id="6" creationId="{0650A262-BC3F-4CCA-A8E0-3506EAEEDCDF}"/>
          </ac:spMkLst>
        </pc:spChg>
        <pc:spChg chg="add mod">
          <ac:chgData name="Микола Золотоніг" userId="5909f5995d42102a" providerId="LiveId" clId="{077DAFDC-E80C-42A9-AA01-A8BD3FBA330D}" dt="2023-09-02T08:58:46.043" v="173" actId="207"/>
          <ac:spMkLst>
            <pc:docMk/>
            <pc:sldMk cId="4244936951" sldId="260"/>
            <ac:spMk id="8" creationId="{96CB7806-A345-44AC-A1CE-7B772F4E2A96}"/>
          </ac:spMkLst>
        </pc:spChg>
        <pc:picChg chg="add mod">
          <ac:chgData name="Микола Золотоніг" userId="5909f5995d42102a" providerId="LiveId" clId="{077DAFDC-E80C-42A9-AA01-A8BD3FBA330D}" dt="2023-09-02T08:58:48.640" v="174" actId="1076"/>
          <ac:picMkLst>
            <pc:docMk/>
            <pc:sldMk cId="4244936951" sldId="260"/>
            <ac:picMk id="4" creationId="{2E8FDCBE-ABFA-46C9-82A6-01F098DA63BF}"/>
          </ac:picMkLst>
        </pc:picChg>
      </pc:sldChg>
      <pc:sldChg chg="addSp delSp modSp new del mod">
        <pc:chgData name="Микола Золотоніг" userId="5909f5995d42102a" providerId="LiveId" clId="{077DAFDC-E80C-42A9-AA01-A8BD3FBA330D}" dt="2023-09-02T10:21:19.765" v="642" actId="47"/>
        <pc:sldMkLst>
          <pc:docMk/>
          <pc:sldMk cId="1744247232" sldId="261"/>
        </pc:sldMkLst>
        <pc:spChg chg="mod">
          <ac:chgData name="Микола Золотоніг" userId="5909f5995d42102a" providerId="LiveId" clId="{077DAFDC-E80C-42A9-AA01-A8BD3FBA330D}" dt="2023-09-02T09:40:10.815" v="555" actId="113"/>
          <ac:spMkLst>
            <pc:docMk/>
            <pc:sldMk cId="1744247232" sldId="261"/>
            <ac:spMk id="2" creationId="{840B0753-AF42-4BE2-B55D-70E00470DAFD}"/>
          </ac:spMkLst>
        </pc:spChg>
        <pc:spChg chg="del mod">
          <ac:chgData name="Микола Золотоніг" userId="5909f5995d42102a" providerId="LiveId" clId="{077DAFDC-E80C-42A9-AA01-A8BD3FBA330D}" dt="2023-09-02T09:39:16.017" v="541"/>
          <ac:spMkLst>
            <pc:docMk/>
            <pc:sldMk cId="1744247232" sldId="261"/>
            <ac:spMk id="3" creationId="{A2587CF2-A494-4F0D-9D46-FCC1C5D200CE}"/>
          </ac:spMkLst>
        </pc:spChg>
        <pc:spChg chg="add mod">
          <ac:chgData name="Микола Золотоніг" userId="5909f5995d42102a" providerId="LiveId" clId="{077DAFDC-E80C-42A9-AA01-A8BD3FBA330D}" dt="2023-09-02T09:40:24.455" v="556" actId="20577"/>
          <ac:spMkLst>
            <pc:docMk/>
            <pc:sldMk cId="1744247232" sldId="261"/>
            <ac:spMk id="6" creationId="{A3E850E4-9203-4AA3-B2CF-55A569ACC9E0}"/>
          </ac:spMkLst>
        </pc:spChg>
        <pc:spChg chg="add mod">
          <ac:chgData name="Микола Золотоніг" userId="5909f5995d42102a" providerId="LiveId" clId="{077DAFDC-E80C-42A9-AA01-A8BD3FBA330D}" dt="2023-09-02T09:43:29.543" v="632" actId="1076"/>
          <ac:spMkLst>
            <pc:docMk/>
            <pc:sldMk cId="1744247232" sldId="261"/>
            <ac:spMk id="8" creationId="{F3317667-3E52-4217-B9AA-100ECEACCAA2}"/>
          </ac:spMkLst>
        </pc:spChg>
        <pc:picChg chg="add mod">
          <ac:chgData name="Микола Золотоніг" userId="5909f5995d42102a" providerId="LiveId" clId="{077DAFDC-E80C-42A9-AA01-A8BD3FBA330D}" dt="2023-09-02T09:44:52.411" v="634" actId="14100"/>
          <ac:picMkLst>
            <pc:docMk/>
            <pc:sldMk cId="1744247232" sldId="261"/>
            <ac:picMk id="4" creationId="{D73F3CDC-0FED-4AF8-9385-6D669B6FF2F5}"/>
          </ac:picMkLst>
        </pc:picChg>
      </pc:sldChg>
      <pc:sldChg chg="addSp delSp modSp new del mod">
        <pc:chgData name="Микола Золотоніг" userId="5909f5995d42102a" providerId="LiveId" clId="{077DAFDC-E80C-42A9-AA01-A8BD3FBA330D}" dt="2023-09-02T09:24:52.427" v="305" actId="47"/>
        <pc:sldMkLst>
          <pc:docMk/>
          <pc:sldMk cId="2764025217" sldId="261"/>
        </pc:sldMkLst>
        <pc:spChg chg="mod">
          <ac:chgData name="Микола Золотоніг" userId="5909f5995d42102a" providerId="LiveId" clId="{077DAFDC-E80C-42A9-AA01-A8BD3FBA330D}" dt="2023-09-02T09:00:54.568" v="203" actId="14100"/>
          <ac:spMkLst>
            <pc:docMk/>
            <pc:sldMk cId="2764025217" sldId="261"/>
            <ac:spMk id="2" creationId="{6550CDA0-21F6-4D21-A75B-5CBC0CC59C72}"/>
          </ac:spMkLst>
        </pc:spChg>
        <pc:spChg chg="del">
          <ac:chgData name="Микола Золотоніг" userId="5909f5995d42102a" providerId="LiveId" clId="{077DAFDC-E80C-42A9-AA01-A8BD3FBA330D}" dt="2023-09-02T09:01:00.265" v="204"/>
          <ac:spMkLst>
            <pc:docMk/>
            <pc:sldMk cId="2764025217" sldId="261"/>
            <ac:spMk id="3" creationId="{94683D66-A3DA-4146-93FA-5CA0D8EEAE54}"/>
          </ac:spMkLst>
        </pc:spChg>
        <pc:spChg chg="add mod">
          <ac:chgData name="Микола Золотоніг" userId="5909f5995d42102a" providerId="LiveId" clId="{077DAFDC-E80C-42A9-AA01-A8BD3FBA330D}" dt="2023-09-02T09:01:32.998" v="213" actId="403"/>
          <ac:spMkLst>
            <pc:docMk/>
            <pc:sldMk cId="2764025217" sldId="261"/>
            <ac:spMk id="6" creationId="{978EA6A4-82D2-405A-84B8-CE311CA10633}"/>
          </ac:spMkLst>
        </pc:spChg>
        <pc:spChg chg="add mod">
          <ac:chgData name="Микола Золотоніг" userId="5909f5995d42102a" providerId="LiveId" clId="{077DAFDC-E80C-42A9-AA01-A8BD3FBA330D}" dt="2023-09-02T09:03:39.771" v="235" actId="2711"/>
          <ac:spMkLst>
            <pc:docMk/>
            <pc:sldMk cId="2764025217" sldId="261"/>
            <ac:spMk id="11" creationId="{AD397A43-3E9A-40AD-AD16-828AA1928733}"/>
          </ac:spMkLst>
        </pc:spChg>
        <pc:graphicFrameChg chg="add del mod">
          <ac:chgData name="Микола Золотоніг" userId="5909f5995d42102a" providerId="LiveId" clId="{077DAFDC-E80C-42A9-AA01-A8BD3FBA330D}" dt="2023-09-02T09:01:46.117" v="215"/>
          <ac:graphicFrameMkLst>
            <pc:docMk/>
            <pc:sldMk cId="2764025217" sldId="261"/>
            <ac:graphicFrameMk id="7" creationId="{3029CEEF-6A9F-478C-BADD-218B4BFBCB23}"/>
          </ac:graphicFrameMkLst>
        </pc:graphicFrameChg>
        <pc:graphicFrameChg chg="add del mod">
          <ac:chgData name="Микола Золотоніг" userId="5909f5995d42102a" providerId="LiveId" clId="{077DAFDC-E80C-42A9-AA01-A8BD3FBA330D}" dt="2023-09-02T09:02:02.151" v="217"/>
          <ac:graphicFrameMkLst>
            <pc:docMk/>
            <pc:sldMk cId="2764025217" sldId="261"/>
            <ac:graphicFrameMk id="8" creationId="{3FA0F269-B5CD-44F5-A266-C5D00543394F}"/>
          </ac:graphicFrameMkLst>
        </pc:graphicFrameChg>
        <pc:graphicFrameChg chg="add del mod">
          <ac:chgData name="Микола Золотоніг" userId="5909f5995d42102a" providerId="LiveId" clId="{077DAFDC-E80C-42A9-AA01-A8BD3FBA330D}" dt="2023-09-02T09:02:26.132" v="219"/>
          <ac:graphicFrameMkLst>
            <pc:docMk/>
            <pc:sldMk cId="2764025217" sldId="261"/>
            <ac:graphicFrameMk id="9" creationId="{8B2FF0B6-E25F-452A-AEB6-7065A2703F8A}"/>
          </ac:graphicFrameMkLst>
        </pc:graphicFrameChg>
        <pc:picChg chg="add mod">
          <ac:chgData name="Микола Золотоніг" userId="5909f5995d42102a" providerId="LiveId" clId="{077DAFDC-E80C-42A9-AA01-A8BD3FBA330D}" dt="2023-09-02T09:03:53.093" v="236" actId="1076"/>
          <ac:picMkLst>
            <pc:docMk/>
            <pc:sldMk cId="2764025217" sldId="261"/>
            <ac:picMk id="4" creationId="{98A2D34E-B98A-4B82-98CE-7C7D3FD76AA2}"/>
          </ac:picMkLst>
        </pc:picChg>
      </pc:sldChg>
      <pc:sldChg chg="addSp delSp modSp del mod">
        <pc:chgData name="Микола Золотоніг" userId="5909f5995d42102a" providerId="LiveId" clId="{077DAFDC-E80C-42A9-AA01-A8BD3FBA330D}" dt="2023-09-02T08:46:10.337" v="40" actId="47"/>
        <pc:sldMkLst>
          <pc:docMk/>
          <pc:sldMk cId="3437106307" sldId="261"/>
        </pc:sldMkLst>
        <pc:spChg chg="del mod">
          <ac:chgData name="Микола Золотоніг" userId="5909f5995d42102a" providerId="LiveId" clId="{077DAFDC-E80C-42A9-AA01-A8BD3FBA330D}" dt="2023-09-02T08:46:08.071" v="39" actId="478"/>
          <ac:spMkLst>
            <pc:docMk/>
            <pc:sldMk cId="3437106307" sldId="261"/>
            <ac:spMk id="2" creationId="{FAD36377-0F8D-4EC7-91E4-04FAB4335476}"/>
          </ac:spMkLst>
        </pc:spChg>
        <pc:spChg chg="add del mod">
          <ac:chgData name="Микола Золотоніг" userId="5909f5995d42102a" providerId="LiveId" clId="{077DAFDC-E80C-42A9-AA01-A8BD3FBA330D}" dt="2023-09-02T08:46:05.918" v="37" actId="478"/>
          <ac:spMkLst>
            <pc:docMk/>
            <pc:sldMk cId="3437106307" sldId="261"/>
            <ac:spMk id="5" creationId="{C05F3502-DE0F-4002-97BA-BDA7D5B17178}"/>
          </ac:spMkLst>
        </pc:spChg>
        <pc:spChg chg="add mod">
          <ac:chgData name="Микола Золотоніг" userId="5909f5995d42102a" providerId="LiveId" clId="{077DAFDC-E80C-42A9-AA01-A8BD3FBA330D}" dt="2023-09-02T08:46:08.071" v="39" actId="478"/>
          <ac:spMkLst>
            <pc:docMk/>
            <pc:sldMk cId="3437106307" sldId="261"/>
            <ac:spMk id="6" creationId="{B70F40E7-53A1-4B29-8B0E-23080371B58C}"/>
          </ac:spMkLst>
        </pc:spChg>
      </pc:sldChg>
      <pc:sldChg chg="delSp modSp new del mod">
        <pc:chgData name="Микола Золотоніг" userId="5909f5995d42102a" providerId="LiveId" clId="{077DAFDC-E80C-42A9-AA01-A8BD3FBA330D}" dt="2023-09-02T09:24:53.589" v="306" actId="47"/>
        <pc:sldMkLst>
          <pc:docMk/>
          <pc:sldMk cId="3281306093" sldId="262"/>
        </pc:sldMkLst>
        <pc:spChg chg="del">
          <ac:chgData name="Микола Золотоніг" userId="5909f5995d42102a" providerId="LiveId" clId="{077DAFDC-E80C-42A9-AA01-A8BD3FBA330D}" dt="2023-09-02T09:14:27.965" v="258" actId="478"/>
          <ac:spMkLst>
            <pc:docMk/>
            <pc:sldMk cId="3281306093" sldId="262"/>
            <ac:spMk id="2" creationId="{D6C6B118-20C2-435F-971C-1B25FBA767DD}"/>
          </ac:spMkLst>
        </pc:spChg>
        <pc:spChg chg="mod">
          <ac:chgData name="Микола Золотоніг" userId="5909f5995d42102a" providerId="LiveId" clId="{077DAFDC-E80C-42A9-AA01-A8BD3FBA330D}" dt="2023-09-02T09:19:33.151" v="290" actId="403"/>
          <ac:spMkLst>
            <pc:docMk/>
            <pc:sldMk cId="3281306093" sldId="262"/>
            <ac:spMk id="3" creationId="{2D33D39E-3F7F-4D53-945E-F1156E457B57}"/>
          </ac:spMkLst>
        </pc:spChg>
      </pc:sldChg>
      <pc:sldChg chg="new del">
        <pc:chgData name="Микола Золотоніг" userId="5909f5995d42102a" providerId="LiveId" clId="{077DAFDC-E80C-42A9-AA01-A8BD3FBA330D}" dt="2023-09-02T10:00:35.241" v="637" actId="47"/>
        <pc:sldMkLst>
          <pc:docMk/>
          <pc:sldMk cId="3694051237" sldId="262"/>
        </pc:sldMkLst>
      </pc:sldChg>
      <pc:sldChg chg="new del">
        <pc:chgData name="Микола Золотоніг" userId="5909f5995d42102a" providerId="LiveId" clId="{077DAFDC-E80C-42A9-AA01-A8BD3FBA330D}" dt="2023-09-02T10:00:36.185" v="638" actId="47"/>
        <pc:sldMkLst>
          <pc:docMk/>
          <pc:sldMk cId="1290064372"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37948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09613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82458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1813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62259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66673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144074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41340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701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37312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05F4B5-A533-4D3F-B129-EDA02778BB5D}" type="datetimeFigureOut">
              <a:rPr lang="uk-UA" smtClean="0"/>
              <a:t>25.09.2023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22116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69758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505F4B5-A533-4D3F-B129-EDA02778BB5D}" type="datetimeFigureOut">
              <a:rPr lang="uk-UA" smtClean="0"/>
              <a:t>25.09.2023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294931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0505F4B5-A533-4D3F-B129-EDA02778BB5D}" type="datetimeFigureOut">
              <a:rPr lang="uk-UA" smtClean="0"/>
              <a:t>25.09.2023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94180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5F4B5-A533-4D3F-B129-EDA02778BB5D}" type="datetimeFigureOut">
              <a:rPr lang="uk-UA" smtClean="0"/>
              <a:t>25.09.2023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419387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117008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6399212" y="5883275"/>
            <a:ext cx="914400" cy="365125"/>
          </a:xfrm>
        </p:spPr>
        <p:txBody>
          <a:bodyPr/>
          <a:lstStyle/>
          <a:p>
            <a:fld id="{0505F4B5-A533-4D3F-B129-EDA02778BB5D}" type="datetimeFigureOut">
              <a:rPr lang="uk-UA" smtClean="0"/>
              <a:t>25.09.2023</a:t>
            </a:fld>
            <a:endParaRPr lang="uk-UA"/>
          </a:p>
        </p:txBody>
      </p:sp>
      <p:sp>
        <p:nvSpPr>
          <p:cNvPr id="6" name="Footer Placeholder 5"/>
          <p:cNvSpPr>
            <a:spLocks noGrp="1"/>
          </p:cNvSpPr>
          <p:nvPr>
            <p:ph type="ftr" sz="quarter" idx="11"/>
          </p:nvPr>
        </p:nvSpPr>
        <p:spPr>
          <a:xfrm>
            <a:off x="1141412" y="5883275"/>
            <a:ext cx="5105400" cy="365125"/>
          </a:xfrm>
        </p:spPr>
        <p:txBody>
          <a:bodyPr/>
          <a:lstStyle/>
          <a:p>
            <a:endParaRPr lang="uk-UA"/>
          </a:p>
        </p:txBody>
      </p:sp>
      <p:sp>
        <p:nvSpPr>
          <p:cNvPr id="7" name="Slide Number Placeholder 6"/>
          <p:cNvSpPr>
            <a:spLocks noGrp="1"/>
          </p:cNvSpPr>
          <p:nvPr>
            <p:ph type="sldNum" sz="quarter" idx="12"/>
          </p:nvPr>
        </p:nvSpPr>
        <p:spPr>
          <a:xfrm>
            <a:off x="10742612" y="5883275"/>
            <a:ext cx="322567" cy="365125"/>
          </a:xfrm>
        </p:spPr>
        <p:txBody>
          <a:bodyPr/>
          <a:lstStyle/>
          <a:p>
            <a:fld id="{55D19911-9751-4507-A23D-6DA2356F6FCE}" type="slidenum">
              <a:rPr lang="uk-UA" smtClean="0"/>
              <a:t>‹№›</a:t>
            </a:fld>
            <a:endParaRPr lang="uk-UA"/>
          </a:p>
        </p:txBody>
      </p:sp>
    </p:spTree>
    <p:extLst>
      <p:ext uri="{BB962C8B-B14F-4D97-AF65-F5344CB8AC3E}">
        <p14:creationId xmlns:p14="http://schemas.microsoft.com/office/powerpoint/2010/main" val="38002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505F4B5-A533-4D3F-B129-EDA02778BB5D}" type="datetimeFigureOut">
              <a:rPr lang="uk-UA" smtClean="0"/>
              <a:t>25.09.2023</a:t>
            </a:fld>
            <a:endParaRPr lang="uk-U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uk-U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5D19911-9751-4507-A23D-6DA2356F6FCE}" type="slidenum">
              <a:rPr lang="uk-UA" smtClean="0"/>
              <a:t>‹№›</a:t>
            </a:fld>
            <a:endParaRPr lang="uk-UA"/>
          </a:p>
        </p:txBody>
      </p:sp>
    </p:spTree>
    <p:extLst>
      <p:ext uri="{BB962C8B-B14F-4D97-AF65-F5344CB8AC3E}">
        <p14:creationId xmlns:p14="http://schemas.microsoft.com/office/powerpoint/2010/main" val="182361820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6548B9-028D-4BC0-AC0A-8BB00E1B49F1}"/>
              </a:ext>
            </a:extLst>
          </p:cNvPr>
          <p:cNvSpPr>
            <a:spLocks noGrp="1"/>
          </p:cNvSpPr>
          <p:nvPr>
            <p:ph type="ctrTitle"/>
          </p:nvPr>
        </p:nvSpPr>
        <p:spPr>
          <a:xfrm>
            <a:off x="1523999" y="1987801"/>
            <a:ext cx="9144000" cy="2387600"/>
          </a:xfrm>
        </p:spPr>
        <p:txBody>
          <a:bodyPr>
            <a:normAutofit/>
          </a:bodyPr>
          <a:lstStyle/>
          <a:p>
            <a:pPr algn="ct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МОБІЛЬНИЙ РЯТУВАЛЬНИЙ ЦЕНТР ШВИДКОГО РЕАГУВАННЯ </a:t>
            </a:r>
            <a:b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br>
            <a:r>
              <a:rPr lang="uk-UA" sz="2400" b="1" i="1" dirty="0">
                <a:solidFill>
                  <a:schemeClr val="tx1"/>
                </a:solidFill>
                <a:effectLst>
                  <a:outerShdw blurRad="50800" dist="38100" algn="l" rotWithShape="0">
                    <a:prstClr val="black">
                      <a:alpha val="40000"/>
                    </a:prstClr>
                  </a:outerShdw>
                </a:effectLst>
                <a:latin typeface="Times New Roman" pitchFamily="18" charset="0"/>
                <a:cs typeface="Times New Roman" pitchFamily="18" charset="0"/>
              </a:rPr>
              <a:t>ДЕРЖАВНОЇ СЛУЖБИ УКРАЇНИ З НАДЗВИЧАЙНИХ СИТУАЦІЙ</a:t>
            </a:r>
            <a:endParaRPr lang="uk-UA" sz="2400" i="1" dirty="0">
              <a:solidFill>
                <a:schemeClr val="tx1"/>
              </a:solidFill>
            </a:endParaRPr>
          </a:p>
        </p:txBody>
      </p:sp>
      <p:sp>
        <p:nvSpPr>
          <p:cNvPr id="3" name="Підзаголовок 2">
            <a:extLst>
              <a:ext uri="{FF2B5EF4-FFF2-40B4-BE49-F238E27FC236}">
                <a16:creationId xmlns:a16="http://schemas.microsoft.com/office/drawing/2014/main" id="{34380008-0B10-4B32-A149-A3B02CF81DD2}"/>
              </a:ext>
            </a:extLst>
          </p:cNvPr>
          <p:cNvSpPr>
            <a:spLocks noGrp="1"/>
          </p:cNvSpPr>
          <p:nvPr>
            <p:ph type="subTitle" idx="1"/>
          </p:nvPr>
        </p:nvSpPr>
        <p:spPr>
          <a:xfrm>
            <a:off x="1681654" y="4596118"/>
            <a:ext cx="9144000" cy="1655762"/>
          </a:xfrm>
          <a:noFill/>
        </p:spPr>
        <p:txBody>
          <a:bodyPr>
            <a:normAutofit fontScale="85000" lnSpcReduction="20000"/>
          </a:bodyPr>
          <a:lstStyle/>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ГРУПА ЗАБЕЗПЕЧЕННЯ АВАРІЙНО-РЯТУВАЛЬНИХ РОБІТ</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pPr algn="ctr"/>
            <a:r>
              <a:rPr lang="uk-UA" sz="2800" b="1" i="1" dirty="0">
                <a:solidFill>
                  <a:schemeClr val="tx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13</a:t>
            </a:r>
          </a:p>
          <a:p>
            <a:endParaRPr lang="uk-UA" dirty="0"/>
          </a:p>
        </p:txBody>
      </p:sp>
      <p:pic>
        <p:nvPicPr>
          <p:cNvPr id="4" name="Рисунок 3">
            <a:extLst>
              <a:ext uri="{FF2B5EF4-FFF2-40B4-BE49-F238E27FC236}">
                <a16:creationId xmlns:a16="http://schemas.microsoft.com/office/drawing/2014/main" id="{65542CDE-442E-4C1E-8633-65BFFDC5B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49" y="332039"/>
            <a:ext cx="2566301" cy="2387601"/>
          </a:xfrm>
          <a:prstGeom prst="rect">
            <a:avLst/>
          </a:prstGeom>
        </p:spPr>
      </p:pic>
    </p:spTree>
    <p:extLst>
      <p:ext uri="{BB962C8B-B14F-4D97-AF65-F5344CB8AC3E}">
        <p14:creationId xmlns:p14="http://schemas.microsoft.com/office/powerpoint/2010/main" val="423274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EC9DF6-3276-4A69-95A0-BA210530F96D}"/>
              </a:ext>
            </a:extLst>
          </p:cNvPr>
          <p:cNvSpPr>
            <a:spLocks noGrp="1"/>
          </p:cNvSpPr>
          <p:nvPr>
            <p:ph type="title"/>
          </p:nvPr>
        </p:nvSpPr>
        <p:spPr>
          <a:xfrm>
            <a:off x="1393638" y="1390836"/>
            <a:ext cx="9404723" cy="1400530"/>
          </a:xfrm>
        </p:spPr>
        <p:txBody>
          <a:bodyPr>
            <a:normAutofit/>
          </a:bodyPr>
          <a:lstStyle/>
          <a:p>
            <a:pPr algn="ctr"/>
            <a:r>
              <a:rPr lang="uk-UA" sz="4000" dirty="0">
                <a:latin typeface="Times New Roman" panose="02020603050405020304" pitchFamily="18" charset="0"/>
                <a:cs typeface="Times New Roman" panose="02020603050405020304" pitchFamily="18" charset="0"/>
              </a:rPr>
              <a:t>ПРОФІЛЬНА ПІДГОТОВКА</a:t>
            </a:r>
          </a:p>
        </p:txBody>
      </p:sp>
      <p:sp>
        <p:nvSpPr>
          <p:cNvPr id="3" name="Місце для вмісту 2">
            <a:extLst>
              <a:ext uri="{FF2B5EF4-FFF2-40B4-BE49-F238E27FC236}">
                <a16:creationId xmlns:a16="http://schemas.microsoft.com/office/drawing/2014/main" id="{DAB09601-A1FA-4385-80A8-A396C00B8711}"/>
              </a:ext>
            </a:extLst>
          </p:cNvPr>
          <p:cNvSpPr>
            <a:spLocks noGrp="1"/>
          </p:cNvSpPr>
          <p:nvPr>
            <p:ph idx="1"/>
          </p:nvPr>
        </p:nvSpPr>
        <p:spPr>
          <a:xfrm>
            <a:off x="1489728" y="2976900"/>
            <a:ext cx="9308633" cy="1089735"/>
          </a:xfrm>
        </p:spPr>
        <p:txBody>
          <a:bodyPr>
            <a:normAutofit/>
          </a:bodyPr>
          <a:lstStyle/>
          <a:p>
            <a:pPr algn="just"/>
            <a:r>
              <a:rPr lang="uk-UA" sz="3200" b="1" dirty="0">
                <a:solidFill>
                  <a:srgbClr val="92D050"/>
                </a:solidFill>
                <a:latin typeface="Times New Roman" panose="02020603050405020304" pitchFamily="18" charset="0"/>
                <a:cs typeface="Times New Roman" panose="02020603050405020304" pitchFamily="18" charset="0"/>
              </a:rPr>
              <a:t>Тема: </a:t>
            </a:r>
            <a:r>
              <a:rPr lang="uk-UA" sz="3200" b="1" dirty="0">
                <a:solidFill>
                  <a:srgbClr val="92D050"/>
                </a:solidFill>
                <a:effectLst/>
                <a:latin typeface="Times New Roman" panose="02020603050405020304" pitchFamily="18" charset="0"/>
                <a:ea typeface="Times New Roman" panose="02020603050405020304" pitchFamily="18" charset="0"/>
              </a:rPr>
              <a:t>Кодекс цивільного захисту України.</a:t>
            </a:r>
            <a:endParaRPr lang="uk-UA" sz="32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70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B13993-828A-44E6-8254-A08FB69722A3}"/>
              </a:ext>
            </a:extLst>
          </p:cNvPr>
          <p:cNvSpPr txBox="1"/>
          <p:nvPr/>
        </p:nvSpPr>
        <p:spPr>
          <a:xfrm>
            <a:off x="528119" y="229784"/>
            <a:ext cx="11279182" cy="1077218"/>
          </a:xfrm>
          <a:prstGeom prst="rect">
            <a:avLst/>
          </a:prstGeom>
          <a:noFill/>
        </p:spPr>
        <p:txBody>
          <a:bodyPr wrap="square">
            <a:spAutoFit/>
          </a:bodyPr>
          <a:lstStyle/>
          <a:p>
            <a:pPr algn="just"/>
            <a:r>
              <a:rPr lang="uk-UA" sz="1600" b="1" dirty="0" err="1">
                <a:solidFill>
                  <a:srgbClr val="92D050"/>
                </a:solidFill>
                <a:effectLst/>
                <a:latin typeface="Times New Roman" panose="02020603050405020304" pitchFamily="18" charset="0"/>
                <a:cs typeface="Times New Roman" panose="02020603050405020304" pitchFamily="18" charset="0"/>
              </a:rPr>
              <a:t>Ко́декс</a:t>
            </a:r>
            <a:r>
              <a:rPr lang="uk-UA" sz="1600" b="1" dirty="0">
                <a:solidFill>
                  <a:srgbClr val="92D050"/>
                </a:solidFill>
                <a:effectLst/>
                <a:latin typeface="Times New Roman" panose="02020603050405020304" pitchFamily="18" charset="0"/>
                <a:cs typeface="Times New Roman" panose="02020603050405020304" pitchFamily="18" charset="0"/>
              </a:rPr>
              <a:t> </a:t>
            </a:r>
            <a:r>
              <a:rPr lang="uk-UA" sz="1600" b="1" dirty="0" err="1">
                <a:solidFill>
                  <a:srgbClr val="92D050"/>
                </a:solidFill>
                <a:effectLst/>
                <a:latin typeface="Times New Roman" panose="02020603050405020304" pitchFamily="18" charset="0"/>
                <a:cs typeface="Times New Roman" panose="02020603050405020304" pitchFamily="18" charset="0"/>
              </a:rPr>
              <a:t>циві́льного</a:t>
            </a:r>
            <a:r>
              <a:rPr lang="uk-UA" sz="1600" b="1" dirty="0">
                <a:solidFill>
                  <a:srgbClr val="92D050"/>
                </a:solidFill>
                <a:effectLst/>
                <a:latin typeface="Times New Roman" panose="02020603050405020304" pitchFamily="18" charset="0"/>
                <a:cs typeface="Times New Roman" panose="02020603050405020304" pitchFamily="18" charset="0"/>
              </a:rPr>
              <a:t> </a:t>
            </a:r>
            <a:r>
              <a:rPr lang="uk-UA" sz="1600" b="1" dirty="0" err="1">
                <a:solidFill>
                  <a:srgbClr val="92D050"/>
                </a:solidFill>
                <a:effectLst/>
                <a:latin typeface="Times New Roman" panose="02020603050405020304" pitchFamily="18" charset="0"/>
                <a:cs typeface="Times New Roman" panose="02020603050405020304" pitchFamily="18" charset="0"/>
              </a:rPr>
              <a:t>за́хисту</a:t>
            </a:r>
            <a:r>
              <a:rPr lang="uk-UA" sz="1600" b="1" dirty="0">
                <a:solidFill>
                  <a:srgbClr val="92D050"/>
                </a:solidFill>
                <a:effectLst/>
                <a:latin typeface="Times New Roman" panose="02020603050405020304" pitchFamily="18" charset="0"/>
                <a:cs typeface="Times New Roman" panose="02020603050405020304" pitchFamily="18" charset="0"/>
              </a:rPr>
              <a:t> </a:t>
            </a:r>
            <a:r>
              <a:rPr lang="uk-UA" sz="1600" b="1" dirty="0" err="1">
                <a:solidFill>
                  <a:srgbClr val="92D050"/>
                </a:solidFill>
                <a:effectLst/>
                <a:latin typeface="Times New Roman" panose="02020603050405020304" pitchFamily="18" charset="0"/>
                <a:cs typeface="Times New Roman" panose="02020603050405020304" pitchFamily="18" charset="0"/>
              </a:rPr>
              <a:t>Україн́и</a:t>
            </a:r>
            <a:r>
              <a:rPr lang="uk-UA" sz="1600" b="1" dirty="0">
                <a:solidFill>
                  <a:srgbClr val="92D050"/>
                </a:solidFill>
                <a:effectLst/>
                <a:latin typeface="Times New Roman" panose="02020603050405020304" pitchFamily="18" charset="0"/>
                <a:cs typeface="Times New Roman" panose="02020603050405020304" pitchFamily="18" charset="0"/>
              </a:rPr>
              <a:t> </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кодекс</a:t>
            </a:r>
            <a:r>
              <a:rPr lang="uk-UA" sz="1600" dirty="0">
                <a:effectLst/>
                <a:latin typeface="Times New Roman" panose="02020603050405020304" pitchFamily="18" charset="0"/>
                <a:cs typeface="Times New Roman" panose="02020603050405020304" pitchFamily="18" charset="0"/>
              </a:rPr>
              <a:t>, що регулює </a:t>
            </a:r>
            <a:r>
              <a:rPr lang="uk-UA" sz="1600" strike="noStrike" dirty="0">
                <a:effectLst/>
                <a:latin typeface="Times New Roman" panose="02020603050405020304" pitchFamily="18" charset="0"/>
                <a:cs typeface="Times New Roman" panose="02020603050405020304" pitchFamily="18" charset="0"/>
              </a:rPr>
              <a:t>відносини</a:t>
            </a:r>
            <a:r>
              <a:rPr lang="uk-UA" sz="1600" dirty="0">
                <a:effectLst/>
                <a:latin typeface="Times New Roman" panose="02020603050405020304" pitchFamily="18" charset="0"/>
                <a:cs typeface="Times New Roman" panose="02020603050405020304" pitchFamily="18" charset="0"/>
              </a:rPr>
              <a:t>, пов'язані із захистом </a:t>
            </a:r>
            <a:r>
              <a:rPr lang="uk-UA" sz="1600" strike="noStrike" dirty="0">
                <a:effectLst/>
                <a:latin typeface="Times New Roman" panose="02020603050405020304" pitchFamily="18" charset="0"/>
                <a:cs typeface="Times New Roman" panose="02020603050405020304" pitchFamily="18" charset="0"/>
              </a:rPr>
              <a:t>населення</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територій</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навколишнього природного середовища</a:t>
            </a:r>
            <a:r>
              <a:rPr lang="uk-UA" sz="1600" dirty="0">
                <a:effectLst/>
                <a:latin typeface="Times New Roman" panose="02020603050405020304" pitchFamily="18" charset="0"/>
                <a:cs typeface="Times New Roman" panose="02020603050405020304" pitchFamily="18" charset="0"/>
              </a:rPr>
              <a:t> та </a:t>
            </a:r>
            <a:r>
              <a:rPr lang="uk-UA" sz="1600" strike="noStrike" dirty="0">
                <a:effectLst/>
                <a:latin typeface="Times New Roman" panose="02020603050405020304" pitchFamily="18" charset="0"/>
                <a:cs typeface="Times New Roman" panose="02020603050405020304" pitchFamily="18" charset="0"/>
              </a:rPr>
              <a:t>майна</a:t>
            </a:r>
            <a:r>
              <a:rPr lang="uk-UA" sz="1600" dirty="0">
                <a:effectLst/>
                <a:latin typeface="Times New Roman" panose="02020603050405020304" pitchFamily="18" charset="0"/>
                <a:cs typeface="Times New Roman" panose="02020603050405020304" pitchFamily="18" charset="0"/>
              </a:rPr>
              <a:t> від </a:t>
            </a:r>
            <a:r>
              <a:rPr lang="uk-UA" sz="1600" strike="noStrike" dirty="0">
                <a:effectLst/>
                <a:latin typeface="Times New Roman" panose="02020603050405020304" pitchFamily="18" charset="0"/>
                <a:cs typeface="Times New Roman" panose="02020603050405020304" pitchFamily="18" charset="0"/>
              </a:rPr>
              <a:t>надзвичайних ситуацій</a:t>
            </a:r>
            <a:r>
              <a:rPr lang="uk-UA" sz="1600" dirty="0">
                <a:effectLst/>
                <a:latin typeface="Times New Roman" panose="02020603050405020304" pitchFamily="18" charset="0"/>
                <a:cs typeface="Times New Roman" panose="02020603050405020304" pitchFamily="18" charset="0"/>
              </a:rPr>
              <a:t>, реагуванням на них, функціонуванням єдиної державної системи </a:t>
            </a:r>
            <a:r>
              <a:rPr lang="uk-UA" sz="1600" strike="noStrike" dirty="0">
                <a:effectLst/>
                <a:latin typeface="Times New Roman" panose="02020603050405020304" pitchFamily="18" charset="0"/>
                <a:cs typeface="Times New Roman" panose="02020603050405020304" pitchFamily="18" charset="0"/>
              </a:rPr>
              <a:t>цивільного захисту</a:t>
            </a:r>
            <a:r>
              <a:rPr lang="uk-UA" sz="1600" dirty="0">
                <a:effectLst/>
                <a:latin typeface="Times New Roman" panose="02020603050405020304" pitchFamily="18" charset="0"/>
                <a:cs typeface="Times New Roman" panose="02020603050405020304" pitchFamily="18" charset="0"/>
              </a:rPr>
              <a:t>, та визначає </a:t>
            </a:r>
            <a:r>
              <a:rPr lang="uk-UA" sz="1600" strike="noStrike" dirty="0">
                <a:effectLst/>
                <a:latin typeface="Times New Roman" panose="02020603050405020304" pitchFamily="18" charset="0"/>
                <a:cs typeface="Times New Roman" panose="02020603050405020304" pitchFamily="18" charset="0"/>
              </a:rPr>
              <a:t>повноваження</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органів влади</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права</a:t>
            </a:r>
            <a:r>
              <a:rPr lang="uk-UA" sz="1600" dirty="0">
                <a:effectLst/>
                <a:latin typeface="Times New Roman" panose="02020603050405020304" pitchFamily="18" charset="0"/>
                <a:cs typeface="Times New Roman" panose="02020603050405020304" pitchFamily="18" charset="0"/>
              </a:rPr>
              <a:t> та </a:t>
            </a:r>
            <a:r>
              <a:rPr lang="uk-UA" sz="1600" strike="noStrike" dirty="0">
                <a:effectLst/>
                <a:latin typeface="Times New Roman" panose="02020603050405020304" pitchFamily="18" charset="0"/>
                <a:cs typeface="Times New Roman" panose="02020603050405020304" pitchFamily="18" charset="0"/>
              </a:rPr>
              <a:t>обов'язки</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громадян</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підприємств</a:t>
            </a:r>
            <a:r>
              <a:rPr lang="uk-UA" sz="1600" dirty="0">
                <a:effectLst/>
                <a:latin typeface="Times New Roman" panose="02020603050405020304" pitchFamily="18" charset="0"/>
                <a:cs typeface="Times New Roman" panose="02020603050405020304" pitchFamily="18" charset="0"/>
              </a:rPr>
              <a:t>, </a:t>
            </a:r>
            <a:r>
              <a:rPr lang="uk-UA" sz="1600" strike="noStrike" dirty="0">
                <a:effectLst/>
                <a:latin typeface="Times New Roman" panose="02020603050405020304" pitchFamily="18" charset="0"/>
                <a:cs typeface="Times New Roman" panose="02020603050405020304" pitchFamily="18" charset="0"/>
              </a:rPr>
              <a:t>установ</a:t>
            </a:r>
            <a:r>
              <a:rPr lang="uk-UA" sz="1600" dirty="0">
                <a:effectLst/>
                <a:latin typeface="Times New Roman" panose="02020603050405020304" pitchFamily="18" charset="0"/>
                <a:cs typeface="Times New Roman" panose="02020603050405020304" pitchFamily="18" charset="0"/>
              </a:rPr>
              <a:t> та </a:t>
            </a:r>
            <a:r>
              <a:rPr lang="uk-UA" sz="1600" strike="noStrike" dirty="0">
                <a:effectLst/>
                <a:latin typeface="Times New Roman" panose="02020603050405020304" pitchFamily="18" charset="0"/>
                <a:cs typeface="Times New Roman" panose="02020603050405020304" pitchFamily="18" charset="0"/>
              </a:rPr>
              <a:t>організацій</a:t>
            </a:r>
            <a:r>
              <a:rPr lang="uk-UA" sz="1600" dirty="0">
                <a:effectLst/>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3081267-866E-FFC0-4E74-648C0AFC1C8F}"/>
              </a:ext>
            </a:extLst>
          </p:cNvPr>
          <p:cNvSpPr txBox="1"/>
          <p:nvPr/>
        </p:nvSpPr>
        <p:spPr>
          <a:xfrm>
            <a:off x="528119" y="1406161"/>
            <a:ext cx="11279182"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1600" b="1"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НА МОМЕНТ ПРИЙНЯТТЯ КОДЕКС МІСТИВ 140 СТАТЕЙ І ЧОТИРИ ПРИКІНЦЕВИХ/ПЕРЕХІДНИХ ПОЛОЖЕННЯ, ОБ'ЄДНАНИХ У 12 РОЗДІЛІВ:</a:t>
            </a:r>
          </a:p>
        </p:txBody>
      </p:sp>
      <p:sp>
        <p:nvSpPr>
          <p:cNvPr id="9" name="TextBox 8">
            <a:extLst>
              <a:ext uri="{FF2B5EF4-FFF2-40B4-BE49-F238E27FC236}">
                <a16:creationId xmlns:a16="http://schemas.microsoft.com/office/drawing/2014/main" id="{48FE02C1-5379-4E40-957D-2E0CCA7319A9}"/>
              </a:ext>
            </a:extLst>
          </p:cNvPr>
          <p:cNvSpPr txBox="1"/>
          <p:nvPr/>
        </p:nvSpPr>
        <p:spPr>
          <a:xfrm>
            <a:off x="528119" y="1912213"/>
            <a:ext cx="10935121" cy="4924425"/>
          </a:xfrm>
          <a:prstGeom prst="rect">
            <a:avLst/>
          </a:prstGeom>
          <a:noFill/>
        </p:spPr>
        <p:txBody>
          <a:bodyPr wrap="square">
            <a:spAutoFit/>
          </a:bodyPr>
          <a:lstStyle/>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ЗАГАЛЬНА ЧАСТИНА</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II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ЄДИНА ДЕРЖАВНА СИСТЕМА ЦИВІЛЬНОГО 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III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ПОВНОВАЖЕННЯ СУБ'ЄКТІВ ЗАБЕЗПЕЧЕННЯ ЦИВІЛЬНОГО 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IV</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ЗАХИСТ НАСЕЛЕННЯ І ТЕРИТОРІЙ ВІД НАДЗВИЧАЙНИХ СИТУАЦІЙ</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V</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ЗАПОБІГАННЯ НАДЗВИЧАЙНИМ СИТУАЦІЯМ</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VI </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РЕАГУВАННЯ НА НАДЗВИЧАЙНІ СИТУАЦІЇ ТА ЛІКВІДАЦІЯ ЇХ НАСЛІДКІВ</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VII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НАВЧАННЯ ОСІБ РЯДОВОГО І НАЧАЛЬНИЦЬКОГО СКЛАДУ СЛУЖБИ ЦИВІЛЬНОГО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ЗАХИСТУ ТА РЯТУВАЛЬНИКІВ, КЕРІВНОГО СКЛАДУ, ФАХІВЦІВ, ДІЯЛЬНІСТЬ ЯКИХ ПОВ'ЯЗАНА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 ОРГАНІЗАЦІЄЮ І ЗДІЙСНЕННЯМ ЗАХОДІВ З ПИТАНЬ ЦИВІЛЬНОГО ЗАХИСТУ, ПІДГОТОВКА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ОРГАНІВ УПРАВЛІННЯ ТА СИЛ ЦИВІЛЬНОГО 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VIII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ФІНАНСОВЕ ТА МАТЕРІАЛЬНО-ТЕХНІЧНЕ ЗАБЕЗПЕЧЕННЯ ЗАХОДІВ ЦИВІЛЬНОГО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IX</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КОМПЛЕКТУВАННЯ ОРГАНІВ УПРАВЛІННЯ ТА СИЛ ЦИВІЛЬНОГО ЗАХИСТУ,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ПРОХОДЖЕННЯ СЛУЖБИ ЦИВІЛЬНОГО 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X</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СОЦІАЛЬНИЙ ТА ПРАВОВИЙ ЗАХИСТ ОСІБ РЯДОВОГО І НАЧАЛЬНИЦЬКОГО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СКЛАДУ СЛУЖБИ ЦИВІЛЬНОГО ЗАХИСТУ, ПРАЦІВНИКІВ ОРГАНІВ УПРАВЛІННЯ ТА СИЛ </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ЦИВІЛЬНОГО ЗАХИСТУ І ОСІБ, ЗВІЛЬНЕНИХ ІЗ СЛУЖБИ ЦИВІЛЬНОГО ЗАХИСТУ</a:t>
            </a:r>
          </a:p>
          <a:p>
            <a:pPr marL="457200" marR="0" lvl="1" indent="-457200" algn="just"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XI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ЗАКЛЮЧНА ЧАСТИНА</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uk-UA" altLang="uk-UA" sz="1600" b="0" i="1"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Розділ XII</a:t>
            </a:r>
            <a:r>
              <a:rPr kumimoji="0" lang="uk-UA" altLang="uk-UA"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uk-UA" altLang="uk-UA" sz="1600" b="0" i="0" u="none" strike="noStrike" cap="none" normalizeH="0" baseline="0" dirty="0">
                <a:ln>
                  <a:noFill/>
                </a:ln>
                <a:effectLst/>
                <a:latin typeface="Times New Roman" panose="02020603050405020304" pitchFamily="18" charset="0"/>
                <a:cs typeface="Times New Roman" panose="02020603050405020304" pitchFamily="18" charset="0"/>
              </a:rPr>
              <a:t>ПРИКІНЦЕВІ ТА ПЕРЕХІДНІ ПОЛОЖЕННЯ.</a:t>
            </a:r>
          </a:p>
        </p:txBody>
      </p:sp>
    </p:spTree>
    <p:extLst>
      <p:ext uri="{BB962C8B-B14F-4D97-AF65-F5344CB8AC3E}">
        <p14:creationId xmlns:p14="http://schemas.microsoft.com/office/powerpoint/2010/main" val="1778328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C6B76-7B73-408F-5948-30A9E7F8870A}"/>
              </a:ext>
            </a:extLst>
          </p:cNvPr>
          <p:cNvSpPr txBox="1"/>
          <p:nvPr/>
        </p:nvSpPr>
        <p:spPr>
          <a:xfrm>
            <a:off x="3173027" y="256089"/>
            <a:ext cx="6094520" cy="400110"/>
          </a:xfrm>
          <a:prstGeom prst="rect">
            <a:avLst/>
          </a:prstGeom>
          <a:noFill/>
        </p:spPr>
        <p:txBody>
          <a:bodyPr wrap="square">
            <a:spAutoFit/>
          </a:bodyPr>
          <a:lstStyle/>
          <a:p>
            <a:pPr algn="ctr"/>
            <a:r>
              <a:rPr lang="ru-RU" sz="2000" b="1" i="0" dirty="0">
                <a:solidFill>
                  <a:srgbClr val="92D050"/>
                </a:solidFill>
                <a:effectLst/>
                <a:latin typeface="Times New Roman" panose="02020603050405020304" pitchFamily="18" charset="0"/>
              </a:rPr>
              <a:t>СИЛИ ЦИВІЛЬНОГО ЗАХИСТУ</a:t>
            </a:r>
            <a:endParaRPr lang="uk-UA" sz="2000" dirty="0">
              <a:solidFill>
                <a:srgbClr val="92D050"/>
              </a:solidFill>
            </a:endParaRPr>
          </a:p>
        </p:txBody>
      </p:sp>
      <p:sp>
        <p:nvSpPr>
          <p:cNvPr id="6" name="TextBox 5">
            <a:extLst>
              <a:ext uri="{FF2B5EF4-FFF2-40B4-BE49-F238E27FC236}">
                <a16:creationId xmlns:a16="http://schemas.microsoft.com/office/drawing/2014/main" id="{F766411D-43F1-E929-3FAF-BCE29568B283}"/>
              </a:ext>
            </a:extLst>
          </p:cNvPr>
          <p:cNvSpPr txBox="1"/>
          <p:nvPr/>
        </p:nvSpPr>
        <p:spPr>
          <a:xfrm>
            <a:off x="435745" y="4084935"/>
            <a:ext cx="5049915" cy="2123658"/>
          </a:xfrm>
          <a:prstGeom prst="rect">
            <a:avLst/>
          </a:prstGeom>
          <a:noFill/>
        </p:spPr>
        <p:txBody>
          <a:bodyPr wrap="square">
            <a:spAutoFit/>
          </a:bodyPr>
          <a:lstStyle/>
          <a:p>
            <a:pPr algn="just"/>
            <a:r>
              <a:rPr lang="uk-UA" sz="1600" b="0" i="0" dirty="0">
                <a:solidFill>
                  <a:srgbClr val="92D050"/>
                </a:solidFill>
                <a:effectLst/>
                <a:latin typeface="Times New Roman" panose="02020603050405020304" pitchFamily="18" charset="0"/>
              </a:rPr>
              <a:t>Склад та основні завдання сил цивільного захисту</a:t>
            </a:r>
          </a:p>
          <a:p>
            <a:pPr algn="just"/>
            <a:r>
              <a:rPr lang="uk-UA" sz="1600" b="0" i="0" dirty="0">
                <a:effectLst/>
                <a:latin typeface="Times New Roman" panose="02020603050405020304" pitchFamily="18" charset="0"/>
              </a:rPr>
              <a:t>1. До сил цивільного захисту належать:</a:t>
            </a:r>
          </a:p>
          <a:p>
            <a:pPr algn="just"/>
            <a:r>
              <a:rPr lang="uk-UA" sz="1600" b="0" i="0" dirty="0">
                <a:effectLst/>
                <a:latin typeface="Times New Roman" panose="02020603050405020304" pitchFamily="18" charset="0"/>
              </a:rPr>
              <a:t>1) </a:t>
            </a:r>
            <a:r>
              <a:rPr lang="uk-UA" sz="1600" b="0" i="0" dirty="0" err="1">
                <a:effectLst/>
                <a:latin typeface="Times New Roman" panose="02020603050405020304" pitchFamily="18" charset="0"/>
              </a:rPr>
              <a:t>Оперативно</a:t>
            </a:r>
            <a:r>
              <a:rPr lang="uk-UA" sz="1600" b="0" i="0" dirty="0">
                <a:effectLst/>
                <a:latin typeface="Times New Roman" panose="02020603050405020304" pitchFamily="18" charset="0"/>
              </a:rPr>
              <a:t>-рятувальна служба цивільного захисту;</a:t>
            </a:r>
          </a:p>
          <a:p>
            <a:pPr algn="just"/>
            <a:r>
              <a:rPr lang="uk-UA" sz="1600" b="0" i="0" dirty="0">
                <a:effectLst/>
                <a:latin typeface="Times New Roman" panose="02020603050405020304" pitchFamily="18" charset="0"/>
              </a:rPr>
              <a:t>2) аварійно-рятувальні служби;</a:t>
            </a:r>
          </a:p>
          <a:p>
            <a:pPr algn="just"/>
            <a:r>
              <a:rPr lang="uk-UA" sz="1600" b="0" i="0" dirty="0">
                <a:effectLst/>
                <a:latin typeface="Times New Roman" panose="02020603050405020304" pitchFamily="18" charset="0"/>
              </a:rPr>
              <a:t>3) формування цивільного захисту;</a:t>
            </a:r>
          </a:p>
          <a:p>
            <a:pPr algn="just"/>
            <a:r>
              <a:rPr lang="uk-UA" sz="1600" b="0" i="0" dirty="0">
                <a:effectLst/>
                <a:latin typeface="Times New Roman" panose="02020603050405020304" pitchFamily="18" charset="0"/>
              </a:rPr>
              <a:t>4) спеціалізовані служби цивільного захисту;</a:t>
            </a:r>
          </a:p>
          <a:p>
            <a:pPr algn="just"/>
            <a:r>
              <a:rPr lang="uk-UA" sz="1600" b="0" i="0" dirty="0">
                <a:effectLst/>
                <a:latin typeface="Times New Roman" panose="02020603050405020304" pitchFamily="18" charset="0"/>
              </a:rPr>
              <a:t>5) </a:t>
            </a:r>
            <a:r>
              <a:rPr lang="uk-UA" sz="1600" b="0" i="0" dirty="0" err="1">
                <a:effectLst/>
                <a:latin typeface="Times New Roman" panose="02020603050405020304" pitchFamily="18" charset="0"/>
              </a:rPr>
              <a:t>пожежно</a:t>
            </a:r>
            <a:r>
              <a:rPr lang="uk-UA" sz="1600" b="0" i="0" dirty="0">
                <a:effectLst/>
                <a:latin typeface="Times New Roman" panose="02020603050405020304" pitchFamily="18" charset="0"/>
              </a:rPr>
              <a:t>-рятувальні підрозділи (частини);</a:t>
            </a:r>
          </a:p>
          <a:p>
            <a:pPr algn="just"/>
            <a:r>
              <a:rPr lang="uk-UA" sz="1600" b="0" i="0" dirty="0">
                <a:effectLst/>
                <a:latin typeface="Times New Roman" panose="02020603050405020304" pitchFamily="18" charset="0"/>
              </a:rPr>
              <a:t>6) добровільні формування цивільного захисту.</a:t>
            </a:r>
          </a:p>
        </p:txBody>
      </p:sp>
      <p:sp>
        <p:nvSpPr>
          <p:cNvPr id="8" name="TextBox 7">
            <a:extLst>
              <a:ext uri="{FF2B5EF4-FFF2-40B4-BE49-F238E27FC236}">
                <a16:creationId xmlns:a16="http://schemas.microsoft.com/office/drawing/2014/main" id="{48AF55A1-2C0C-ED7A-359A-E7C844960AB8}"/>
              </a:ext>
            </a:extLst>
          </p:cNvPr>
          <p:cNvSpPr txBox="1"/>
          <p:nvPr/>
        </p:nvSpPr>
        <p:spPr>
          <a:xfrm>
            <a:off x="435745" y="847073"/>
            <a:ext cx="5049915" cy="3046988"/>
          </a:xfrm>
          <a:prstGeom prst="rect">
            <a:avLst/>
          </a:prstGeom>
          <a:noFill/>
        </p:spPr>
        <p:txBody>
          <a:bodyPr wrap="square">
            <a:spAutoFit/>
          </a:bodyPr>
          <a:lstStyle/>
          <a:p>
            <a:r>
              <a:rPr lang="ru-RU" sz="1600" b="0" i="0" dirty="0" err="1">
                <a:solidFill>
                  <a:srgbClr val="92D050"/>
                </a:solidFill>
                <a:effectLst/>
                <a:latin typeface="Times New Roman" panose="02020603050405020304" pitchFamily="18" charset="0"/>
              </a:rPr>
              <a:t>Основними</a:t>
            </a:r>
            <a:r>
              <a:rPr lang="ru-RU" sz="1600" b="0" i="0" dirty="0">
                <a:solidFill>
                  <a:srgbClr val="92D050"/>
                </a:solidFill>
                <a:effectLst/>
                <a:latin typeface="Times New Roman" panose="02020603050405020304" pitchFamily="18" charset="0"/>
              </a:rPr>
              <a:t> </a:t>
            </a:r>
            <a:r>
              <a:rPr lang="ru-RU" sz="1600" b="0" i="0" dirty="0" err="1">
                <a:solidFill>
                  <a:srgbClr val="92D050"/>
                </a:solidFill>
                <a:effectLst/>
                <a:latin typeface="Times New Roman" panose="02020603050405020304" pitchFamily="18" charset="0"/>
              </a:rPr>
              <a:t>завданнями</a:t>
            </a:r>
            <a:r>
              <a:rPr lang="ru-RU" sz="1600" b="0" i="0" dirty="0">
                <a:solidFill>
                  <a:srgbClr val="92D050"/>
                </a:solidFill>
                <a:effectLst/>
                <a:latin typeface="Times New Roman" panose="02020603050405020304" pitchFamily="18" charset="0"/>
              </a:rPr>
              <a:t> сил </a:t>
            </a:r>
            <a:r>
              <a:rPr lang="ru-RU" sz="1600" b="0" i="0" dirty="0" err="1">
                <a:solidFill>
                  <a:srgbClr val="92D050"/>
                </a:solidFill>
                <a:effectLst/>
                <a:latin typeface="Times New Roman" panose="02020603050405020304" pitchFamily="18" charset="0"/>
              </a:rPr>
              <a:t>цивільного</a:t>
            </a:r>
            <a:r>
              <a:rPr lang="ru-RU" sz="1600" b="0" i="0" dirty="0">
                <a:solidFill>
                  <a:srgbClr val="92D050"/>
                </a:solidFill>
                <a:effectLst/>
                <a:latin typeface="Times New Roman" panose="02020603050405020304" pitchFamily="18" charset="0"/>
              </a:rPr>
              <a:t> </a:t>
            </a:r>
            <a:r>
              <a:rPr lang="ru-RU" sz="1600" b="0" i="0" dirty="0" err="1">
                <a:solidFill>
                  <a:srgbClr val="92D050"/>
                </a:solidFill>
                <a:effectLst/>
                <a:latin typeface="Times New Roman" panose="02020603050405020304" pitchFamily="18" charset="0"/>
              </a:rPr>
              <a:t>захисту</a:t>
            </a:r>
            <a:r>
              <a:rPr lang="ru-RU" sz="1600" b="0" i="0" dirty="0">
                <a:solidFill>
                  <a:srgbClr val="92D050"/>
                </a:solidFill>
                <a:effectLst/>
                <a:latin typeface="Times New Roman" panose="02020603050405020304" pitchFamily="18" charset="0"/>
              </a:rPr>
              <a:t> є</a:t>
            </a:r>
          </a:p>
          <a:p>
            <a:pPr algn="just"/>
            <a:r>
              <a:rPr lang="uk-UA" sz="1600" b="0" i="0" dirty="0">
                <a:effectLst/>
                <a:latin typeface="Times New Roman" panose="02020603050405020304" pitchFamily="18" charset="0"/>
              </a:rPr>
              <a:t>1) проведення робіт та вжиття заходів щодо запобігання надзвичайним ситуаціям, захисту населення і територій від них;</a:t>
            </a:r>
          </a:p>
          <a:p>
            <a:pPr algn="just"/>
            <a:r>
              <a:rPr lang="uk-UA" sz="1600" b="0" i="0" dirty="0">
                <a:effectLst/>
                <a:latin typeface="Times New Roman" panose="02020603050405020304" pitchFamily="18" charset="0"/>
              </a:rPr>
              <a:t>2) проведення аварійно-рятувальних та інших невідкладних робіт;</a:t>
            </a:r>
          </a:p>
          <a:p>
            <a:pPr algn="just"/>
            <a:r>
              <a:rPr lang="uk-UA" sz="1600" b="0" i="0" dirty="0">
                <a:effectLst/>
                <a:latin typeface="Times New Roman" panose="02020603050405020304" pitchFamily="18" charset="0"/>
              </a:rPr>
              <a:t>3) гасіння пожеж;</a:t>
            </a:r>
          </a:p>
          <a:p>
            <a:pPr algn="just"/>
            <a:r>
              <a:rPr lang="uk-UA" sz="1600" b="0" i="0" dirty="0">
                <a:effectLst/>
                <a:latin typeface="Times New Roman" panose="02020603050405020304" pitchFamily="18" charset="0"/>
              </a:rPr>
              <a:t>4) ліквідація наслідків надзвичайних ситуацій в умовах екстремальних температур, задимленості, загазованості, загрози вибухів, обвалів, зсувів, затоплень, радіоактивного, хімічного забруднення та біологічного зараження, інших небезпечних проявів;</a:t>
            </a:r>
          </a:p>
        </p:txBody>
      </p:sp>
      <p:sp>
        <p:nvSpPr>
          <p:cNvPr id="10" name="TextBox 9">
            <a:extLst>
              <a:ext uri="{FF2B5EF4-FFF2-40B4-BE49-F238E27FC236}">
                <a16:creationId xmlns:a16="http://schemas.microsoft.com/office/drawing/2014/main" id="{0756B0FD-E276-9E25-01FC-4463ADB81DEC}"/>
              </a:ext>
            </a:extLst>
          </p:cNvPr>
          <p:cNvSpPr txBox="1"/>
          <p:nvPr/>
        </p:nvSpPr>
        <p:spPr>
          <a:xfrm>
            <a:off x="5767527" y="847073"/>
            <a:ext cx="6094520" cy="4031873"/>
          </a:xfrm>
          <a:prstGeom prst="rect">
            <a:avLst/>
          </a:prstGeom>
          <a:noFill/>
        </p:spPr>
        <p:txBody>
          <a:bodyPr wrap="square">
            <a:spAutoFit/>
          </a:bodyPr>
          <a:lstStyle/>
          <a:p>
            <a:pPr algn="just"/>
            <a:r>
              <a:rPr lang="uk-UA" sz="1600" b="0" i="0" dirty="0">
                <a:effectLst/>
                <a:latin typeface="Times New Roman" panose="02020603050405020304" pitchFamily="18" charset="0"/>
              </a:rPr>
              <a:t>5) проведення піротехнічних робіт, пов’язаних із знешкодженням вибухонебезпечних предметів, що залишилися на території України після воєн, сучасних боєприпасів та підривних засобів (крім вибухових пристроїв, що використовуються у терористичних цілях), крім територій, які надані для розміщення і постійної діяльності військових частин, військових закладів освіти, підприємств та організацій Збройних Сил України, інших військових формувань;</a:t>
            </a:r>
          </a:p>
          <a:p>
            <a:pPr algn="just"/>
            <a:r>
              <a:rPr lang="uk-UA" sz="1600" b="0" i="0" dirty="0">
                <a:effectLst/>
                <a:latin typeface="Times New Roman" panose="02020603050405020304" pitchFamily="18" charset="0"/>
              </a:rPr>
              <a:t>6) здійснення через підрозділи </a:t>
            </a:r>
            <a:r>
              <a:rPr lang="uk-UA" sz="1600" b="0" i="0" dirty="0" err="1">
                <a:effectLst/>
                <a:latin typeface="Times New Roman" panose="02020603050405020304" pitchFamily="18" charset="0"/>
              </a:rPr>
              <a:t>Оперативно</a:t>
            </a:r>
            <a:r>
              <a:rPr lang="uk-UA" sz="1600" b="0" i="0" dirty="0">
                <a:effectLst/>
                <a:latin typeface="Times New Roman" panose="02020603050405020304" pitchFamily="18" charset="0"/>
              </a:rPr>
              <a:t>-рятувальної служби цивільного захисту комплексу заходів з метою ліквідації небезпек, пов’язаних із вибухонебезпечними предметами, зокрема нетехнічне та технічне обстеження територій, складення карт, виявлення, знешкодження та/або знищення вибухонебезпечних предметів, маркування, підготовки документації після розмінування, надання громадам інформації про протимінну діяльність та передачу очищеної території;</a:t>
            </a:r>
          </a:p>
        </p:txBody>
      </p:sp>
    </p:spTree>
    <p:extLst>
      <p:ext uri="{BB962C8B-B14F-4D97-AF65-F5344CB8AC3E}">
        <p14:creationId xmlns:p14="http://schemas.microsoft.com/office/powerpoint/2010/main" val="269823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67BC29-D316-A759-7973-67BF4E12DA15}"/>
              </a:ext>
            </a:extLst>
          </p:cNvPr>
          <p:cNvSpPr txBox="1"/>
          <p:nvPr/>
        </p:nvSpPr>
        <p:spPr>
          <a:xfrm>
            <a:off x="348449" y="609808"/>
            <a:ext cx="5936941" cy="5755422"/>
          </a:xfrm>
          <a:prstGeom prst="rect">
            <a:avLst/>
          </a:prstGeom>
          <a:noFill/>
        </p:spPr>
        <p:txBody>
          <a:bodyPr wrap="square">
            <a:spAutoFit/>
          </a:bodyPr>
          <a:lstStyle/>
          <a:p>
            <a:pPr algn="just"/>
            <a:r>
              <a:rPr lang="uk-UA" sz="1600" b="0" i="0" dirty="0">
                <a:effectLst/>
                <a:latin typeface="Times New Roman" panose="02020603050405020304" pitchFamily="18" charset="0"/>
              </a:rPr>
              <a:t>7) проведення вибухових робіт для запобігання виникненню надзвичайних ситуацій та ліквідації їх наслідків;</a:t>
            </a:r>
          </a:p>
          <a:p>
            <a:pPr algn="just"/>
            <a:r>
              <a:rPr lang="uk-UA" sz="1600" b="0" i="0" dirty="0">
                <a:effectLst/>
                <a:latin typeface="Times New Roman" panose="02020603050405020304" pitchFamily="18" charset="0"/>
              </a:rPr>
              <a:t>8) проведення робіт щодо життєзабезпечення постраждалих;</a:t>
            </a:r>
          </a:p>
          <a:p>
            <a:pPr algn="just"/>
            <a:r>
              <a:rPr lang="uk-UA" sz="1600" b="0" i="0" dirty="0">
                <a:effectLst/>
                <a:latin typeface="Times New Roman" panose="02020603050405020304" pitchFamily="18" charset="0"/>
              </a:rPr>
              <a:t>9) надання екстреної медичної допомоги постраждалим у районі надзвичайної ситуації і транспортування їх до закладів охорони здоров’я;</a:t>
            </a:r>
          </a:p>
          <a:p>
            <a:pPr algn="just"/>
            <a:r>
              <a:rPr lang="uk-UA" sz="1600" b="0" i="0" dirty="0">
                <a:effectLst/>
                <a:latin typeface="Times New Roman" panose="02020603050405020304" pitchFamily="18" charset="0"/>
              </a:rPr>
              <a:t>10) участь у проведенні евакуації населення у разі виникнення або загрози виникнення надзвичайної ситуації, а також із зон збройних конфліктів (з районів можливих бойових дій) у безпечні райони;</a:t>
            </a:r>
          </a:p>
          <a:p>
            <a:pPr algn="just"/>
            <a:r>
              <a:rPr lang="uk-UA" sz="1600" b="0" i="0" dirty="0">
                <a:effectLst/>
                <a:latin typeface="Times New Roman" panose="02020603050405020304" pitchFamily="18" charset="0"/>
              </a:rPr>
              <a:t>11) здійснення перевезень матеріально-технічних засобів, призначених для проведення аварійно-рятувальних та інших невідкладних робіт, ліквідації наслідків надзвичайних ситуацій та надання гуманітарної допомоги постраждалим внаслідок таких ситуацій;</a:t>
            </a:r>
          </a:p>
          <a:p>
            <a:pPr algn="just"/>
            <a:r>
              <a:rPr lang="uk-UA" sz="1600" b="0" i="0" dirty="0">
                <a:effectLst/>
                <a:latin typeface="Times New Roman" panose="02020603050405020304" pitchFamily="18" charset="0"/>
              </a:rPr>
              <a:t>12) надання допомоги іноземним державам щодо проведення аварійно-рятувальних та інших невідкладних робіт, ліквідації наслідків надзвичайних ситуацій, гуманітарного розмінування територій та водних акваторій;</a:t>
            </a:r>
          </a:p>
          <a:p>
            <a:pPr algn="just"/>
            <a:r>
              <a:rPr lang="uk-UA" sz="1600" dirty="0">
                <a:latin typeface="Times New Roman" panose="02020603050405020304" pitchFamily="18" charset="0"/>
              </a:rPr>
              <a:t>13) </a:t>
            </a:r>
            <a:r>
              <a:rPr lang="uk-UA" sz="1600" b="0" i="0" dirty="0">
                <a:effectLst/>
                <a:latin typeface="Times New Roman" panose="02020603050405020304" pitchFamily="18" charset="0"/>
              </a:rPr>
              <a:t>проведення аварійно-рятувального </a:t>
            </a:r>
            <a:r>
              <a:rPr lang="uk-UA" sz="1600" b="0" i="0" dirty="0" err="1">
                <a:effectLst/>
                <a:latin typeface="Times New Roman" panose="02020603050405020304" pitchFamily="18" charset="0"/>
              </a:rPr>
              <a:t>обслу</a:t>
            </a:r>
            <a:r>
              <a:rPr lang="ru-RU" sz="1600" b="0" i="0" dirty="0" err="1">
                <a:effectLst/>
                <a:latin typeface="Times New Roman" panose="02020603050405020304" pitchFamily="18" charset="0"/>
              </a:rPr>
              <a:t>говування</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суб’єктів</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господарювання</a:t>
            </a:r>
            <a:r>
              <a:rPr lang="ru-RU" sz="1600" b="0" i="0" dirty="0">
                <a:effectLst/>
                <a:latin typeface="Times New Roman" panose="02020603050405020304" pitchFamily="18" charset="0"/>
              </a:rPr>
              <a:t> та </a:t>
            </a:r>
            <a:r>
              <a:rPr lang="ru-RU" sz="1600" b="0" i="0" dirty="0" err="1">
                <a:effectLst/>
                <a:latin typeface="Times New Roman" panose="02020603050405020304" pitchFamily="18" charset="0"/>
              </a:rPr>
              <a:t>окремих</a:t>
            </a:r>
            <a:r>
              <a:rPr lang="ru-RU" sz="1600" b="0" i="0" dirty="0">
                <a:effectLst/>
                <a:latin typeface="Times New Roman" panose="02020603050405020304" pitchFamily="18" charset="0"/>
              </a:rPr>
              <a:t> </a:t>
            </a:r>
            <a:r>
              <a:rPr lang="uk-UA" sz="1600" b="0" i="0" dirty="0">
                <a:effectLst/>
                <a:latin typeface="Times New Roman" panose="02020603050405020304" pitchFamily="18" charset="0"/>
              </a:rPr>
              <a:t>територій</a:t>
            </a:r>
            <a:r>
              <a:rPr lang="ru-RU" sz="1600" b="0" i="0" dirty="0">
                <a:effectLst/>
                <a:latin typeface="Times New Roman" panose="02020603050405020304" pitchFamily="18" charset="0"/>
              </a:rPr>
              <a:t>, на </a:t>
            </a:r>
            <a:r>
              <a:rPr lang="ru-RU" sz="1600" b="0" i="0" dirty="0" err="1">
                <a:effectLst/>
                <a:latin typeface="Times New Roman" panose="02020603050405020304" pitchFamily="18" charset="0"/>
              </a:rPr>
              <a:t>яких</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існує</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небезпека</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виникнення</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надзвичайних</a:t>
            </a:r>
            <a:r>
              <a:rPr lang="ru-RU" sz="1600" b="0" i="0" dirty="0">
                <a:effectLst/>
                <a:latin typeface="Times New Roman" panose="02020603050405020304" pitchFamily="18" charset="0"/>
              </a:rPr>
              <a:t> </a:t>
            </a:r>
            <a:r>
              <a:rPr lang="ru-RU" sz="1600" b="0" i="0" dirty="0" err="1">
                <a:effectLst/>
                <a:latin typeface="Times New Roman" panose="02020603050405020304" pitchFamily="18" charset="0"/>
              </a:rPr>
              <a:t>ситуацій</a:t>
            </a:r>
            <a:r>
              <a:rPr lang="ru-RU" sz="1600" b="0" i="0" dirty="0">
                <a:effectLst/>
                <a:latin typeface="Times New Roman" panose="02020603050405020304" pitchFamily="18" charset="0"/>
              </a:rPr>
              <a:t>.</a:t>
            </a:r>
            <a:endParaRPr lang="uk-UA" sz="1600" b="0" i="0" dirty="0">
              <a:effectLst/>
              <a:latin typeface="Times New Roman" panose="02020603050405020304" pitchFamily="18" charset="0"/>
            </a:endParaRPr>
          </a:p>
          <a:p>
            <a:pPr algn="just"/>
            <a:endParaRPr lang="uk-UA" sz="1600" b="0" i="0" dirty="0">
              <a:effectLst/>
              <a:latin typeface="Times New Roman" panose="02020603050405020304" pitchFamily="18" charset="0"/>
            </a:endParaRPr>
          </a:p>
        </p:txBody>
      </p:sp>
      <p:sp>
        <p:nvSpPr>
          <p:cNvPr id="7" name="TextBox 6">
            <a:extLst>
              <a:ext uri="{FF2B5EF4-FFF2-40B4-BE49-F238E27FC236}">
                <a16:creationId xmlns:a16="http://schemas.microsoft.com/office/drawing/2014/main" id="{A7894A45-EE31-AB6D-8CE4-4400721014C8}"/>
              </a:ext>
            </a:extLst>
          </p:cNvPr>
          <p:cNvSpPr txBox="1"/>
          <p:nvPr/>
        </p:nvSpPr>
        <p:spPr>
          <a:xfrm>
            <a:off x="6386003" y="4598567"/>
            <a:ext cx="5457548" cy="1477328"/>
          </a:xfrm>
          <a:prstGeom prst="rect">
            <a:avLst/>
          </a:prstGeom>
          <a:noFill/>
        </p:spPr>
        <p:txBody>
          <a:bodyPr wrap="square">
            <a:spAutoFit/>
          </a:bodyPr>
          <a:lstStyle/>
          <a:p>
            <a:pPr algn="just"/>
            <a:r>
              <a:rPr lang="ru-RU" b="1" i="0" dirty="0">
                <a:solidFill>
                  <a:srgbClr val="92D050"/>
                </a:solidFill>
                <a:effectLst/>
                <a:latin typeface="Times New Roman" panose="02020603050405020304" pitchFamily="18" charset="0"/>
              </a:rPr>
              <a:t>Сили </a:t>
            </a:r>
            <a:r>
              <a:rPr lang="ru-RU" b="1" i="0" dirty="0" err="1">
                <a:solidFill>
                  <a:srgbClr val="92D050"/>
                </a:solidFill>
                <a:effectLst/>
                <a:latin typeface="Times New Roman" panose="02020603050405020304" pitchFamily="18" charset="0"/>
              </a:rPr>
              <a:t>цивільного</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захисту</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крім</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добровільних</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формувань</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цивільного</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захисту</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забезпечуються</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засобами</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цивільного</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захисту</a:t>
            </a:r>
            <a:r>
              <a:rPr lang="ru-RU" b="1" i="0" dirty="0">
                <a:solidFill>
                  <a:srgbClr val="92D050"/>
                </a:solidFill>
                <a:effectLst/>
                <a:latin typeface="Times New Roman" panose="02020603050405020304" pitchFamily="18" charset="0"/>
              </a:rPr>
              <a:t> для </a:t>
            </a:r>
            <a:r>
              <a:rPr lang="ru-RU" b="1" i="0" dirty="0" err="1">
                <a:solidFill>
                  <a:srgbClr val="92D050"/>
                </a:solidFill>
                <a:effectLst/>
                <a:latin typeface="Times New Roman" panose="02020603050405020304" pitchFamily="18" charset="0"/>
              </a:rPr>
              <a:t>проведення</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робіт</a:t>
            </a:r>
            <a:r>
              <a:rPr lang="ru-RU" b="1" i="0" dirty="0">
                <a:solidFill>
                  <a:srgbClr val="92D050"/>
                </a:solidFill>
                <a:effectLst/>
                <a:latin typeface="Times New Roman" panose="02020603050405020304" pitchFamily="18" charset="0"/>
              </a:rPr>
              <a:t> в автономному </a:t>
            </a:r>
            <a:r>
              <a:rPr lang="ru-RU" b="1" i="0" dirty="0" err="1">
                <a:solidFill>
                  <a:srgbClr val="92D050"/>
                </a:solidFill>
                <a:effectLst/>
                <a:latin typeface="Times New Roman" panose="02020603050405020304" pitchFamily="18" charset="0"/>
              </a:rPr>
              <a:t>режимі</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протягом</a:t>
            </a:r>
            <a:r>
              <a:rPr lang="ru-RU" b="1" i="0" dirty="0">
                <a:solidFill>
                  <a:srgbClr val="92D050"/>
                </a:solidFill>
                <a:effectLst/>
                <a:latin typeface="Times New Roman" panose="02020603050405020304" pitchFamily="18" charset="0"/>
              </a:rPr>
              <a:t> не </a:t>
            </a:r>
            <a:r>
              <a:rPr lang="ru-RU" b="1" i="0" dirty="0" err="1">
                <a:solidFill>
                  <a:srgbClr val="92D050"/>
                </a:solidFill>
                <a:effectLst/>
                <a:latin typeface="Times New Roman" panose="02020603050405020304" pitchFamily="18" charset="0"/>
              </a:rPr>
              <a:t>менше</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трьох</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діб</a:t>
            </a:r>
            <a:r>
              <a:rPr lang="ru-RU" b="1" i="0" dirty="0">
                <a:solidFill>
                  <a:srgbClr val="92D050"/>
                </a:solidFill>
                <a:effectLst/>
                <a:latin typeface="Times New Roman" panose="02020603050405020304" pitchFamily="18" charset="0"/>
              </a:rPr>
              <a:t>.</a:t>
            </a:r>
          </a:p>
        </p:txBody>
      </p:sp>
      <p:sp>
        <p:nvSpPr>
          <p:cNvPr id="9" name="TextBox 8">
            <a:extLst>
              <a:ext uri="{FF2B5EF4-FFF2-40B4-BE49-F238E27FC236}">
                <a16:creationId xmlns:a16="http://schemas.microsoft.com/office/drawing/2014/main" id="{930251FE-4BFA-C150-5F21-E6510AB67FED}"/>
              </a:ext>
            </a:extLst>
          </p:cNvPr>
          <p:cNvSpPr txBox="1"/>
          <p:nvPr/>
        </p:nvSpPr>
        <p:spPr>
          <a:xfrm>
            <a:off x="6390998" y="609808"/>
            <a:ext cx="5454218" cy="646331"/>
          </a:xfrm>
          <a:prstGeom prst="rect">
            <a:avLst/>
          </a:prstGeom>
          <a:noFill/>
        </p:spPr>
        <p:txBody>
          <a:bodyPr wrap="square">
            <a:spAutoFit/>
          </a:bodyPr>
          <a:lstStyle/>
          <a:p>
            <a:pPr algn="just"/>
            <a:r>
              <a:rPr lang="ru-RU" b="1" i="0" dirty="0">
                <a:solidFill>
                  <a:srgbClr val="92D050"/>
                </a:solidFill>
                <a:effectLst/>
                <a:latin typeface="Times New Roman" panose="02020603050405020304" pitchFamily="18" charset="0"/>
              </a:rPr>
              <a:t>Сили </a:t>
            </a:r>
            <a:r>
              <a:rPr lang="ru-RU" b="1" i="0" dirty="0" err="1">
                <a:solidFill>
                  <a:srgbClr val="92D050"/>
                </a:solidFill>
                <a:effectLst/>
                <a:latin typeface="Times New Roman" panose="02020603050405020304" pitchFamily="18" charset="0"/>
              </a:rPr>
              <a:t>цивільного</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захисту</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можуть</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залучатися</a:t>
            </a:r>
            <a:r>
              <a:rPr lang="ru-RU" b="1" i="0" dirty="0">
                <a:solidFill>
                  <a:srgbClr val="92D050"/>
                </a:solidFill>
                <a:effectLst/>
                <a:latin typeface="Times New Roman" panose="02020603050405020304" pitchFamily="18" charset="0"/>
              </a:rPr>
              <a:t> до </a:t>
            </a:r>
            <a:r>
              <a:rPr lang="ru-RU" b="1" i="0" dirty="0" err="1">
                <a:solidFill>
                  <a:srgbClr val="92D050"/>
                </a:solidFill>
                <a:effectLst/>
                <a:latin typeface="Times New Roman" panose="02020603050405020304" pitchFamily="18" charset="0"/>
              </a:rPr>
              <a:t>проведення</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відновлювальних</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робіт</a:t>
            </a:r>
            <a:r>
              <a:rPr lang="ru-RU" b="1" i="0" dirty="0">
                <a:solidFill>
                  <a:srgbClr val="92D050"/>
                </a:solidFill>
                <a:effectLst/>
                <a:latin typeface="Times New Roman" panose="02020603050405020304" pitchFamily="18" charset="0"/>
              </a:rPr>
              <a:t>.</a:t>
            </a:r>
          </a:p>
        </p:txBody>
      </p:sp>
      <p:pic>
        <p:nvPicPr>
          <p:cNvPr id="1026" name="Picture 2" descr="Рятувальники КАРС «Київська служба порятунку» допомогли ГУ ДСНС в м. Києві  ліквідувати пожежу на території недіючого ресторанного комплексу в  Голосіївському районі - Портал Києва">
            <a:extLst>
              <a:ext uri="{FF2B5EF4-FFF2-40B4-BE49-F238E27FC236}">
                <a16:creationId xmlns:a16="http://schemas.microsoft.com/office/drawing/2014/main" id="{FB3D61DC-2F30-640E-635F-145CC283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0" y="1341698"/>
            <a:ext cx="4758431" cy="317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5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27DFFA-E6F0-CED5-E554-8E0599D231C0}"/>
              </a:ext>
            </a:extLst>
          </p:cNvPr>
          <p:cNvSpPr txBox="1"/>
          <p:nvPr/>
        </p:nvSpPr>
        <p:spPr>
          <a:xfrm>
            <a:off x="497151" y="270743"/>
            <a:ext cx="11185864" cy="646331"/>
          </a:xfrm>
          <a:prstGeom prst="rect">
            <a:avLst/>
          </a:prstGeom>
          <a:noFill/>
        </p:spPr>
        <p:txBody>
          <a:bodyPr wrap="square">
            <a:spAutoFit/>
          </a:bodyPr>
          <a:lstStyle/>
          <a:p>
            <a:pPr algn="ctr"/>
            <a:r>
              <a:rPr lang="uk-UA" sz="1800" b="1" i="0" u="none" strike="noStrike" dirty="0">
                <a:solidFill>
                  <a:srgbClr val="92D050"/>
                </a:solidFill>
                <a:effectLst/>
                <a:latin typeface="Times New Roman" panose="02020603050405020304" pitchFamily="18" charset="0"/>
                <a:cs typeface="Times New Roman" panose="02020603050405020304" pitchFamily="18" charset="0"/>
              </a:rPr>
              <a:t>РЕАГУВАННЯ НА НАДЗВИЧАЙНІ СИТУАЦІЇ ТА ЛІКВІДАЦІЯ ЇХ НАСЛІДКІВ</a:t>
            </a:r>
          </a:p>
          <a:p>
            <a:pPr algn="ctr"/>
            <a:r>
              <a:rPr lang="ru-RU" b="1" i="0" dirty="0" err="1">
                <a:solidFill>
                  <a:srgbClr val="92D050"/>
                </a:solidFill>
                <a:effectLst/>
                <a:latin typeface="Times New Roman" panose="02020603050405020304" pitchFamily="18" charset="0"/>
              </a:rPr>
              <a:t>Організація</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робіт</a:t>
            </a:r>
            <a:r>
              <a:rPr lang="ru-RU" b="1" i="0" dirty="0">
                <a:solidFill>
                  <a:srgbClr val="92D050"/>
                </a:solidFill>
                <a:effectLst/>
                <a:latin typeface="Times New Roman" panose="02020603050405020304" pitchFamily="18" charset="0"/>
              </a:rPr>
              <a:t> з </a:t>
            </a:r>
            <a:r>
              <a:rPr lang="ru-RU" b="1" i="0" dirty="0" err="1">
                <a:solidFill>
                  <a:srgbClr val="92D050"/>
                </a:solidFill>
                <a:effectLst/>
                <a:latin typeface="Times New Roman" panose="02020603050405020304" pitchFamily="18" charset="0"/>
              </a:rPr>
              <a:t>реагування</a:t>
            </a:r>
            <a:r>
              <a:rPr lang="ru-RU" b="1" i="0" dirty="0">
                <a:solidFill>
                  <a:srgbClr val="92D050"/>
                </a:solidFill>
                <a:effectLst/>
                <a:latin typeface="Times New Roman" panose="02020603050405020304" pitchFamily="18" charset="0"/>
              </a:rPr>
              <a:t> на </a:t>
            </a:r>
            <a:r>
              <a:rPr lang="ru-RU" b="1" i="0" dirty="0" err="1">
                <a:solidFill>
                  <a:srgbClr val="92D050"/>
                </a:solidFill>
                <a:effectLst/>
                <a:latin typeface="Times New Roman" panose="02020603050405020304" pitchFamily="18" charset="0"/>
              </a:rPr>
              <a:t>надзвичайні</a:t>
            </a:r>
            <a:r>
              <a:rPr lang="ru-RU" b="1" i="0" dirty="0">
                <a:solidFill>
                  <a:srgbClr val="92D050"/>
                </a:solidFill>
                <a:effectLst/>
                <a:latin typeface="Times New Roman" panose="02020603050405020304" pitchFamily="18" charset="0"/>
              </a:rPr>
              <a:t> </a:t>
            </a:r>
            <a:r>
              <a:rPr lang="ru-RU" b="1" i="0" dirty="0" err="1">
                <a:solidFill>
                  <a:srgbClr val="92D050"/>
                </a:solidFill>
                <a:effectLst/>
                <a:latin typeface="Times New Roman" panose="02020603050405020304" pitchFamily="18" charset="0"/>
              </a:rPr>
              <a:t>ситуації</a:t>
            </a:r>
            <a:endParaRPr lang="uk-UA" dirty="0">
              <a:solidFill>
                <a:srgbClr val="92D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4045BB-9409-6E77-325D-F9198DE71F92}"/>
              </a:ext>
            </a:extLst>
          </p:cNvPr>
          <p:cNvSpPr txBox="1"/>
          <p:nvPr/>
        </p:nvSpPr>
        <p:spPr>
          <a:xfrm>
            <a:off x="614778" y="1166842"/>
            <a:ext cx="4694069" cy="5078313"/>
          </a:xfrm>
          <a:prstGeom prst="rect">
            <a:avLst/>
          </a:prstGeom>
          <a:noFill/>
        </p:spPr>
        <p:txBody>
          <a:bodyPr wrap="square">
            <a:spAutoFit/>
          </a:bodyPr>
          <a:lstStyle/>
          <a:p>
            <a:pPr algn="just"/>
            <a:r>
              <a:rPr lang="uk-UA" b="0" i="0" dirty="0">
                <a:effectLst/>
                <a:latin typeface="Times New Roman" panose="02020603050405020304" pitchFamily="18" charset="0"/>
              </a:rPr>
              <a:t>1. </a:t>
            </a:r>
            <a:r>
              <a:rPr lang="uk-UA" b="0" i="0" dirty="0">
                <a:solidFill>
                  <a:srgbClr val="FF0000"/>
                </a:solidFill>
                <a:effectLst/>
                <a:latin typeface="Times New Roman" panose="02020603050405020304" pitchFamily="18" charset="0"/>
              </a:rPr>
              <a:t>Для координації дій</a:t>
            </a:r>
            <a:r>
              <a:rPr lang="uk-UA" b="0" i="0" dirty="0">
                <a:effectLst/>
                <a:latin typeface="Times New Roman" panose="02020603050405020304" pitchFamily="18" charset="0"/>
              </a:rPr>
              <a:t> органів державної влади та органів місцевого самоврядування, органів управління та сил цивільного захисту, а також організованого та планового виконання комплексу заходів та робіт з ліквідації наслідків надзвичайних ситуацій:</a:t>
            </a:r>
          </a:p>
          <a:p>
            <a:pPr algn="just"/>
            <a:r>
              <a:rPr lang="uk-UA" b="0" i="0" dirty="0">
                <a:effectLst/>
                <a:latin typeface="Times New Roman" panose="02020603050405020304" pitchFamily="18" charset="0"/>
              </a:rPr>
              <a:t>1) використовуються пункти управління та центри управління в надзвичайних ситуаціях;</a:t>
            </a:r>
          </a:p>
          <a:p>
            <a:pPr algn="just"/>
            <a:r>
              <a:rPr lang="uk-UA" b="0" i="0" dirty="0">
                <a:effectLst/>
                <a:latin typeface="Times New Roman" panose="02020603050405020304" pitchFamily="18" charset="0"/>
              </a:rPr>
              <a:t>2) утворюються спеціальні комісії з ліквідації наслідків надзвичайних ситуацій;</a:t>
            </a:r>
          </a:p>
          <a:p>
            <a:pPr algn="just"/>
            <a:r>
              <a:rPr lang="uk-UA" b="0" i="0" dirty="0">
                <a:effectLst/>
                <a:latin typeface="Times New Roman" panose="02020603050405020304" pitchFamily="18" charset="0"/>
              </a:rPr>
              <a:t>3) призначаються керівники робіт з ліквідації наслідків надзвичайних ситуацій;</a:t>
            </a:r>
          </a:p>
          <a:p>
            <a:pPr algn="just"/>
            <a:r>
              <a:rPr lang="uk-UA" b="0" i="0" dirty="0">
                <a:effectLst/>
                <a:latin typeface="Times New Roman" panose="02020603050405020304" pitchFamily="18" charset="0"/>
              </a:rPr>
              <a:t>4) утворюються штаби з ліквідації наслідків надзвичайних ситуацій;</a:t>
            </a:r>
          </a:p>
          <a:p>
            <a:pPr algn="just"/>
            <a:r>
              <a:rPr lang="uk-UA" b="0" i="0" dirty="0">
                <a:effectLst/>
                <a:latin typeface="Times New Roman" panose="02020603050405020304" pitchFamily="18" charset="0"/>
              </a:rPr>
              <a:t>5) визначається потреба у силах цивільного захисту;</a:t>
            </a:r>
          </a:p>
          <a:p>
            <a:pPr algn="just"/>
            <a:r>
              <a:rPr lang="uk-UA" b="0" i="0" dirty="0">
                <a:effectLst/>
                <a:latin typeface="Times New Roman" panose="02020603050405020304" pitchFamily="18" charset="0"/>
              </a:rPr>
              <a:t>6) залучаються сили цивільного захисту до ліквідації наслідків надзвичайної ситуації.</a:t>
            </a:r>
          </a:p>
        </p:txBody>
      </p:sp>
      <p:sp>
        <p:nvSpPr>
          <p:cNvPr id="9" name="TextBox 8">
            <a:extLst>
              <a:ext uri="{FF2B5EF4-FFF2-40B4-BE49-F238E27FC236}">
                <a16:creationId xmlns:a16="http://schemas.microsoft.com/office/drawing/2014/main" id="{C6A2BAA7-4597-994F-5B50-C5699BDDE09A}"/>
              </a:ext>
            </a:extLst>
          </p:cNvPr>
          <p:cNvSpPr txBox="1"/>
          <p:nvPr/>
        </p:nvSpPr>
        <p:spPr>
          <a:xfrm>
            <a:off x="5588495" y="1166842"/>
            <a:ext cx="6094520" cy="4524315"/>
          </a:xfrm>
          <a:prstGeom prst="rect">
            <a:avLst/>
          </a:prstGeom>
          <a:noFill/>
        </p:spPr>
        <p:txBody>
          <a:bodyPr wrap="square">
            <a:spAutoFit/>
          </a:bodyPr>
          <a:lstStyle/>
          <a:p>
            <a:pPr algn="just"/>
            <a:r>
              <a:rPr lang="uk-UA" b="0" i="0" dirty="0">
                <a:effectLst/>
                <a:latin typeface="Times New Roman" panose="02020603050405020304" pitchFamily="18" charset="0"/>
              </a:rPr>
              <a:t>2. </a:t>
            </a:r>
            <a:r>
              <a:rPr lang="uk-UA" b="0" i="0" dirty="0">
                <a:solidFill>
                  <a:srgbClr val="FF0000"/>
                </a:solidFill>
                <a:effectLst/>
                <a:latin typeface="Times New Roman" panose="02020603050405020304" pitchFamily="18" charset="0"/>
              </a:rPr>
              <a:t>До утворення спеціальної комісії </a:t>
            </a:r>
            <a:r>
              <a:rPr lang="uk-UA" b="0" i="0" dirty="0">
                <a:effectLst/>
                <a:latin typeface="Times New Roman" panose="02020603050405020304" pitchFamily="18" charset="0"/>
              </a:rPr>
              <a:t>з ліквідації наслідків надзвичайних ситуацій або призначення керівника робіт з ліквідації наслідків надзвичайних ситуацій організацію заходів з ліквідації наслідків надзвичайних ситуацій здійснюють відповідні комісії з питань техногенно-екологічної безпеки та надзвичайних ситуацій.</a:t>
            </a:r>
          </a:p>
          <a:p>
            <a:pPr algn="just"/>
            <a:endParaRPr lang="uk-UA" b="0" i="0" dirty="0">
              <a:effectLst/>
              <a:latin typeface="Times New Roman" panose="02020603050405020304" pitchFamily="18" charset="0"/>
            </a:endParaRPr>
          </a:p>
          <a:p>
            <a:pPr algn="just"/>
            <a:r>
              <a:rPr lang="uk-UA" b="0" i="0" dirty="0">
                <a:effectLst/>
                <a:latin typeface="Times New Roman" panose="02020603050405020304" pitchFamily="18" charset="0"/>
              </a:rPr>
              <a:t>3. </a:t>
            </a:r>
            <a:r>
              <a:rPr lang="uk-UA" b="0" i="0" dirty="0">
                <a:solidFill>
                  <a:srgbClr val="FF0000"/>
                </a:solidFill>
                <a:effectLst/>
                <a:latin typeface="Times New Roman" panose="02020603050405020304" pitchFamily="18" charset="0"/>
              </a:rPr>
              <a:t>Загальне керівництво</a:t>
            </a:r>
            <a:r>
              <a:rPr lang="uk-UA" b="0" i="0" dirty="0">
                <a:effectLst/>
                <a:latin typeface="Times New Roman" panose="02020603050405020304" pitchFamily="18" charset="0"/>
              </a:rPr>
              <a:t> організацією та проведенням заходів і робіт з ліквідації наслідків надзвичайних ситуацій, відновлювальних робіт здійснює залежно від рівня та характеру походження надзвичайної ситуації Кабінет Міністрів України, Рада міністрів Автономної Республіки Крим, центральні органи виконавчої влади, місцеві державні адміністрації, органи місцевого самоврядування, суб’єкти господарювання, на адміністративній території або території яких сталася надзвичайна ситуація.</a:t>
            </a:r>
          </a:p>
        </p:txBody>
      </p:sp>
    </p:spTree>
    <p:extLst>
      <p:ext uri="{BB962C8B-B14F-4D97-AF65-F5344CB8AC3E}">
        <p14:creationId xmlns:p14="http://schemas.microsoft.com/office/powerpoint/2010/main" val="153489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E71326-650A-4B81-2F86-E854FE631A17}"/>
              </a:ext>
            </a:extLst>
          </p:cNvPr>
          <p:cNvSpPr txBox="1"/>
          <p:nvPr/>
        </p:nvSpPr>
        <p:spPr>
          <a:xfrm>
            <a:off x="603682" y="355976"/>
            <a:ext cx="11176986" cy="369332"/>
          </a:xfrm>
          <a:prstGeom prst="rect">
            <a:avLst/>
          </a:prstGeom>
          <a:noFill/>
        </p:spPr>
        <p:txBody>
          <a:bodyPr wrap="square">
            <a:spAutoFit/>
          </a:bodyPr>
          <a:lstStyle/>
          <a:p>
            <a:pPr algn="ctr"/>
            <a:r>
              <a:rPr lang="ru-RU" b="0" i="0" dirty="0">
                <a:solidFill>
                  <a:srgbClr val="92D050"/>
                </a:solidFill>
                <a:effectLst/>
                <a:latin typeface="Times New Roman" panose="02020603050405020304" pitchFamily="18" charset="0"/>
              </a:rPr>
              <a:t>ЗАЛУЧЕННЯ СИЛ ЦИВІЛЬНОГО ЗАХИСТУ ДО ЛІКВІДАЦІЇ НАСЛІДКІВ НАДЗВИЧАЙНИХ СИТУАЦІЙ</a:t>
            </a:r>
            <a:endParaRPr lang="uk-UA" dirty="0">
              <a:solidFill>
                <a:srgbClr val="92D050"/>
              </a:solidFill>
            </a:endParaRPr>
          </a:p>
        </p:txBody>
      </p:sp>
      <p:sp>
        <p:nvSpPr>
          <p:cNvPr id="7" name="TextBox 6">
            <a:extLst>
              <a:ext uri="{FF2B5EF4-FFF2-40B4-BE49-F238E27FC236}">
                <a16:creationId xmlns:a16="http://schemas.microsoft.com/office/drawing/2014/main" id="{43C3FB7E-10F7-5A9E-A869-73ED54F9F459}"/>
              </a:ext>
            </a:extLst>
          </p:cNvPr>
          <p:cNvSpPr txBox="1"/>
          <p:nvPr/>
        </p:nvSpPr>
        <p:spPr>
          <a:xfrm>
            <a:off x="603682" y="894460"/>
            <a:ext cx="6094520" cy="1323439"/>
          </a:xfrm>
          <a:prstGeom prst="rect">
            <a:avLst/>
          </a:prstGeom>
          <a:noFill/>
        </p:spPr>
        <p:txBody>
          <a:bodyPr wrap="square">
            <a:spAutoFit/>
          </a:bodyPr>
          <a:lstStyle/>
          <a:p>
            <a:pPr algn="just"/>
            <a:r>
              <a:rPr lang="uk-UA" sz="1600" b="0" i="0" dirty="0">
                <a:effectLst/>
                <a:latin typeface="Times New Roman" panose="02020603050405020304" pitchFamily="18" charset="0"/>
              </a:rPr>
              <a:t>1. Залучення сил цивільного захисту до ліквідації наслідків надзвичайних ситуацій здійснюється згідно з планами реагування на надзвичайні ситуації, планами взаємодії органів управління та сил цивільного захисту у разі виникнення надзвичайних ситуацій, а також планами локалізації і ліквідації аварій та їх наслідків.</a:t>
            </a:r>
            <a:endParaRPr lang="uk-UA" sz="1600" dirty="0"/>
          </a:p>
        </p:txBody>
      </p:sp>
      <p:sp>
        <p:nvSpPr>
          <p:cNvPr id="9" name="TextBox 8">
            <a:extLst>
              <a:ext uri="{FF2B5EF4-FFF2-40B4-BE49-F238E27FC236}">
                <a16:creationId xmlns:a16="http://schemas.microsoft.com/office/drawing/2014/main" id="{D8582490-797F-058D-C55B-88251EDA20CB}"/>
              </a:ext>
            </a:extLst>
          </p:cNvPr>
          <p:cNvSpPr txBox="1"/>
          <p:nvPr/>
        </p:nvSpPr>
        <p:spPr>
          <a:xfrm>
            <a:off x="534024" y="4889575"/>
            <a:ext cx="6094520" cy="830997"/>
          </a:xfrm>
          <a:prstGeom prst="rect">
            <a:avLst/>
          </a:prstGeom>
          <a:noFill/>
        </p:spPr>
        <p:txBody>
          <a:bodyPr wrap="square">
            <a:spAutoFit/>
          </a:bodyPr>
          <a:lstStyle/>
          <a:p>
            <a:pPr algn="just"/>
            <a:r>
              <a:rPr lang="uk-UA" sz="1600" b="0" i="0" dirty="0">
                <a:effectLst/>
                <a:latin typeface="Times New Roman" panose="02020603050405020304" pitchFamily="18" charset="0"/>
              </a:rPr>
              <a:t>3. У надзвичайних ситуаціях сили і засоби функціональних підсистем підпорядковуються органам управління відповідних територіальних підсистем.</a:t>
            </a:r>
          </a:p>
        </p:txBody>
      </p:sp>
      <p:sp>
        <p:nvSpPr>
          <p:cNvPr id="11" name="TextBox 10">
            <a:extLst>
              <a:ext uri="{FF2B5EF4-FFF2-40B4-BE49-F238E27FC236}">
                <a16:creationId xmlns:a16="http://schemas.microsoft.com/office/drawing/2014/main" id="{655E2BCA-79F3-DA5C-68DA-B029FA366057}"/>
              </a:ext>
            </a:extLst>
          </p:cNvPr>
          <p:cNvSpPr txBox="1"/>
          <p:nvPr/>
        </p:nvSpPr>
        <p:spPr>
          <a:xfrm>
            <a:off x="5215632" y="2917697"/>
            <a:ext cx="6094520" cy="1569660"/>
          </a:xfrm>
          <a:prstGeom prst="rect">
            <a:avLst/>
          </a:prstGeom>
          <a:noFill/>
        </p:spPr>
        <p:txBody>
          <a:bodyPr wrap="square">
            <a:spAutoFit/>
          </a:bodyPr>
          <a:lstStyle/>
          <a:p>
            <a:pPr algn="just"/>
            <a:r>
              <a:rPr lang="uk-UA" sz="1600" b="0" i="0" dirty="0">
                <a:effectLst/>
                <a:latin typeface="Times New Roman" panose="02020603050405020304" pitchFamily="18" charset="0"/>
              </a:rPr>
              <a:t>2. Рішення про залучення сил цивільного захисту приймають органи управління, яким підпорядковані такі сили, на підставі звернень органів державної влади, органів місцевого самоврядування, суб’єктів господарювання, на території яких виникла надзвичайна ситуація, або керівник робіт з ліквідації наслідків надзвичайної ситуації відповідно до її рівня.</a:t>
            </a:r>
          </a:p>
        </p:txBody>
      </p:sp>
      <p:pic>
        <p:nvPicPr>
          <p:cNvPr id="2050" name="Picture 2" descr="Підвищення ефективності цивільного захисту — аналіз пропозицій законодавців  — PRAVO.UA">
            <a:extLst>
              <a:ext uri="{FF2B5EF4-FFF2-40B4-BE49-F238E27FC236}">
                <a16:creationId xmlns:a16="http://schemas.microsoft.com/office/drawing/2014/main" id="{702566D6-E17F-23D7-3DE0-428633E70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74" y="2373698"/>
            <a:ext cx="3554321" cy="23600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айбутні рятувальники НУЦЗУ відпрацювали навички з управління силами та  засобами під час ліквідації наслідків надзвичайних ситуацій техногенного  характеру">
            <a:extLst>
              <a:ext uri="{FF2B5EF4-FFF2-40B4-BE49-F238E27FC236}">
                <a16:creationId xmlns:a16="http://schemas.microsoft.com/office/drawing/2014/main" id="{CBFD50A1-8EA4-ABA4-A6E8-603D366E2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306" y="921773"/>
            <a:ext cx="2812973" cy="1871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Майбутні рятувальники НУЦЗУ відпрацювали навички з управління силами та  засобами під час ліквідації наслідків надзвичайних ситуацій техногенного  характеру">
            <a:extLst>
              <a:ext uri="{FF2B5EF4-FFF2-40B4-BE49-F238E27FC236}">
                <a16:creationId xmlns:a16="http://schemas.microsoft.com/office/drawing/2014/main" id="{FDE5AE5C-DC93-8954-BCB7-2B7E13E10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2063" y="4611376"/>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78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ітчаста">
  <a:themeElements>
    <a:clrScheme name="Сітчаст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ітчаст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ітчаст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TM03457485[[fn=Сітчаста]]</Template>
  <TotalTime>185</TotalTime>
  <Words>1035</Words>
  <Application>Microsoft Office PowerPoint</Application>
  <PresentationFormat>Широкий екран</PresentationFormat>
  <Paragraphs>68</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Century Gothic</vt:lpstr>
      <vt:lpstr>Times New Roman</vt:lpstr>
      <vt:lpstr>Сітчаста</vt:lpstr>
      <vt:lpstr>МОБІЛЬНИЙ РЯТУВАЛЬНИЙ ЦЕНТР ШВИДКОГО РЕАГУВАННЯ  ДЕРЖАВНОЇ СЛУЖБИ УКРАЇНИ З НАДЗВИЧАЙНИХ СИТУАЦІЙ</vt:lpstr>
      <vt:lpstr>ПРОФІЛЬНА ПІДГОТОВКА</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УКРАЇНИ З НАДЗВИЧАЙНИХ СИТУАЦІЙ</dc:title>
  <dc:creator>Микола Золотоніг</dc:creator>
  <cp:lastModifiedBy>Едуард Цанько</cp:lastModifiedBy>
  <cp:revision>16</cp:revision>
  <dcterms:created xsi:type="dcterms:W3CDTF">2023-06-13T06:28:33Z</dcterms:created>
  <dcterms:modified xsi:type="dcterms:W3CDTF">2023-09-25T09:35:06Z</dcterms:modified>
</cp:coreProperties>
</file>