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Влад Фурман" userId="c7a8dbc6f6048b23" providerId="LiveId" clId="{AFC67F9E-88DF-4E78-98EC-0FE386F272A1}"/>
    <pc:docChg chg="undo custSel addSld modSld">
      <pc:chgData name="Влад Фурман" userId="c7a8dbc6f6048b23" providerId="LiveId" clId="{AFC67F9E-88DF-4E78-98EC-0FE386F272A1}" dt="2023-02-14T08:49:44.241" v="580"/>
      <pc:docMkLst>
        <pc:docMk/>
      </pc:docMkLst>
      <pc:sldChg chg="addSp delSp modSp new mod modTransition setBg">
        <pc:chgData name="Влад Фурман" userId="c7a8dbc6f6048b23" providerId="LiveId" clId="{AFC67F9E-88DF-4E78-98EC-0FE386F272A1}" dt="2023-02-14T08:49:29.291" v="571"/>
        <pc:sldMkLst>
          <pc:docMk/>
          <pc:sldMk cId="3750215364" sldId="256"/>
        </pc:sldMkLst>
        <pc:spChg chg="del">
          <ac:chgData name="Влад Фурман" userId="c7a8dbc6f6048b23" providerId="LiveId" clId="{AFC67F9E-88DF-4E78-98EC-0FE386F272A1}" dt="2023-02-14T07:31:52.253" v="7" actId="21"/>
          <ac:spMkLst>
            <pc:docMk/>
            <pc:sldMk cId="3750215364" sldId="256"/>
            <ac:spMk id="2" creationId="{E2506574-498F-476A-95E3-0AE08C02A21E}"/>
          </ac:spMkLst>
        </pc:spChg>
        <pc:spChg chg="del">
          <ac:chgData name="Влад Фурман" userId="c7a8dbc6f6048b23" providerId="LiveId" clId="{AFC67F9E-88DF-4E78-98EC-0FE386F272A1}" dt="2023-02-14T07:31:54.130" v="8" actId="21"/>
          <ac:spMkLst>
            <pc:docMk/>
            <pc:sldMk cId="3750215364" sldId="256"/>
            <ac:spMk id="3" creationId="{1B161588-D93E-4A02-96F1-B3691A094153}"/>
          </ac:spMkLst>
        </pc:spChg>
        <pc:spChg chg="add mod">
          <ac:chgData name="Влад Фурман" userId="c7a8dbc6f6048b23" providerId="LiveId" clId="{AFC67F9E-88DF-4E78-98EC-0FE386F272A1}" dt="2023-02-14T07:32:05.859" v="9"/>
          <ac:spMkLst>
            <pc:docMk/>
            <pc:sldMk cId="3750215364" sldId="256"/>
            <ac:spMk id="6" creationId="{F0BA983B-C28B-4484-AAC8-F51B932B6C3C}"/>
          </ac:spMkLst>
        </pc:spChg>
        <pc:spChg chg="add mod">
          <ac:chgData name="Влад Фурман" userId="c7a8dbc6f6048b23" providerId="LiveId" clId="{AFC67F9E-88DF-4E78-98EC-0FE386F272A1}" dt="2023-02-14T07:32:15.165" v="10"/>
          <ac:spMkLst>
            <pc:docMk/>
            <pc:sldMk cId="3750215364" sldId="256"/>
            <ac:spMk id="7" creationId="{5361D1D3-CF96-4783-B7A8-5F3F5234101D}"/>
          </ac:spMkLst>
        </pc:spChg>
        <pc:picChg chg="add mod">
          <ac:chgData name="Влад Фурман" userId="c7a8dbc6f6048b23" providerId="LiveId" clId="{AFC67F9E-88DF-4E78-98EC-0FE386F272A1}" dt="2023-02-14T07:31:49.808" v="6" actId="1076"/>
          <ac:picMkLst>
            <pc:docMk/>
            <pc:sldMk cId="3750215364" sldId="256"/>
            <ac:picMk id="5" creationId="{BACBE834-1C26-479D-8BD3-D3ED3FEAB537}"/>
          </ac:picMkLst>
        </pc:picChg>
      </pc:sldChg>
      <pc:sldChg chg="addSp delSp modSp new mod modTransition setBg">
        <pc:chgData name="Влад Фурман" userId="c7a8dbc6f6048b23" providerId="LiveId" clId="{AFC67F9E-88DF-4E78-98EC-0FE386F272A1}" dt="2023-02-14T08:49:30.631" v="572"/>
        <pc:sldMkLst>
          <pc:docMk/>
          <pc:sldMk cId="4227929568" sldId="257"/>
        </pc:sldMkLst>
        <pc:spChg chg="del">
          <ac:chgData name="Влад Фурман" userId="c7a8dbc6f6048b23" providerId="LiveId" clId="{AFC67F9E-88DF-4E78-98EC-0FE386F272A1}" dt="2023-02-14T07:32:31.428" v="13" actId="21"/>
          <ac:spMkLst>
            <pc:docMk/>
            <pc:sldMk cId="4227929568" sldId="257"/>
            <ac:spMk id="2" creationId="{A64539A0-9E5E-4DB9-8A8D-690F12186CAB}"/>
          </ac:spMkLst>
        </pc:spChg>
        <pc:spChg chg="add del mod">
          <ac:chgData name="Влад Фурман" userId="c7a8dbc6f6048b23" providerId="LiveId" clId="{AFC67F9E-88DF-4E78-98EC-0FE386F272A1}" dt="2023-02-14T07:35:15.370" v="233" actId="1076"/>
          <ac:spMkLst>
            <pc:docMk/>
            <pc:sldMk cId="4227929568" sldId="257"/>
            <ac:spMk id="3" creationId="{942395D9-9BA6-4463-99D4-46AE9201C39D}"/>
          </ac:spMkLst>
        </pc:spChg>
        <pc:spChg chg="add mod">
          <ac:chgData name="Влад Фурман" userId="c7a8dbc6f6048b23" providerId="LiveId" clId="{AFC67F9E-88DF-4E78-98EC-0FE386F272A1}" dt="2023-02-14T07:32:28.695" v="12"/>
          <ac:spMkLst>
            <pc:docMk/>
            <pc:sldMk cId="4227929568" sldId="257"/>
            <ac:spMk id="4" creationId="{238042DD-3D66-44A1-92D9-31ABF878159F}"/>
          </ac:spMkLst>
        </pc:spChg>
        <pc:picChg chg="add mod">
          <ac:chgData name="Влад Фурман" userId="c7a8dbc6f6048b23" providerId="LiveId" clId="{AFC67F9E-88DF-4E78-98EC-0FE386F272A1}" dt="2023-02-14T07:49:55.002" v="243" actId="1076"/>
          <ac:picMkLst>
            <pc:docMk/>
            <pc:sldMk cId="4227929568" sldId="257"/>
            <ac:picMk id="6" creationId="{928F87CE-45B1-4CFE-B638-7C9897E90D23}"/>
          </ac:picMkLst>
        </pc:picChg>
      </pc:sldChg>
      <pc:sldChg chg="addSp delSp modSp new mod modTransition setBg">
        <pc:chgData name="Влад Фурман" userId="c7a8dbc6f6048b23" providerId="LiveId" clId="{AFC67F9E-88DF-4E78-98EC-0FE386F272A1}" dt="2023-02-14T08:49:31.875" v="573"/>
        <pc:sldMkLst>
          <pc:docMk/>
          <pc:sldMk cId="2054540164" sldId="258"/>
        </pc:sldMkLst>
        <pc:spChg chg="del">
          <ac:chgData name="Влад Фурман" userId="c7a8dbc6f6048b23" providerId="LiveId" clId="{AFC67F9E-88DF-4E78-98EC-0FE386F272A1}" dt="2023-02-14T08:12:20.574" v="248" actId="21"/>
          <ac:spMkLst>
            <pc:docMk/>
            <pc:sldMk cId="2054540164" sldId="258"/>
            <ac:spMk id="2" creationId="{4CC416A2-65EE-48E2-94A4-45AD9C29C61A}"/>
          </ac:spMkLst>
        </pc:spChg>
        <pc:spChg chg="mod">
          <ac:chgData name="Влад Фурман" userId="c7a8dbc6f6048b23" providerId="LiveId" clId="{AFC67F9E-88DF-4E78-98EC-0FE386F272A1}" dt="2023-02-14T08:13:55.184" v="274" actId="14100"/>
          <ac:spMkLst>
            <pc:docMk/>
            <pc:sldMk cId="2054540164" sldId="258"/>
            <ac:spMk id="3" creationId="{2A324A97-BD77-4FA4-A057-F8C8F57042C5}"/>
          </ac:spMkLst>
        </pc:spChg>
        <pc:picChg chg="add mod">
          <ac:chgData name="Влад Фурман" userId="c7a8dbc6f6048b23" providerId="LiveId" clId="{AFC67F9E-88DF-4E78-98EC-0FE386F272A1}" dt="2023-02-14T08:19:18.884" v="286" actId="1076"/>
          <ac:picMkLst>
            <pc:docMk/>
            <pc:sldMk cId="2054540164" sldId="258"/>
            <ac:picMk id="5" creationId="{7908A7E7-5C95-452C-9B78-40658488938E}"/>
          </ac:picMkLst>
        </pc:picChg>
        <pc:picChg chg="add mod">
          <ac:chgData name="Влад Фурман" userId="c7a8dbc6f6048b23" providerId="LiveId" clId="{AFC67F9E-88DF-4E78-98EC-0FE386F272A1}" dt="2023-02-14T08:19:22.303" v="287" actId="1076"/>
          <ac:picMkLst>
            <pc:docMk/>
            <pc:sldMk cId="2054540164" sldId="258"/>
            <ac:picMk id="7" creationId="{AAA7A7FA-D99A-4775-9747-0DE684C4B148}"/>
          </ac:picMkLst>
        </pc:picChg>
        <pc:picChg chg="add mod">
          <ac:chgData name="Влад Фурман" userId="c7a8dbc6f6048b23" providerId="LiveId" clId="{AFC67F9E-88DF-4E78-98EC-0FE386F272A1}" dt="2023-02-14T08:19:29.958" v="290" actId="1076"/>
          <ac:picMkLst>
            <pc:docMk/>
            <pc:sldMk cId="2054540164" sldId="258"/>
            <ac:picMk id="9" creationId="{ACEF4157-A468-4B5E-8251-0F18CADB7DD0}"/>
          </ac:picMkLst>
        </pc:picChg>
      </pc:sldChg>
      <pc:sldChg chg="addSp delSp modSp new mod modTransition setBg">
        <pc:chgData name="Влад Фурман" userId="c7a8dbc6f6048b23" providerId="LiveId" clId="{AFC67F9E-88DF-4E78-98EC-0FE386F272A1}" dt="2023-02-14T08:49:33.221" v="574"/>
        <pc:sldMkLst>
          <pc:docMk/>
          <pc:sldMk cId="3864139897" sldId="259"/>
        </pc:sldMkLst>
        <pc:spChg chg="del">
          <ac:chgData name="Влад Фурман" userId="c7a8dbc6f6048b23" providerId="LiveId" clId="{AFC67F9E-88DF-4E78-98EC-0FE386F272A1}" dt="2023-02-14T08:19:44.952" v="292" actId="21"/>
          <ac:spMkLst>
            <pc:docMk/>
            <pc:sldMk cId="3864139897" sldId="259"/>
            <ac:spMk id="2" creationId="{A793B85D-305D-40BB-B006-164A75E2979F}"/>
          </ac:spMkLst>
        </pc:spChg>
        <pc:spChg chg="mod">
          <ac:chgData name="Влад Фурман" userId="c7a8dbc6f6048b23" providerId="LiveId" clId="{AFC67F9E-88DF-4E78-98EC-0FE386F272A1}" dt="2023-02-14T08:22:19.170" v="310" actId="113"/>
          <ac:spMkLst>
            <pc:docMk/>
            <pc:sldMk cId="3864139897" sldId="259"/>
            <ac:spMk id="3" creationId="{ED1BCCA5-807B-465F-B9EA-320D1D1340B8}"/>
          </ac:spMkLst>
        </pc:spChg>
        <pc:picChg chg="add mod">
          <ac:chgData name="Влад Фурман" userId="c7a8dbc6f6048b23" providerId="LiveId" clId="{AFC67F9E-88DF-4E78-98EC-0FE386F272A1}" dt="2023-02-14T08:24:24.056" v="324" actId="1076"/>
          <ac:picMkLst>
            <pc:docMk/>
            <pc:sldMk cId="3864139897" sldId="259"/>
            <ac:picMk id="5" creationId="{29453A44-EAFF-453D-B0EE-97453447F616}"/>
          </ac:picMkLst>
        </pc:picChg>
        <pc:picChg chg="add mod">
          <ac:chgData name="Влад Фурман" userId="c7a8dbc6f6048b23" providerId="LiveId" clId="{AFC67F9E-88DF-4E78-98EC-0FE386F272A1}" dt="2023-02-14T08:23:41.619" v="318" actId="1076"/>
          <ac:picMkLst>
            <pc:docMk/>
            <pc:sldMk cId="3864139897" sldId="259"/>
            <ac:picMk id="7" creationId="{98D7F562-6C47-4772-88E6-9819EEF7C30C}"/>
          </ac:picMkLst>
        </pc:picChg>
      </pc:sldChg>
      <pc:sldChg chg="addSp delSp modSp new mod modTransition setBg">
        <pc:chgData name="Влад Фурман" userId="c7a8dbc6f6048b23" providerId="LiveId" clId="{AFC67F9E-88DF-4E78-98EC-0FE386F272A1}" dt="2023-02-14T08:49:35.042" v="575"/>
        <pc:sldMkLst>
          <pc:docMk/>
          <pc:sldMk cId="51482627" sldId="260"/>
        </pc:sldMkLst>
        <pc:spChg chg="del">
          <ac:chgData name="Влад Фурман" userId="c7a8dbc6f6048b23" providerId="LiveId" clId="{AFC67F9E-88DF-4E78-98EC-0FE386F272A1}" dt="2023-02-14T08:24:28.695" v="326" actId="21"/>
          <ac:spMkLst>
            <pc:docMk/>
            <pc:sldMk cId="51482627" sldId="260"/>
            <ac:spMk id="2" creationId="{DF9924CA-435C-4BD4-9688-18359F850D58}"/>
          </ac:spMkLst>
        </pc:spChg>
        <pc:spChg chg="mod">
          <ac:chgData name="Влад Фурман" userId="c7a8dbc6f6048b23" providerId="LiveId" clId="{AFC67F9E-88DF-4E78-98EC-0FE386F272A1}" dt="2023-02-14T08:25:21.894" v="343" actId="113"/>
          <ac:spMkLst>
            <pc:docMk/>
            <pc:sldMk cId="51482627" sldId="260"/>
            <ac:spMk id="3" creationId="{9509C7E8-B92D-4825-98B5-2AA23C2A402A}"/>
          </ac:spMkLst>
        </pc:spChg>
        <pc:picChg chg="add mod">
          <ac:chgData name="Влад Фурман" userId="c7a8dbc6f6048b23" providerId="LiveId" clId="{AFC67F9E-88DF-4E78-98EC-0FE386F272A1}" dt="2023-02-14T08:27:57.958" v="350" actId="1076"/>
          <ac:picMkLst>
            <pc:docMk/>
            <pc:sldMk cId="51482627" sldId="260"/>
            <ac:picMk id="5" creationId="{7617DBAF-2CC0-4943-8B5A-B7D6C2D5D65F}"/>
          </ac:picMkLst>
        </pc:picChg>
        <pc:picChg chg="add mod">
          <ac:chgData name="Влад Фурман" userId="c7a8dbc6f6048b23" providerId="LiveId" clId="{AFC67F9E-88DF-4E78-98EC-0FE386F272A1}" dt="2023-02-14T08:30:00.373" v="353" actId="1076"/>
          <ac:picMkLst>
            <pc:docMk/>
            <pc:sldMk cId="51482627" sldId="260"/>
            <ac:picMk id="7" creationId="{B575BB6D-AC46-419C-A88B-87AA7CC7A827}"/>
          </ac:picMkLst>
        </pc:picChg>
      </pc:sldChg>
      <pc:sldChg chg="delSp modSp new mod modTransition setBg">
        <pc:chgData name="Влад Фурман" userId="c7a8dbc6f6048b23" providerId="LiveId" clId="{AFC67F9E-88DF-4E78-98EC-0FE386F272A1}" dt="2023-02-14T08:49:36.634" v="576"/>
        <pc:sldMkLst>
          <pc:docMk/>
          <pc:sldMk cId="129915108" sldId="261"/>
        </pc:sldMkLst>
        <pc:spChg chg="del">
          <ac:chgData name="Влад Фурман" userId="c7a8dbc6f6048b23" providerId="LiveId" clId="{AFC67F9E-88DF-4E78-98EC-0FE386F272A1}" dt="2023-02-14T08:30:04.933" v="355" actId="21"/>
          <ac:spMkLst>
            <pc:docMk/>
            <pc:sldMk cId="129915108" sldId="261"/>
            <ac:spMk id="2" creationId="{0995085E-3823-4575-8270-E345D9E18D3E}"/>
          </ac:spMkLst>
        </pc:spChg>
        <pc:spChg chg="mod">
          <ac:chgData name="Влад Фурман" userId="c7a8dbc6f6048b23" providerId="LiveId" clId="{AFC67F9E-88DF-4E78-98EC-0FE386F272A1}" dt="2023-02-14T08:31:27.573" v="388" actId="113"/>
          <ac:spMkLst>
            <pc:docMk/>
            <pc:sldMk cId="129915108" sldId="261"/>
            <ac:spMk id="3" creationId="{1E683941-84C9-4011-AB56-5252FE0284B7}"/>
          </ac:spMkLst>
        </pc:spChg>
      </pc:sldChg>
      <pc:sldChg chg="addSp delSp modSp new mod modTransition setBg">
        <pc:chgData name="Влад Фурман" userId="c7a8dbc6f6048b23" providerId="LiveId" clId="{AFC67F9E-88DF-4E78-98EC-0FE386F272A1}" dt="2023-02-14T08:49:38.181" v="577"/>
        <pc:sldMkLst>
          <pc:docMk/>
          <pc:sldMk cId="2436231103" sldId="262"/>
        </pc:sldMkLst>
        <pc:spChg chg="del">
          <ac:chgData name="Влад Фурман" userId="c7a8dbc6f6048b23" providerId="LiveId" clId="{AFC67F9E-88DF-4E78-98EC-0FE386F272A1}" dt="2023-02-14T08:32:10.196" v="390" actId="21"/>
          <ac:spMkLst>
            <pc:docMk/>
            <pc:sldMk cId="2436231103" sldId="262"/>
            <ac:spMk id="2" creationId="{76078C67-66A8-4CA2-BA1B-5171BF665A05}"/>
          </ac:spMkLst>
        </pc:spChg>
        <pc:spChg chg="mod">
          <ac:chgData name="Влад Фурман" userId="c7a8dbc6f6048b23" providerId="LiveId" clId="{AFC67F9E-88DF-4E78-98EC-0FE386F272A1}" dt="2023-02-14T08:32:59.602" v="415" actId="113"/>
          <ac:spMkLst>
            <pc:docMk/>
            <pc:sldMk cId="2436231103" sldId="262"/>
            <ac:spMk id="3" creationId="{578ED901-1908-410F-A566-78CB4559F6F0}"/>
          </ac:spMkLst>
        </pc:spChg>
        <pc:picChg chg="add mod">
          <ac:chgData name="Влад Фурман" userId="c7a8dbc6f6048b23" providerId="LiveId" clId="{AFC67F9E-88DF-4E78-98EC-0FE386F272A1}" dt="2023-02-14T08:37:17.572" v="424" actId="1076"/>
          <ac:picMkLst>
            <pc:docMk/>
            <pc:sldMk cId="2436231103" sldId="262"/>
            <ac:picMk id="5" creationId="{F8363E59-A523-4834-8416-BCC9935B32D0}"/>
          </ac:picMkLst>
        </pc:picChg>
        <pc:picChg chg="add mod">
          <ac:chgData name="Влад Фурман" userId="c7a8dbc6f6048b23" providerId="LiveId" clId="{AFC67F9E-88DF-4E78-98EC-0FE386F272A1}" dt="2023-02-14T08:37:14.472" v="423" actId="1076"/>
          <ac:picMkLst>
            <pc:docMk/>
            <pc:sldMk cId="2436231103" sldId="262"/>
            <ac:picMk id="7" creationId="{A514950C-A63B-4E3D-A994-C6E97B4B4278}"/>
          </ac:picMkLst>
        </pc:picChg>
      </pc:sldChg>
      <pc:sldChg chg="delSp modSp new mod modTransition setBg">
        <pc:chgData name="Влад Фурман" userId="c7a8dbc6f6048b23" providerId="LiveId" clId="{AFC67F9E-88DF-4E78-98EC-0FE386F272A1}" dt="2023-02-14T08:49:40.541" v="578"/>
        <pc:sldMkLst>
          <pc:docMk/>
          <pc:sldMk cId="3224359958" sldId="263"/>
        </pc:sldMkLst>
        <pc:spChg chg="del">
          <ac:chgData name="Влад Фурман" userId="c7a8dbc6f6048b23" providerId="LiveId" clId="{AFC67F9E-88DF-4E78-98EC-0FE386F272A1}" dt="2023-02-14T08:37:21.710" v="426" actId="21"/>
          <ac:spMkLst>
            <pc:docMk/>
            <pc:sldMk cId="3224359958" sldId="263"/>
            <ac:spMk id="2" creationId="{B690E215-F8F4-4AC3-95A6-4BEC1FDFD3BE}"/>
          </ac:spMkLst>
        </pc:spChg>
        <pc:spChg chg="mod">
          <ac:chgData name="Влад Фурман" userId="c7a8dbc6f6048b23" providerId="LiveId" clId="{AFC67F9E-88DF-4E78-98EC-0FE386F272A1}" dt="2023-02-14T08:38:21.327" v="446" actId="207"/>
          <ac:spMkLst>
            <pc:docMk/>
            <pc:sldMk cId="3224359958" sldId="263"/>
            <ac:spMk id="3" creationId="{623FF8E7-9D93-4844-A232-B0F5D5FD0C07}"/>
          </ac:spMkLst>
        </pc:spChg>
      </pc:sldChg>
      <pc:sldChg chg="addSp delSp modSp new mod modTransition setBg">
        <pc:chgData name="Влад Фурман" userId="c7a8dbc6f6048b23" providerId="LiveId" clId="{AFC67F9E-88DF-4E78-98EC-0FE386F272A1}" dt="2023-02-14T08:49:42.371" v="579"/>
        <pc:sldMkLst>
          <pc:docMk/>
          <pc:sldMk cId="4184124288" sldId="264"/>
        </pc:sldMkLst>
        <pc:spChg chg="del">
          <ac:chgData name="Влад Фурман" userId="c7a8dbc6f6048b23" providerId="LiveId" clId="{AFC67F9E-88DF-4E78-98EC-0FE386F272A1}" dt="2023-02-14T08:38:28.098" v="448" actId="21"/>
          <ac:spMkLst>
            <pc:docMk/>
            <pc:sldMk cId="4184124288" sldId="264"/>
            <ac:spMk id="2" creationId="{0D4A47A6-419A-4846-9BBD-7EFB5FFB2CB4}"/>
          </ac:spMkLst>
        </pc:spChg>
        <pc:spChg chg="mod">
          <ac:chgData name="Влад Фурман" userId="c7a8dbc6f6048b23" providerId="LiveId" clId="{AFC67F9E-88DF-4E78-98EC-0FE386F272A1}" dt="2023-02-14T08:39:40.642" v="458" actId="207"/>
          <ac:spMkLst>
            <pc:docMk/>
            <pc:sldMk cId="4184124288" sldId="264"/>
            <ac:spMk id="3" creationId="{FAC843E8-D24A-4212-8A85-5802325190F4}"/>
          </ac:spMkLst>
        </pc:spChg>
        <pc:spChg chg="add mod">
          <ac:chgData name="Влад Фурман" userId="c7a8dbc6f6048b23" providerId="LiveId" clId="{AFC67F9E-88DF-4E78-98EC-0FE386F272A1}" dt="2023-02-14T08:44:39.457" v="512" actId="14100"/>
          <ac:spMkLst>
            <pc:docMk/>
            <pc:sldMk cId="4184124288" sldId="264"/>
            <ac:spMk id="7" creationId="{1F886241-2D46-4B37-A148-73320942A57C}"/>
          </ac:spMkLst>
        </pc:spChg>
        <pc:picChg chg="add mod">
          <ac:chgData name="Влад Фурман" userId="c7a8dbc6f6048b23" providerId="LiveId" clId="{AFC67F9E-88DF-4E78-98EC-0FE386F272A1}" dt="2023-02-14T08:44:06.891" v="504" actId="1076"/>
          <ac:picMkLst>
            <pc:docMk/>
            <pc:sldMk cId="4184124288" sldId="264"/>
            <ac:picMk id="5" creationId="{1F602BB5-1C30-4E72-954B-AD318561EDE5}"/>
          </ac:picMkLst>
        </pc:picChg>
        <pc:picChg chg="add mod">
          <ac:chgData name="Влад Фурман" userId="c7a8dbc6f6048b23" providerId="LiveId" clId="{AFC67F9E-88DF-4E78-98EC-0FE386F272A1}" dt="2023-02-14T08:44:43.726" v="513" actId="1076"/>
          <ac:picMkLst>
            <pc:docMk/>
            <pc:sldMk cId="4184124288" sldId="264"/>
            <ac:picMk id="9" creationId="{FAFEB16E-41B9-4420-A485-FA9A73CEF3A2}"/>
          </ac:picMkLst>
        </pc:picChg>
      </pc:sldChg>
      <pc:sldChg chg="addSp delSp modSp new mod modTransition setBg">
        <pc:chgData name="Влад Фурман" userId="c7a8dbc6f6048b23" providerId="LiveId" clId="{AFC67F9E-88DF-4E78-98EC-0FE386F272A1}" dt="2023-02-14T08:49:44.241" v="580"/>
        <pc:sldMkLst>
          <pc:docMk/>
          <pc:sldMk cId="1702523670" sldId="265"/>
        </pc:sldMkLst>
        <pc:spChg chg="del">
          <ac:chgData name="Влад Фурман" userId="c7a8dbc6f6048b23" providerId="LiveId" clId="{AFC67F9E-88DF-4E78-98EC-0FE386F272A1}" dt="2023-02-14T08:44:49.425" v="515" actId="21"/>
          <ac:spMkLst>
            <pc:docMk/>
            <pc:sldMk cId="1702523670" sldId="265"/>
            <ac:spMk id="2" creationId="{D93A223D-A2D4-4C41-8CB3-A7D33D154ABC}"/>
          </ac:spMkLst>
        </pc:spChg>
        <pc:spChg chg="mod">
          <ac:chgData name="Влад Фурман" userId="c7a8dbc6f6048b23" providerId="LiveId" clId="{AFC67F9E-88DF-4E78-98EC-0FE386F272A1}" dt="2023-02-14T08:45:44.741" v="532" actId="113"/>
          <ac:spMkLst>
            <pc:docMk/>
            <pc:sldMk cId="1702523670" sldId="265"/>
            <ac:spMk id="3" creationId="{FB45EF48-774E-4237-8C95-2A616C0EA158}"/>
          </ac:spMkLst>
        </pc:spChg>
        <pc:picChg chg="add mod">
          <ac:chgData name="Влад Фурман" userId="c7a8dbc6f6048b23" providerId="LiveId" clId="{AFC67F9E-88DF-4E78-98EC-0FE386F272A1}" dt="2023-02-14T08:46:27.982" v="537" actId="1076"/>
          <ac:picMkLst>
            <pc:docMk/>
            <pc:sldMk cId="1702523670" sldId="265"/>
            <ac:picMk id="5" creationId="{5A011283-535D-4063-8DF6-6F6D8CE23932}"/>
          </ac:picMkLst>
        </pc:picChg>
        <pc:picChg chg="add mod">
          <ac:chgData name="Влад Фурман" userId="c7a8dbc6f6048b23" providerId="LiveId" clId="{AFC67F9E-88DF-4E78-98EC-0FE386F272A1}" dt="2023-02-14T08:49:13.311" v="569" actId="1076"/>
          <ac:picMkLst>
            <pc:docMk/>
            <pc:sldMk cId="1702523670" sldId="265"/>
            <ac:picMk id="7" creationId="{FEB1B854-0C69-4D38-879C-42C91F1CAFEB}"/>
          </ac:picMkLst>
        </pc:picChg>
        <pc:picChg chg="add mod">
          <ac:chgData name="Влад Фурман" userId="c7a8dbc6f6048b23" providerId="LiveId" clId="{AFC67F9E-88DF-4E78-98EC-0FE386F272A1}" dt="2023-02-14T08:49:02.987" v="564" actId="14100"/>
          <ac:picMkLst>
            <pc:docMk/>
            <pc:sldMk cId="1702523670" sldId="265"/>
            <ac:picMk id="9" creationId="{43FE440A-5ADC-4228-B2D8-BE7330FFB2D4}"/>
          </ac:picMkLst>
        </pc:picChg>
        <pc:picChg chg="add mod">
          <ac:chgData name="Влад Фурман" userId="c7a8dbc6f6048b23" providerId="LiveId" clId="{AFC67F9E-88DF-4E78-98EC-0FE386F272A1}" dt="2023-02-14T08:49:17.091" v="570" actId="1076"/>
          <ac:picMkLst>
            <pc:docMk/>
            <pc:sldMk cId="1702523670" sldId="265"/>
            <ac:picMk id="11" creationId="{7A5467A9-F85C-4FB2-9F39-199591287464}"/>
          </ac:picMkLst>
        </pc:picChg>
        <pc:picChg chg="add mod">
          <ac:chgData name="Влад Фурман" userId="c7a8dbc6f6048b23" providerId="LiveId" clId="{AFC67F9E-88DF-4E78-98EC-0FE386F272A1}" dt="2023-02-14T08:49:10.904" v="568" actId="1076"/>
          <ac:picMkLst>
            <pc:docMk/>
            <pc:sldMk cId="1702523670" sldId="265"/>
            <ac:picMk id="13" creationId="{BBF45254-4FE3-4566-B369-AA9D18409863}"/>
          </ac:picMkLst>
        </pc:picChg>
      </pc:sldChg>
      <pc:sldMasterChg chg="addSldLayout">
        <pc:chgData name="Влад Фурман" userId="c7a8dbc6f6048b23" providerId="LiveId" clId="{AFC67F9E-88DF-4E78-98EC-0FE386F272A1}" dt="2023-02-14T07:31:04.044" v="0" actId="680"/>
        <pc:sldMasterMkLst>
          <pc:docMk/>
          <pc:sldMasterMk cId="3163373927" sldId="2147483648"/>
        </pc:sldMasterMkLst>
        <pc:sldLayoutChg chg="add">
          <pc:chgData name="Влад Фурман" userId="c7a8dbc6f6048b23" providerId="LiveId" clId="{AFC67F9E-88DF-4E78-98EC-0FE386F272A1}" dt="2023-02-14T07:31:04.044" v="0" actId="680"/>
          <pc:sldLayoutMkLst>
            <pc:docMk/>
            <pc:sldMasterMk cId="3163373927" sldId="2147483648"/>
            <pc:sldLayoutMk cId="1359552694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20135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9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9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31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044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69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32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3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99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92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3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6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CBE834-1C26-479D-8BD3-D3ED3FEAB5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981" y="142344"/>
            <a:ext cx="1960038" cy="196003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0BA983B-C28B-4484-AAC8-F51B932B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1" y="3034507"/>
            <a:ext cx="11306176" cy="1047749"/>
          </a:xfrm>
        </p:spPr>
        <p:txBody>
          <a:bodyPr/>
          <a:lstStyle/>
          <a:p>
            <a:r>
              <a:rPr lang="uk-UA" sz="2800" b="1" i="1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800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5361D1D3-CF96-4783-B7A8-5F3F52341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291532"/>
            <a:ext cx="12192000" cy="165576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uk-UA" sz="2800" b="1" i="1" dirty="0">
                <a:solidFill>
                  <a:schemeClr val="tx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ЗАБЕЗПЕЧЕННЯ АВАРІЙНО-РЯТУВАЛЬНИХ РОБІТ</a:t>
            </a:r>
          </a:p>
          <a:p>
            <a:pPr algn="ctr"/>
            <a:r>
              <a:rPr lang="uk-UA" sz="2800" b="1" i="1" dirty="0">
                <a:solidFill>
                  <a:schemeClr val="tx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tx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13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0215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A8574D-9DDC-A28E-8A8B-D58A67945083}"/>
              </a:ext>
            </a:extLst>
          </p:cNvPr>
          <p:cNvSpPr txBox="1"/>
          <p:nvPr/>
        </p:nvSpPr>
        <p:spPr>
          <a:xfrm>
            <a:off x="865415" y="398498"/>
            <a:ext cx="108351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err="1">
                <a:latin typeface="Times New Roman" panose="02020603050405020304" pitchFamily="18" charset="0"/>
              </a:rPr>
              <a:t>Організація</a:t>
            </a:r>
            <a:r>
              <a:rPr lang="ru-RU" sz="2800" b="1" i="0" u="none" strike="noStrike" baseline="0" dirty="0">
                <a:latin typeface="Times New Roman" panose="02020603050405020304" pitchFamily="18" charset="0"/>
              </a:rPr>
              <a:t> АРР на початковому </a:t>
            </a:r>
            <a:r>
              <a:rPr lang="ru-RU" sz="2800" b="1" i="0" u="none" strike="noStrike" baseline="0" dirty="0" err="1">
                <a:latin typeface="Times New Roman" panose="02020603050405020304" pitchFamily="18" charset="0"/>
              </a:rPr>
              <a:t>етапі</a:t>
            </a:r>
            <a:r>
              <a:rPr lang="ru-RU" sz="2800" b="1" i="0" u="none" strike="noStrike" baseline="0" dirty="0">
                <a:latin typeface="Times New Roman" panose="02020603050405020304" pitchFamily="18" charset="0"/>
              </a:rPr>
              <a:t> </a:t>
            </a:r>
            <a:endParaRPr lang="uk-UA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D5CF3-50BA-04CD-D620-88687CD5DBF4}"/>
              </a:ext>
            </a:extLst>
          </p:cNvPr>
          <p:cNvSpPr txBox="1"/>
          <p:nvPr/>
        </p:nvSpPr>
        <p:spPr>
          <a:xfrm>
            <a:off x="865415" y="1430131"/>
            <a:ext cx="108351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Розвідка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зони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„НС” – проводиться з метою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з’ясування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обстановки на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місці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аварії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для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прийняття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рішення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проведення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рятувальних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робіт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Задачі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розвідки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Встановити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наявність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постраждалих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та по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можливості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їх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стан;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Встановити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характер та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межі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зони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„НС”;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Встановити причину руйнування;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Встановити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наявність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вражаючих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факторів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(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вогонь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газ вода, пар та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інш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.);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Визначити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шляхи вводу сил та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засобів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ДСНС та шляхи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евакуації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постраждалих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341936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F1E8D3-0036-77C9-754A-1C37995AA093}"/>
              </a:ext>
            </a:extLst>
          </p:cNvPr>
          <p:cNvSpPr txBox="1"/>
          <p:nvPr/>
        </p:nvSpPr>
        <p:spPr>
          <a:xfrm>
            <a:off x="830423" y="289679"/>
            <a:ext cx="1088882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Наслідками НС (небезпечних подій), пов’язаних із повінню (паводком, катастрофічним затопленням), можуть бути: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загибель людей;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затоплення населених пунктів, сільськогосподарських угідь;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порушення функціонування систем життєзабезпечення населення;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порушення транспортного сполучення з населеними пунктами (територіями);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пошкодження і руйнування будівель та споруд, залізничних і автомобільних шляхів, мостів, тунелів;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руйнування обладнання, комунікацій, гідроспоруд та меліоративних систем;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псування та знищення продуктів харчування, сировини, пального, добрив тощо;</a:t>
            </a:r>
          </a:p>
          <a:p>
            <a:pPr marL="285750" indent="-285750" algn="just">
              <a:buFontTx/>
              <a:buChar char="-"/>
            </a:pPr>
            <a:r>
              <a:rPr lang="uk-UA" sz="1800" b="1" dirty="0">
                <a:latin typeface="Times New Roman" panose="02020603050405020304" pitchFamily="18" charset="0"/>
              </a:rPr>
              <a:t>з</a:t>
            </a:r>
            <a:r>
              <a:rPr lang="uk-UA" sz="1800" b="1" i="0" dirty="0">
                <a:effectLst/>
                <a:latin typeface="Times New Roman" panose="02020603050405020304" pitchFamily="18" charset="0"/>
              </a:rPr>
              <a:t>агибель свійських тварин та знищення врожаю сільськогосподарських культур;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загроза виникнення спалахів інфекційних захворювань (епідемії);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зсувні процеси, вимивання родючого шару ґрунту;</a:t>
            </a:r>
          </a:p>
          <a:p>
            <a:pPr marL="285750" indent="-285750" algn="just">
              <a:buFontTx/>
              <a:buChar char="-"/>
            </a:pPr>
            <a:r>
              <a:rPr lang="uk-UA" sz="1800" b="1" i="0" dirty="0">
                <a:effectLst/>
                <a:latin typeface="Times New Roman" panose="02020603050405020304" pitchFamily="18" charset="0"/>
              </a:rPr>
              <a:t>погіршення якості питної води.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3BE9C90-9B48-5538-99FE-A527DA573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780" y="4055443"/>
            <a:ext cx="4105468" cy="242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21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EB6298-77A1-0FB3-D0AB-E2248BB78220}"/>
              </a:ext>
            </a:extLst>
          </p:cNvPr>
          <p:cNvSpPr txBox="1"/>
          <p:nvPr/>
        </p:nvSpPr>
        <p:spPr>
          <a:xfrm>
            <a:off x="739604" y="464127"/>
            <a:ext cx="1057391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Повінь (паводок) </a:t>
            </a:r>
            <a:r>
              <a:rPr lang="uk-UA" sz="2000" b="1" i="0" dirty="0">
                <a:effectLst/>
                <a:latin typeface="Times New Roman" panose="02020603050405020304" pitchFamily="18" charset="0"/>
              </a:rPr>
              <a:t>характеризується необхідністю оперативного реагування, пошуку постраждалих, забезпечення доступу рятувальників для рятування людей, надання </a:t>
            </a:r>
            <a:r>
              <a:rPr lang="uk-UA" sz="2000" b="1" i="0" dirty="0" err="1"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sz="2000" b="1" i="0" dirty="0">
                <a:effectLst/>
                <a:latin typeface="Times New Roman" panose="02020603050405020304" pitchFamily="18" charset="0"/>
              </a:rPr>
              <a:t>, екстреної медичної допомоги постраждалим і їх евакуація до закладів охорони здоров’я.</a:t>
            </a:r>
          </a:p>
          <a:p>
            <a:pPr algn="just"/>
            <a:r>
              <a:rPr lang="uk-UA" sz="2000" b="1" i="0" dirty="0">
                <a:effectLst/>
                <a:latin typeface="Times New Roman" panose="02020603050405020304" pitchFamily="18" charset="0"/>
              </a:rPr>
              <a:t>  Для безпечного ведення рятувальних робіт організовується та здійснюється постійний контроль за виконанням рятувальниками заходів безпеки та за потреби негайне надання їм допомоги.</a:t>
            </a:r>
          </a:p>
          <a:p>
            <a:pPr algn="just"/>
            <a:r>
              <a:rPr lang="uk-UA" sz="2000" b="1" i="0" dirty="0">
                <a:effectLst/>
                <a:latin typeface="Times New Roman" panose="02020603050405020304" pitchFamily="18" charset="0"/>
              </a:rPr>
              <a:t> 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F866A66-B34B-7D79-29EE-7964983435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163" y="2567579"/>
            <a:ext cx="5015357" cy="36427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A5CFEB8-5981-5BF5-BD4F-68EF78008B7D}"/>
              </a:ext>
            </a:extLst>
          </p:cNvPr>
          <p:cNvSpPr txBox="1"/>
          <p:nvPr/>
        </p:nvSpPr>
        <p:spPr>
          <a:xfrm>
            <a:off x="739604" y="3573337"/>
            <a:ext cx="521752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i="0" dirty="0">
                <a:effectLst/>
                <a:latin typeface="Times New Roman" panose="02020603050405020304" pitchFamily="18" charset="0"/>
              </a:rPr>
              <a:t>З метою надання допомоги підрозділам ОРС ЦЗ, що виконують пошуково-рятувальні роботи, </a:t>
            </a:r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формуються</a:t>
            </a:r>
            <a:r>
              <a:rPr lang="uk-UA" sz="2000" b="1" i="0" dirty="0">
                <a:effectLst/>
                <a:latin typeface="Times New Roman" panose="02020603050405020304" pitchFamily="18" charset="0"/>
              </a:rPr>
              <a:t> та підтримуються в </a:t>
            </a:r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постійній готовності резервні</a:t>
            </a:r>
            <a:r>
              <a:rPr lang="uk-UA" sz="2000" b="1" i="0" dirty="0">
                <a:effectLst/>
                <a:latin typeface="Times New Roman" panose="02020603050405020304" pitchFamily="18" charset="0"/>
              </a:rPr>
              <a:t> пошуково-рятувальні групи.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971761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7800A1-825D-E472-F41C-3C8E407D48DA}"/>
              </a:ext>
            </a:extLst>
          </p:cNvPr>
          <p:cNvSpPr txBox="1"/>
          <p:nvPr/>
        </p:nvSpPr>
        <p:spPr>
          <a:xfrm>
            <a:off x="2843505" y="483933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запобігання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повеням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ліквідації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наслідків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умовно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поділяються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на три </a:t>
            </a:r>
            <a:r>
              <a:rPr lang="ru-RU" sz="18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етапи</a:t>
            </a:r>
            <a:r>
              <a:rPr lang="ru-RU" sz="1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uk-UA" sz="18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C7EC6-2E5E-4084-9E91-4DF60ABB9F46}"/>
              </a:ext>
            </a:extLst>
          </p:cNvPr>
          <p:cNvSpPr txBox="1"/>
          <p:nvPr/>
        </p:nvSpPr>
        <p:spPr>
          <a:xfrm>
            <a:off x="846754" y="1204737"/>
            <a:ext cx="439705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0" dirty="0">
                <a:effectLst/>
                <a:latin typeface="Times New Roman" panose="02020603050405020304" pitchFamily="18" charset="0"/>
              </a:rPr>
              <a:t>1) перший етап: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прогноз стихійного лиха;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організація заходів з мінімізації негативних наслідків НС;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оповіщення керівників підприємств, установ, організацій та населення;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аналіз можливої обстановки;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приведення в готовність сил та засобів для проведення АРІНР, визначення маршрутів евакуації, організація взаємодії;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3B067E-4117-1EE3-5B42-DE89CF86F792}"/>
              </a:ext>
            </a:extLst>
          </p:cNvPr>
          <p:cNvSpPr txBox="1"/>
          <p:nvPr/>
        </p:nvSpPr>
        <p:spPr>
          <a:xfrm>
            <a:off x="6484775" y="1204737"/>
            <a:ext cx="508440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0" dirty="0">
                <a:effectLst/>
                <a:latin typeface="Times New Roman" panose="02020603050405020304" pitchFamily="18" charset="0"/>
              </a:rPr>
              <a:t>2) другий етап: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здійснення заходів з порятунку людей;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зміцнення дамб та інших гідроспоруд;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наведення переправ;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евакуація людей, вивезення матеріальних і культурних цінностей;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організація </a:t>
            </a:r>
            <a:r>
              <a:rPr lang="uk-UA" b="1" i="0" dirty="0" err="1">
                <a:effectLst/>
                <a:latin typeface="Times New Roman" panose="02020603050405020304" pitchFamily="18" charset="0"/>
              </a:rPr>
              <a:t>домедичної</a:t>
            </a:r>
            <a:r>
              <a:rPr lang="uk-UA" b="1" i="0" dirty="0">
                <a:effectLst/>
                <a:latin typeface="Times New Roman" panose="02020603050405020304" pitchFamily="18" charset="0"/>
              </a:rPr>
              <a:t>, екстреної медичної допомоги та психологічного забезпечення постраждалих;</a:t>
            </a:r>
          </a:p>
          <a:p>
            <a:pPr marL="285750" indent="-285750" algn="just">
              <a:buFontTx/>
              <a:buChar char="-"/>
            </a:pPr>
            <a:r>
              <a:rPr lang="uk-UA" b="1" i="0" dirty="0">
                <a:effectLst/>
                <a:latin typeface="Times New Roman" panose="02020603050405020304" pitchFamily="18" charset="0"/>
              </a:rPr>
              <a:t>організація тимчасового життєзабезпечення людей;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82602F-CFFC-C81F-D4DC-BE6ACF4CA3E3}"/>
              </a:ext>
            </a:extLst>
          </p:cNvPr>
          <p:cNvSpPr txBox="1"/>
          <p:nvPr/>
        </p:nvSpPr>
        <p:spPr>
          <a:xfrm>
            <a:off x="846754" y="4742784"/>
            <a:ext cx="43970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dirty="0">
                <a:effectLst/>
                <a:latin typeface="Times New Roman" panose="02020603050405020304" pitchFamily="18" charset="0"/>
              </a:rPr>
              <a:t>3)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третій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етап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відновлення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пошкоджених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об’єктів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життєзабезпечення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транспортної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інфраструктури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відновлення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i="0" dirty="0" err="1">
                <a:effectLst/>
                <a:latin typeface="Times New Roman" panose="02020603050405020304" pitchFamily="18" charset="0"/>
              </a:rPr>
              <a:t>житлового</a:t>
            </a:r>
            <a:r>
              <a:rPr lang="ru-RU" sz="1800" b="1" i="0" dirty="0">
                <a:effectLst/>
                <a:latin typeface="Times New Roman" panose="02020603050405020304" pitchFamily="18" charset="0"/>
              </a:rPr>
              <a:t> фонду</a:t>
            </a:r>
            <a:r>
              <a:rPr lang="ru-RU" b="1" dirty="0">
                <a:latin typeface="Times New Roman" panose="02020603050405020304" pitchFamily="18" charset="0"/>
              </a:rPr>
              <a:t>.</a:t>
            </a:r>
            <a:endParaRPr lang="ru-RU" sz="1800" b="1" i="0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874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2FA5BF-9903-834A-0ED1-FEE5628D3AF0}"/>
              </a:ext>
            </a:extLst>
          </p:cNvPr>
          <p:cNvSpPr txBox="1"/>
          <p:nvPr/>
        </p:nvSpPr>
        <p:spPr>
          <a:xfrm>
            <a:off x="790770" y="264559"/>
            <a:ext cx="6097554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i="0" dirty="0">
                <a:effectLst/>
                <a:latin typeface="Times New Roman" panose="02020603050405020304" pitchFamily="18" charset="0"/>
              </a:rPr>
              <a:t>Територію зони затоплення для зручності управління та забезпечення чіткої взаємодії між підрозділами розбивають на сектори.</a:t>
            </a:r>
          </a:p>
          <a:p>
            <a:pPr algn="just"/>
            <a:r>
              <a:rPr lang="uk-UA" b="0" i="0" dirty="0">
                <a:effectLst/>
                <a:latin typeface="Times New Roman" panose="02020603050405020304" pitchFamily="18" charset="0"/>
              </a:rPr>
              <a:t>  </a:t>
            </a:r>
            <a:r>
              <a:rPr lang="uk-UA" sz="2000" b="1" i="0" dirty="0">
                <a:effectLst/>
                <a:latin typeface="Times New Roman" panose="02020603050405020304" pitchFamily="18" charset="0"/>
              </a:rPr>
              <a:t>За результатами оцінки відомостей про обстановку </a:t>
            </a:r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вирішуються такі завдання</a:t>
            </a:r>
            <a:r>
              <a:rPr lang="uk-UA" sz="2000" b="1" i="0" dirty="0">
                <a:effectLst/>
                <a:latin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uk-UA" sz="2000" b="1" i="0" dirty="0">
                <a:effectLst/>
                <a:latin typeface="Times New Roman" panose="02020603050405020304" pitchFamily="18" charset="0"/>
              </a:rPr>
              <a:t>з’ясовуються можливість і необхідність залучення додаткових сил і засобів до проведення АРІНР;</a:t>
            </a:r>
          </a:p>
          <a:p>
            <a:pPr marL="285750" indent="-285750" algn="just">
              <a:buFontTx/>
              <a:buChar char="-"/>
            </a:pPr>
            <a:r>
              <a:rPr lang="uk-UA" sz="2000" b="1" i="0" dirty="0">
                <a:effectLst/>
                <a:latin typeface="Times New Roman" panose="02020603050405020304" pitchFamily="18" charset="0"/>
              </a:rPr>
              <a:t>здійснюється розподіл наявних сил і засобів за секторами проведення АРІНР.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379B66-C593-940B-9917-88453E1F4C35}"/>
              </a:ext>
            </a:extLst>
          </p:cNvPr>
          <p:cNvSpPr txBox="1"/>
          <p:nvPr/>
        </p:nvSpPr>
        <p:spPr>
          <a:xfrm>
            <a:off x="6096000" y="4771063"/>
            <a:ext cx="574065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i="0" dirty="0">
                <a:effectLst/>
                <a:latin typeface="Times New Roman" panose="02020603050405020304" pitchFamily="18" charset="0"/>
              </a:rPr>
              <a:t>Пошук постраждалих людей в умовах високого рівня води становить сукупність дій, спрямованих на виявлення, з’ясування місцезнаходження і стану людей, установлення з ними зв’язку і визначення обсягу і характеру необхідної допомоги.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8277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EE33EE-9267-2A55-CE5D-9655F8A1BAB7}"/>
              </a:ext>
            </a:extLst>
          </p:cNvPr>
          <p:cNvSpPr txBox="1"/>
          <p:nvPr/>
        </p:nvSpPr>
        <p:spPr>
          <a:xfrm>
            <a:off x="634482" y="1480848"/>
            <a:ext cx="112433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</a:t>
            </a:r>
            <a:endParaRPr lang="uk-UA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8FE4A7-E8BA-0A6F-3E54-20ABB55F4DFC}"/>
              </a:ext>
            </a:extLst>
          </p:cNvPr>
          <p:cNvSpPr txBox="1"/>
          <p:nvPr/>
        </p:nvSpPr>
        <p:spPr>
          <a:xfrm>
            <a:off x="1101012" y="2348595"/>
            <a:ext cx="105249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Організація аварійно-рятувальних робіт при руйнуванні будинків. Організація аварійно-рятувальних робіт при повенях та підтопленнях.</a:t>
            </a:r>
            <a:endParaRPr lang="uk-UA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50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1227B6-8053-E886-C294-3C359AE45D05}"/>
              </a:ext>
            </a:extLst>
          </p:cNvPr>
          <p:cNvSpPr txBox="1"/>
          <p:nvPr/>
        </p:nvSpPr>
        <p:spPr>
          <a:xfrm>
            <a:off x="858417" y="374312"/>
            <a:ext cx="1110342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Успіх</a:t>
            </a:r>
            <a:r>
              <a:rPr lang="ru-RU" sz="2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аварійно-рятувальних</a:t>
            </a:r>
            <a:r>
              <a:rPr lang="ru-RU" sz="2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робіт</a:t>
            </a:r>
            <a:r>
              <a:rPr lang="ru-RU" sz="2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в основному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залежіть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часу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який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буде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витрачено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їх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проведення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, а час в свою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чергу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залежить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засобів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за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допомогою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яких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проводяться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аварійно-рятувальних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роботи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уміння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їх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використовувати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, а також 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уміння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привильно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організувати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проведення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аварійно-рятувальних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робіт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. Для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цього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потрібно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знати як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поводять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себе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конструкції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будинків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споруд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під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впливом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різноманітних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факторів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, правила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розшуку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витягання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потерпілих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з-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під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уламків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, правила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надання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їм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невідкладної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медичної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допомоги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транспортування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uk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5EA240-FE69-E6B0-63B4-3F09B1332D91}"/>
              </a:ext>
            </a:extLst>
          </p:cNvPr>
          <p:cNvSpPr txBox="1"/>
          <p:nvPr/>
        </p:nvSpPr>
        <p:spPr>
          <a:xfrm>
            <a:off x="970384" y="3429000"/>
            <a:ext cx="6097554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Причинами руйнації є: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0" i="0" u="none" strike="noStrike" baseline="0" dirty="0">
                <a:latin typeface="Times New Roman" panose="02020603050405020304" pitchFamily="18" charset="0"/>
              </a:rPr>
              <a:t>Перенавантаження окремих конструкцій;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0" i="0" u="none" strike="noStrike" baseline="0" dirty="0">
                <a:latin typeface="Times New Roman" panose="02020603050405020304" pitchFamily="18" charset="0"/>
              </a:rPr>
              <a:t>Старіння;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0" i="0" u="none" strike="noStrike" baseline="0" dirty="0">
                <a:latin typeface="Times New Roman" panose="02020603050405020304" pitchFamily="18" charset="0"/>
              </a:rPr>
              <a:t>Конструктивні помилки;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0" i="0" u="none" strike="noStrike" baseline="0" dirty="0">
                <a:latin typeface="Times New Roman" panose="02020603050405020304" pitchFamily="18" charset="0"/>
              </a:rPr>
              <a:t>Зміни ґрунту;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0" i="0" u="none" strike="noStrike" baseline="0" dirty="0">
                <a:latin typeface="Times New Roman" panose="02020603050405020304" pitchFamily="18" charset="0"/>
              </a:rPr>
              <a:t>Вплив вогню.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86943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86DC3C-F6B6-EA15-BC5F-DE1A159C3A57}"/>
              </a:ext>
            </a:extLst>
          </p:cNvPr>
          <p:cNvSpPr txBox="1"/>
          <p:nvPr/>
        </p:nvSpPr>
        <p:spPr>
          <a:xfrm>
            <a:off x="964942" y="384216"/>
            <a:ext cx="1081962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Наслідки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руйнуючої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дії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перенавантаження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значною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мірою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залежать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конструктивних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особливостей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будівлі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чи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споруди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. В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залежності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конс-труктивних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елементів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будівлі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споруди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latin typeface="Times New Roman" panose="02020603050405020304" pitchFamily="18" charset="0"/>
              </a:rPr>
              <a:t>поділяються</a:t>
            </a:r>
            <a:r>
              <a:rPr lang="ru-RU" sz="2400" b="0" i="0" u="none" strike="noStrike" baseline="0" dirty="0">
                <a:latin typeface="Times New Roman" panose="02020603050405020304" pitchFamily="18" charset="0"/>
              </a:rPr>
              <a:t> на: </a:t>
            </a:r>
            <a:endParaRPr lang="uk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7FA7EC-D311-AA75-8892-3508729EEE6C}"/>
              </a:ext>
            </a:extLst>
          </p:cNvPr>
          <p:cNvSpPr txBox="1"/>
          <p:nvPr/>
        </p:nvSpPr>
        <p:spPr>
          <a:xfrm>
            <a:off x="905814" y="2320032"/>
            <a:ext cx="473295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Каркасні</a:t>
            </a:r>
            <a:r>
              <a:rPr lang="ru-RU" sz="20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Опірні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конструкції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– каркас –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просторова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незмінна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сис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-тема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лінійних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(вертикаль-них та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горизонтальних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)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опірних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конструкцій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яка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сприймає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усі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навантажен-ня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і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передає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їх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фунда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-мент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споруди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. Каркас як правило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має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вигляд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кліт-ки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(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решітки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) та служить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кістяком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для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спирання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огороджувальних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конс-трукцій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і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обладнання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uk-UA" sz="20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1E08B79-9B8B-F992-4BEA-7E476A591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35" y="2320032"/>
            <a:ext cx="5231328" cy="3866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329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E787299-F605-F083-E3CD-F59C1393D8B5}"/>
              </a:ext>
            </a:extLst>
          </p:cNvPr>
          <p:cNvSpPr txBox="1"/>
          <p:nvPr/>
        </p:nvSpPr>
        <p:spPr>
          <a:xfrm>
            <a:off x="669472" y="213259"/>
            <a:ext cx="609755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Безкаркасні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–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опірними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елементами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є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стіни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перек-риття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Вони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поділя-ються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на: </a:t>
            </a:r>
          </a:p>
          <a:p>
            <a:pPr algn="just"/>
            <a:r>
              <a:rPr lang="ru-RU" sz="1800" b="1" i="0" u="none" strike="noStrike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Об’ємно</a:t>
            </a:r>
            <a:r>
              <a:rPr lang="ru-RU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 – </a:t>
            </a:r>
            <a:r>
              <a:rPr lang="ru-RU" sz="1800" b="1" i="0" u="none" strike="noStrike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блокова</a:t>
            </a:r>
            <a:r>
              <a:rPr lang="ru-RU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Опірні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конструкції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–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об’ємні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блоки,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цілком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виробляються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 заводах та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монтуються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будівельному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майданчику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C5DCBE-13E3-1EED-237B-BA872465E0ED}"/>
              </a:ext>
            </a:extLst>
          </p:cNvPr>
          <p:cNvSpPr txBox="1"/>
          <p:nvPr/>
        </p:nvSpPr>
        <p:spPr>
          <a:xfrm>
            <a:off x="3261049" y="2382955"/>
            <a:ext cx="60975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u="none" strike="noStrike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Оболонкова</a:t>
            </a:r>
            <a:r>
              <a:rPr lang="ru-RU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Опірна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конструкція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–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зовнішня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оболонка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(ре-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шітка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малим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кроком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вертикальних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опірних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конструкцій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просторовим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розподілом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зусиль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навантажень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).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Нагадує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трубу. </a:t>
            </a:r>
            <a:endParaRPr lang="uk-UA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353C267-E1CC-2D2A-E513-1233D91B9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5314" y="213259"/>
            <a:ext cx="3063153" cy="216969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C51FA03-3CE9-FEEE-D2E5-A4D2DFED2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533" y="1947095"/>
            <a:ext cx="2152262" cy="241999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366E4FF-B68C-020E-0DF5-7CCC48895BC2}"/>
              </a:ext>
            </a:extLst>
          </p:cNvPr>
          <p:cNvSpPr txBox="1"/>
          <p:nvPr/>
        </p:nvSpPr>
        <p:spPr>
          <a:xfrm>
            <a:off x="2011552" y="4742954"/>
            <a:ext cx="60975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0" u="none" strike="noStrike" baseline="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Стовбурна</a:t>
            </a:r>
            <a:r>
              <a:rPr lang="ru-RU" sz="1800" b="1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Вертикальна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опірна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конструкція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–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стовбур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на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який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навішуються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консольно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закріпляються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горизонтальні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опірні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конструкції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поверхів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DE3E1E88-0F87-6E83-7912-00FB21EE35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9106" y="3733532"/>
            <a:ext cx="3249361" cy="266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172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12FD4E-4C86-CBBC-DB1D-52560EF96402}"/>
              </a:ext>
            </a:extLst>
          </p:cNvPr>
          <p:cNvSpPr txBox="1"/>
          <p:nvPr/>
        </p:nvSpPr>
        <p:spPr>
          <a:xfrm>
            <a:off x="861526" y="611385"/>
            <a:ext cx="1046894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Будинки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яких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використані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каркасні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оболонкові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стовбурні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системи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є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більшгнучкими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завдяки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еластичності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каркасу. Тому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навантаження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поштовхів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яки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отримує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будинок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розподіляються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між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конструкціями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каркасу і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значно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гасяться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. Не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опірні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елементи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(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стіни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перетинки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), при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впливах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на них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можуть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пошкоджуватися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або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навіть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руйнуватися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але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це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не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призводить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до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руйнації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будинку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цілому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Якщо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дія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руйнівної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сили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привела до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пошкодження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або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руйнуванню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окремих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елементів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каркасу, то не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обов’язково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будинок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зруйнується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</a:rPr>
              <a:t>повністю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так як </a:t>
            </a:r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може встановитися нова рівновага, за рахунок особливостей конструктивного з’єднання елементів каркасу. </a:t>
            </a:r>
          </a:p>
          <a:p>
            <a:pPr algn="just"/>
            <a:endParaRPr lang="uk-UA" sz="20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Без каркасні будинки навпаки при руйнуванні опірних стін втрачають стійкість та руйнуються. При руйнуванні будинку утворюються завали в яких можуть знаходитися люди. Вид завалу залежіть від будівельних матеріалів з яких складалася будівля. Так цегляна кладка дає однорідну купу з малими порожнечами, залізобетонні стіни дають доволі великі площі завалів та утворюють порожнечі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великих </a:t>
            </a:r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розмірів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яких можна виявити постраждалих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тобто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uk-UA" sz="2000" b="0" i="0" u="none" strike="noStrike" baseline="0" dirty="0">
                <a:latin typeface="Times New Roman" panose="02020603050405020304" pitchFamily="18" charset="0"/>
              </a:rPr>
              <a:t>живих</a:t>
            </a:r>
            <a:r>
              <a:rPr lang="ru-RU" sz="2000" b="0" i="0" u="none" strike="noStrike" baseline="0" dirty="0">
                <a:latin typeface="Times New Roman" panose="02020603050405020304" pitchFamily="18" charset="0"/>
              </a:rPr>
              <a:t> людей.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056386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D6A2EE-24E1-A2AC-5008-E24922F4B8BD}"/>
              </a:ext>
            </a:extLst>
          </p:cNvPr>
          <p:cNvSpPr txBox="1"/>
          <p:nvPr/>
        </p:nvSpPr>
        <p:spPr>
          <a:xfrm>
            <a:off x="800101" y="348353"/>
            <a:ext cx="106858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Класифікація завалів </a:t>
            </a:r>
            <a:endParaRPr lang="uk-UA" sz="1800" b="0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форми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утворюються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різні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види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завалів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вибирається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тактика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дій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аварійно-рятувальних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підрозді-лів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Умовно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завали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поділені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 три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: 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5138E-FC44-F24A-E159-B0E9B5F3D1A6}"/>
              </a:ext>
            </a:extLst>
          </p:cNvPr>
          <p:cNvSpPr txBox="1"/>
          <p:nvPr/>
        </p:nvSpPr>
        <p:spPr>
          <a:xfrm>
            <a:off x="800101" y="1386398"/>
            <a:ext cx="595526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1. </a:t>
            </a:r>
            <a:r>
              <a:rPr lang="ru-RU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Завали </a:t>
            </a:r>
            <a:r>
              <a:rPr lang="ru-RU" sz="1800" b="1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приміщень</a:t>
            </a:r>
            <a:r>
              <a:rPr lang="ru-RU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–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приміщення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цілому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залишились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неушкодженими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, але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підходи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до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нього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latin typeface="Times New Roman" panose="02020603050405020304" pitchFamily="18" charset="0"/>
              </a:rPr>
              <a:t>зруйновано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таких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приміщен-нях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можуть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знаходитися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постражда-лі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потребують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допомоги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Основні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рятувальників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полягають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наступному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Подати повітря в приміщення;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Пошкоджені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комунікації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ведуть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приміщення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убрати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перекрити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Встановити контакт с потерпілими;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Звільнити зруйновані проходи;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Спланувати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 провести проломи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стін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стелі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Забезпечити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людей медикаментами,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перев’язочними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матеріалами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світлом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та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продовольством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AB398C1-D125-4CA8-916F-31CC76F8E5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8912" y="1582340"/>
            <a:ext cx="4047153" cy="369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376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BE31C7-3B3D-067B-59A7-94E98BBBEA37}"/>
              </a:ext>
            </a:extLst>
          </p:cNvPr>
          <p:cNvSpPr txBox="1"/>
          <p:nvPr/>
        </p:nvSpPr>
        <p:spPr>
          <a:xfrm>
            <a:off x="678802" y="248063"/>
            <a:ext cx="492889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2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Завали </a:t>
            </a:r>
            <a:r>
              <a:rPr lang="ru-RU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вдарених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приміщень</a:t>
            </a:r>
            <a:r>
              <a:rPr lang="ru-RU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приміщення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отримують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пошкод-ження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при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частково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руйнуються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стіни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стеля,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перетинки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знаходяться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повністю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частково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вдареному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приміщенні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  <a:p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Завали засипаних приміщень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– приміщення засипаються уламками, коли стеля не витримує додаткової ваги у вигляді уламків, які падають зверху. Матеріал засипки може складатися з уламків цегли, уламків стін уламків плит, елементів меблів та обладнання </a:t>
            </a:r>
          </a:p>
          <a:p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проникати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вдарене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приміщення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можливості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через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існуючи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проходи; </a:t>
            </a:r>
          </a:p>
          <a:p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 не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допускати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можливості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просування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вперед через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зломи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перетинок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використовувати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для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проникнення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приміщення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стінові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проломи та проломи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стелі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  <a:p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0DF05C-F006-9E5F-D508-8E9FEDCB495D}"/>
              </a:ext>
            </a:extLst>
          </p:cNvPr>
          <p:cNvSpPr txBox="1"/>
          <p:nvPr/>
        </p:nvSpPr>
        <p:spPr>
          <a:xfrm>
            <a:off x="5701004" y="248063"/>
            <a:ext cx="637514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Завали засипаних приміщень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- приміщення засипаються уламками коли стеля не витримує додаткової ваги у вигляді уламків, які падають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звер-ху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. Матеріал засипки може складатися з уламків цегли, уламків стін уламків плит, елементів меблів та обладнання. </a:t>
            </a:r>
          </a:p>
          <a:p>
            <a:r>
              <a:rPr lang="uk-UA" sz="18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Основні дії рятувальників: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Точно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встановити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звідки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можуть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сипатися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можливості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ворушити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пересувати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Проникати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приміщення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через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зроблені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стінові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проломи;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пересуванні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вперед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використовувати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існуючі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порожнечі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наявності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великих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пересуватися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вздовж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них. </a:t>
            </a:r>
          </a:p>
          <a:p>
            <a:r>
              <a:rPr lang="uk-UA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Завали з конструкцій які можуть сунутися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- приміщення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завалюєть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-ся великими уламками плит які мають досить велику площу. На ній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розташо-вуються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уламки конструкцій які можуть зсуватися вниз. </a:t>
            </a:r>
          </a:p>
          <a:p>
            <a:r>
              <a:rPr lang="uk-UA" sz="18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Основні дії рятувальників: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Плити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ворушити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не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навантажувати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Оповзневі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площадки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укріпляти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 метою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попередження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зсуву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Положення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оповзневих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площадок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може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бути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змінено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це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 при-веде к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руйнації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61772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DA9A54-0311-7B8E-AD4F-F1F035A400AF}"/>
              </a:ext>
            </a:extLst>
          </p:cNvPr>
          <p:cNvSpPr txBox="1"/>
          <p:nvPr/>
        </p:nvSpPr>
        <p:spPr>
          <a:xfrm>
            <a:off x="688132" y="164976"/>
            <a:ext cx="1150386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Завали з нашарувань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– такий вид завалі виникає коли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крупно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габаритні конструкції стін,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перекриттів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при руйнуванні накладаються одне на одне. При цьому між шарами можуть знаходитися дрібні уламки, меблі, обладнання. </a:t>
            </a:r>
          </a:p>
          <a:p>
            <a:r>
              <a:rPr lang="uk-UA" sz="18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Основні дії рятувальників: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Проникати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завали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паралельно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шару плит;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Для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проникнення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використовувати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існуючі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порожнечі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між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шарами плит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видаляти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тільки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тому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разі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якщо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без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цього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неможливо рятування людей;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необхідності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переміщення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крупних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прийняти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заходи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попередження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руйнування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7CD37F-71CE-7888-5520-DCFCA643CB63}"/>
              </a:ext>
            </a:extLst>
          </p:cNvPr>
          <p:cNvSpPr txBox="1"/>
          <p:nvPr/>
        </p:nvSpPr>
        <p:spPr>
          <a:xfrm>
            <a:off x="688131" y="3010126"/>
            <a:ext cx="627250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3. Завали навколо будинків </a:t>
            </a:r>
            <a:r>
              <a:rPr lang="uk-UA" sz="1800" b="1" i="0" u="none" strike="noStrike" baseline="0" dirty="0">
                <a:latin typeface="Times New Roman" panose="02020603050405020304" pitchFamily="18" charset="0"/>
              </a:rPr>
              <a:t>– утворюються при руйнуванні зовнішніх стін.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В них можуть знаходитися люди, автомобілі, обладнання та інше. </a:t>
            </a:r>
          </a:p>
          <a:p>
            <a:r>
              <a:rPr lang="uk-UA" sz="1800" b="0" i="0" u="none" strike="noStrike" baseline="0" dirty="0">
                <a:solidFill>
                  <a:srgbClr val="0070C0"/>
                </a:solidFill>
                <a:latin typeface="Times New Roman" panose="02020603050405020304" pitchFamily="18" charset="0"/>
              </a:rPr>
              <a:t>Основні дії рятувальників: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Ходити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уламкам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можна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тільки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після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відшукання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вилучення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людей;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Проникати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завалі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 боку;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Розчищати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завал для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проїзду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техніки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тільки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після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вилучення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постраждалих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6F88A9A-D5F2-B010-9654-DA5434DA3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9217" y="3030617"/>
            <a:ext cx="3909526" cy="3174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298360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євид">
  <a:themeElements>
    <a:clrScheme name="Краєвид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Краєвид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Крає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TM03457515[[fn=Краєвид]]</Template>
  <TotalTime>173</TotalTime>
  <Words>1431</Words>
  <Application>Microsoft Office PowerPoint</Application>
  <PresentationFormat>Широкий екран</PresentationFormat>
  <Paragraphs>105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Century Schoolbook</vt:lpstr>
      <vt:lpstr>Times New Roman</vt:lpstr>
      <vt:lpstr>Wingdings 2</vt:lpstr>
      <vt:lpstr>Краєвид</vt:lpstr>
      <vt:lpstr>МОБІЛЬНИЙ РЯТУВАЛЬНИЙ ЦЕНТР ШВИДКОГО РЕАГУВАННЯ  ДЕРЖАВНОЇ СЛУЖБИ УКРАЇНИ З НАДЗВИЧАЙНИХ СИТУАЦІЙ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 ДЕРЖАВНОЇ СЛУЖБИ УКРАЇНИ З НАДЗВИЧАЙНИХ СИТУАЦІЙ</dc:title>
  <dc:creator>Влад Фурман</dc:creator>
  <cp:lastModifiedBy>Едуард Цанько</cp:lastModifiedBy>
  <cp:revision>14</cp:revision>
  <dcterms:created xsi:type="dcterms:W3CDTF">2023-02-14T07:31:01Z</dcterms:created>
  <dcterms:modified xsi:type="dcterms:W3CDTF">2023-09-25T10:51:09Z</dcterms:modified>
</cp:coreProperties>
</file>