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0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AFC67F9E-88DF-4E78-98EC-0FE386F272A1}"/>
    <pc:docChg chg="undo custSel addSld modSld">
      <pc:chgData name="Влад Фурман" userId="c7a8dbc6f6048b23" providerId="LiveId" clId="{AFC67F9E-88DF-4E78-98EC-0FE386F272A1}" dt="2023-02-14T08:49:44.241" v="580"/>
      <pc:docMkLst>
        <pc:docMk/>
      </pc:docMkLst>
      <pc:sldChg chg="addSp delSp modSp new mod modTransition setBg">
        <pc:chgData name="Влад Фурман" userId="c7a8dbc6f6048b23" providerId="LiveId" clId="{AFC67F9E-88DF-4E78-98EC-0FE386F272A1}" dt="2023-02-14T08:49:29.291" v="571"/>
        <pc:sldMkLst>
          <pc:docMk/>
          <pc:sldMk cId="3750215364" sldId="256"/>
        </pc:sldMkLst>
        <pc:spChg chg="del">
          <ac:chgData name="Влад Фурман" userId="c7a8dbc6f6048b23" providerId="LiveId" clId="{AFC67F9E-88DF-4E78-98EC-0FE386F272A1}" dt="2023-02-14T07:31:52.253" v="7" actId="21"/>
          <ac:spMkLst>
            <pc:docMk/>
            <pc:sldMk cId="3750215364" sldId="256"/>
            <ac:spMk id="2" creationId="{E2506574-498F-476A-95E3-0AE08C02A21E}"/>
          </ac:spMkLst>
        </pc:spChg>
        <pc:spChg chg="del">
          <ac:chgData name="Влад Фурман" userId="c7a8dbc6f6048b23" providerId="LiveId" clId="{AFC67F9E-88DF-4E78-98EC-0FE386F272A1}" dt="2023-02-14T07:31:54.130" v="8" actId="21"/>
          <ac:spMkLst>
            <pc:docMk/>
            <pc:sldMk cId="3750215364" sldId="256"/>
            <ac:spMk id="3" creationId="{1B161588-D93E-4A02-96F1-B3691A094153}"/>
          </ac:spMkLst>
        </pc:spChg>
        <pc:spChg chg="add mod">
          <ac:chgData name="Влад Фурман" userId="c7a8dbc6f6048b23" providerId="LiveId" clId="{AFC67F9E-88DF-4E78-98EC-0FE386F272A1}" dt="2023-02-14T07:32:05.859" v="9"/>
          <ac:spMkLst>
            <pc:docMk/>
            <pc:sldMk cId="3750215364" sldId="256"/>
            <ac:spMk id="6" creationId="{F0BA983B-C28B-4484-AAC8-F51B932B6C3C}"/>
          </ac:spMkLst>
        </pc:spChg>
        <pc:spChg chg="add mod">
          <ac:chgData name="Влад Фурман" userId="c7a8dbc6f6048b23" providerId="LiveId" clId="{AFC67F9E-88DF-4E78-98EC-0FE386F272A1}" dt="2023-02-14T07:32:15.165" v="10"/>
          <ac:spMkLst>
            <pc:docMk/>
            <pc:sldMk cId="3750215364" sldId="256"/>
            <ac:spMk id="7" creationId="{5361D1D3-CF96-4783-B7A8-5F3F5234101D}"/>
          </ac:spMkLst>
        </pc:spChg>
        <pc:picChg chg="add mod">
          <ac:chgData name="Влад Фурман" userId="c7a8dbc6f6048b23" providerId="LiveId" clId="{AFC67F9E-88DF-4E78-98EC-0FE386F272A1}" dt="2023-02-14T07:31:49.808" v="6" actId="1076"/>
          <ac:picMkLst>
            <pc:docMk/>
            <pc:sldMk cId="3750215364" sldId="256"/>
            <ac:picMk id="5" creationId="{BACBE834-1C26-479D-8BD3-D3ED3FEAB537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0.631" v="572"/>
        <pc:sldMkLst>
          <pc:docMk/>
          <pc:sldMk cId="4227929568" sldId="257"/>
        </pc:sldMkLst>
        <pc:spChg chg="del">
          <ac:chgData name="Влад Фурман" userId="c7a8dbc6f6048b23" providerId="LiveId" clId="{AFC67F9E-88DF-4E78-98EC-0FE386F272A1}" dt="2023-02-14T07:32:31.428" v="13" actId="21"/>
          <ac:spMkLst>
            <pc:docMk/>
            <pc:sldMk cId="4227929568" sldId="257"/>
            <ac:spMk id="2" creationId="{A64539A0-9E5E-4DB9-8A8D-690F12186CAB}"/>
          </ac:spMkLst>
        </pc:spChg>
        <pc:spChg chg="add del mod">
          <ac:chgData name="Влад Фурман" userId="c7a8dbc6f6048b23" providerId="LiveId" clId="{AFC67F9E-88DF-4E78-98EC-0FE386F272A1}" dt="2023-02-14T07:35:15.370" v="233" actId="1076"/>
          <ac:spMkLst>
            <pc:docMk/>
            <pc:sldMk cId="4227929568" sldId="257"/>
            <ac:spMk id="3" creationId="{942395D9-9BA6-4463-99D4-46AE9201C39D}"/>
          </ac:spMkLst>
        </pc:spChg>
        <pc:spChg chg="add mod">
          <ac:chgData name="Влад Фурман" userId="c7a8dbc6f6048b23" providerId="LiveId" clId="{AFC67F9E-88DF-4E78-98EC-0FE386F272A1}" dt="2023-02-14T07:32:28.695" v="12"/>
          <ac:spMkLst>
            <pc:docMk/>
            <pc:sldMk cId="4227929568" sldId="257"/>
            <ac:spMk id="4" creationId="{238042DD-3D66-44A1-92D9-31ABF878159F}"/>
          </ac:spMkLst>
        </pc:spChg>
        <pc:picChg chg="add mod">
          <ac:chgData name="Влад Фурман" userId="c7a8dbc6f6048b23" providerId="LiveId" clId="{AFC67F9E-88DF-4E78-98EC-0FE386F272A1}" dt="2023-02-14T07:49:55.002" v="243" actId="1076"/>
          <ac:picMkLst>
            <pc:docMk/>
            <pc:sldMk cId="4227929568" sldId="257"/>
            <ac:picMk id="6" creationId="{928F87CE-45B1-4CFE-B638-7C9897E90D23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1.875" v="573"/>
        <pc:sldMkLst>
          <pc:docMk/>
          <pc:sldMk cId="2054540164" sldId="258"/>
        </pc:sldMkLst>
        <pc:spChg chg="del">
          <ac:chgData name="Влад Фурман" userId="c7a8dbc6f6048b23" providerId="LiveId" clId="{AFC67F9E-88DF-4E78-98EC-0FE386F272A1}" dt="2023-02-14T08:12:20.574" v="248" actId="21"/>
          <ac:spMkLst>
            <pc:docMk/>
            <pc:sldMk cId="2054540164" sldId="258"/>
            <ac:spMk id="2" creationId="{4CC416A2-65EE-48E2-94A4-45AD9C29C61A}"/>
          </ac:spMkLst>
        </pc:spChg>
        <pc:spChg chg="mod">
          <ac:chgData name="Влад Фурман" userId="c7a8dbc6f6048b23" providerId="LiveId" clId="{AFC67F9E-88DF-4E78-98EC-0FE386F272A1}" dt="2023-02-14T08:13:55.184" v="274" actId="14100"/>
          <ac:spMkLst>
            <pc:docMk/>
            <pc:sldMk cId="2054540164" sldId="258"/>
            <ac:spMk id="3" creationId="{2A324A97-BD77-4FA4-A057-F8C8F57042C5}"/>
          </ac:spMkLst>
        </pc:spChg>
        <pc:picChg chg="add mod">
          <ac:chgData name="Влад Фурман" userId="c7a8dbc6f6048b23" providerId="LiveId" clId="{AFC67F9E-88DF-4E78-98EC-0FE386F272A1}" dt="2023-02-14T08:19:18.884" v="286" actId="1076"/>
          <ac:picMkLst>
            <pc:docMk/>
            <pc:sldMk cId="2054540164" sldId="258"/>
            <ac:picMk id="5" creationId="{7908A7E7-5C95-452C-9B78-40658488938E}"/>
          </ac:picMkLst>
        </pc:picChg>
        <pc:picChg chg="add mod">
          <ac:chgData name="Влад Фурман" userId="c7a8dbc6f6048b23" providerId="LiveId" clId="{AFC67F9E-88DF-4E78-98EC-0FE386F272A1}" dt="2023-02-14T08:19:22.303" v="287" actId="1076"/>
          <ac:picMkLst>
            <pc:docMk/>
            <pc:sldMk cId="2054540164" sldId="258"/>
            <ac:picMk id="7" creationId="{AAA7A7FA-D99A-4775-9747-0DE684C4B148}"/>
          </ac:picMkLst>
        </pc:picChg>
        <pc:picChg chg="add mod">
          <ac:chgData name="Влад Фурман" userId="c7a8dbc6f6048b23" providerId="LiveId" clId="{AFC67F9E-88DF-4E78-98EC-0FE386F272A1}" dt="2023-02-14T08:19:29.958" v="290" actId="1076"/>
          <ac:picMkLst>
            <pc:docMk/>
            <pc:sldMk cId="2054540164" sldId="258"/>
            <ac:picMk id="9" creationId="{ACEF4157-A468-4B5E-8251-0F18CADB7DD0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3.221" v="574"/>
        <pc:sldMkLst>
          <pc:docMk/>
          <pc:sldMk cId="3864139897" sldId="259"/>
        </pc:sldMkLst>
        <pc:spChg chg="del">
          <ac:chgData name="Влад Фурман" userId="c7a8dbc6f6048b23" providerId="LiveId" clId="{AFC67F9E-88DF-4E78-98EC-0FE386F272A1}" dt="2023-02-14T08:19:44.952" v="292" actId="21"/>
          <ac:spMkLst>
            <pc:docMk/>
            <pc:sldMk cId="3864139897" sldId="259"/>
            <ac:spMk id="2" creationId="{A793B85D-305D-40BB-B006-164A75E2979F}"/>
          </ac:spMkLst>
        </pc:spChg>
        <pc:spChg chg="mod">
          <ac:chgData name="Влад Фурман" userId="c7a8dbc6f6048b23" providerId="LiveId" clId="{AFC67F9E-88DF-4E78-98EC-0FE386F272A1}" dt="2023-02-14T08:22:19.170" v="310" actId="113"/>
          <ac:spMkLst>
            <pc:docMk/>
            <pc:sldMk cId="3864139897" sldId="259"/>
            <ac:spMk id="3" creationId="{ED1BCCA5-807B-465F-B9EA-320D1D1340B8}"/>
          </ac:spMkLst>
        </pc:spChg>
        <pc:picChg chg="add mod">
          <ac:chgData name="Влад Фурман" userId="c7a8dbc6f6048b23" providerId="LiveId" clId="{AFC67F9E-88DF-4E78-98EC-0FE386F272A1}" dt="2023-02-14T08:24:24.056" v="324" actId="1076"/>
          <ac:picMkLst>
            <pc:docMk/>
            <pc:sldMk cId="3864139897" sldId="259"/>
            <ac:picMk id="5" creationId="{29453A44-EAFF-453D-B0EE-97453447F616}"/>
          </ac:picMkLst>
        </pc:picChg>
        <pc:picChg chg="add mod">
          <ac:chgData name="Влад Фурман" userId="c7a8dbc6f6048b23" providerId="LiveId" clId="{AFC67F9E-88DF-4E78-98EC-0FE386F272A1}" dt="2023-02-14T08:23:41.619" v="318" actId="1076"/>
          <ac:picMkLst>
            <pc:docMk/>
            <pc:sldMk cId="3864139897" sldId="259"/>
            <ac:picMk id="7" creationId="{98D7F562-6C47-4772-88E6-9819EEF7C30C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35.042" v="575"/>
        <pc:sldMkLst>
          <pc:docMk/>
          <pc:sldMk cId="51482627" sldId="260"/>
        </pc:sldMkLst>
        <pc:spChg chg="del">
          <ac:chgData name="Влад Фурман" userId="c7a8dbc6f6048b23" providerId="LiveId" clId="{AFC67F9E-88DF-4E78-98EC-0FE386F272A1}" dt="2023-02-14T08:24:28.695" v="326" actId="21"/>
          <ac:spMkLst>
            <pc:docMk/>
            <pc:sldMk cId="51482627" sldId="260"/>
            <ac:spMk id="2" creationId="{DF9924CA-435C-4BD4-9688-18359F850D58}"/>
          </ac:spMkLst>
        </pc:spChg>
        <pc:spChg chg="mod">
          <ac:chgData name="Влад Фурман" userId="c7a8dbc6f6048b23" providerId="LiveId" clId="{AFC67F9E-88DF-4E78-98EC-0FE386F272A1}" dt="2023-02-14T08:25:21.894" v="343" actId="113"/>
          <ac:spMkLst>
            <pc:docMk/>
            <pc:sldMk cId="51482627" sldId="260"/>
            <ac:spMk id="3" creationId="{9509C7E8-B92D-4825-98B5-2AA23C2A402A}"/>
          </ac:spMkLst>
        </pc:spChg>
        <pc:picChg chg="add mod">
          <ac:chgData name="Влад Фурман" userId="c7a8dbc6f6048b23" providerId="LiveId" clId="{AFC67F9E-88DF-4E78-98EC-0FE386F272A1}" dt="2023-02-14T08:27:57.958" v="350" actId="1076"/>
          <ac:picMkLst>
            <pc:docMk/>
            <pc:sldMk cId="51482627" sldId="260"/>
            <ac:picMk id="5" creationId="{7617DBAF-2CC0-4943-8B5A-B7D6C2D5D65F}"/>
          </ac:picMkLst>
        </pc:picChg>
        <pc:picChg chg="add mod">
          <ac:chgData name="Влад Фурман" userId="c7a8dbc6f6048b23" providerId="LiveId" clId="{AFC67F9E-88DF-4E78-98EC-0FE386F272A1}" dt="2023-02-14T08:30:00.373" v="353" actId="1076"/>
          <ac:picMkLst>
            <pc:docMk/>
            <pc:sldMk cId="51482627" sldId="260"/>
            <ac:picMk id="7" creationId="{B575BB6D-AC46-419C-A88B-87AA7CC7A827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36.634" v="576"/>
        <pc:sldMkLst>
          <pc:docMk/>
          <pc:sldMk cId="129915108" sldId="261"/>
        </pc:sldMkLst>
        <pc:spChg chg="del">
          <ac:chgData name="Влад Фурман" userId="c7a8dbc6f6048b23" providerId="LiveId" clId="{AFC67F9E-88DF-4E78-98EC-0FE386F272A1}" dt="2023-02-14T08:30:04.933" v="355" actId="21"/>
          <ac:spMkLst>
            <pc:docMk/>
            <pc:sldMk cId="129915108" sldId="261"/>
            <ac:spMk id="2" creationId="{0995085E-3823-4575-8270-E345D9E18D3E}"/>
          </ac:spMkLst>
        </pc:spChg>
        <pc:spChg chg="mod">
          <ac:chgData name="Влад Фурман" userId="c7a8dbc6f6048b23" providerId="LiveId" clId="{AFC67F9E-88DF-4E78-98EC-0FE386F272A1}" dt="2023-02-14T08:31:27.573" v="388" actId="113"/>
          <ac:spMkLst>
            <pc:docMk/>
            <pc:sldMk cId="129915108" sldId="261"/>
            <ac:spMk id="3" creationId="{1E683941-84C9-4011-AB56-5252FE0284B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38.181" v="577"/>
        <pc:sldMkLst>
          <pc:docMk/>
          <pc:sldMk cId="2436231103" sldId="262"/>
        </pc:sldMkLst>
        <pc:spChg chg="del">
          <ac:chgData name="Влад Фурман" userId="c7a8dbc6f6048b23" providerId="LiveId" clId="{AFC67F9E-88DF-4E78-98EC-0FE386F272A1}" dt="2023-02-14T08:32:10.196" v="390" actId="21"/>
          <ac:spMkLst>
            <pc:docMk/>
            <pc:sldMk cId="2436231103" sldId="262"/>
            <ac:spMk id="2" creationId="{76078C67-66A8-4CA2-BA1B-5171BF665A05}"/>
          </ac:spMkLst>
        </pc:spChg>
        <pc:spChg chg="mod">
          <ac:chgData name="Влад Фурман" userId="c7a8dbc6f6048b23" providerId="LiveId" clId="{AFC67F9E-88DF-4E78-98EC-0FE386F272A1}" dt="2023-02-14T08:32:59.602" v="415" actId="113"/>
          <ac:spMkLst>
            <pc:docMk/>
            <pc:sldMk cId="2436231103" sldId="262"/>
            <ac:spMk id="3" creationId="{578ED901-1908-410F-A566-78CB4559F6F0}"/>
          </ac:spMkLst>
        </pc:spChg>
        <pc:picChg chg="add mod">
          <ac:chgData name="Влад Фурман" userId="c7a8dbc6f6048b23" providerId="LiveId" clId="{AFC67F9E-88DF-4E78-98EC-0FE386F272A1}" dt="2023-02-14T08:37:17.572" v="424" actId="1076"/>
          <ac:picMkLst>
            <pc:docMk/>
            <pc:sldMk cId="2436231103" sldId="262"/>
            <ac:picMk id="5" creationId="{F8363E59-A523-4834-8416-BCC9935B32D0}"/>
          </ac:picMkLst>
        </pc:picChg>
        <pc:picChg chg="add mod">
          <ac:chgData name="Влад Фурман" userId="c7a8dbc6f6048b23" providerId="LiveId" clId="{AFC67F9E-88DF-4E78-98EC-0FE386F272A1}" dt="2023-02-14T08:37:14.472" v="423" actId="1076"/>
          <ac:picMkLst>
            <pc:docMk/>
            <pc:sldMk cId="2436231103" sldId="262"/>
            <ac:picMk id="7" creationId="{A514950C-A63B-4E3D-A994-C6E97B4B4278}"/>
          </ac:picMkLst>
        </pc:picChg>
      </pc:sldChg>
      <pc:sldChg chg="delSp modSp new mod modTransition setBg">
        <pc:chgData name="Влад Фурман" userId="c7a8dbc6f6048b23" providerId="LiveId" clId="{AFC67F9E-88DF-4E78-98EC-0FE386F272A1}" dt="2023-02-14T08:49:40.541" v="578"/>
        <pc:sldMkLst>
          <pc:docMk/>
          <pc:sldMk cId="3224359958" sldId="263"/>
        </pc:sldMkLst>
        <pc:spChg chg="del">
          <ac:chgData name="Влад Фурман" userId="c7a8dbc6f6048b23" providerId="LiveId" clId="{AFC67F9E-88DF-4E78-98EC-0FE386F272A1}" dt="2023-02-14T08:37:21.710" v="426" actId="21"/>
          <ac:spMkLst>
            <pc:docMk/>
            <pc:sldMk cId="3224359958" sldId="263"/>
            <ac:spMk id="2" creationId="{B690E215-F8F4-4AC3-95A6-4BEC1FDFD3BE}"/>
          </ac:spMkLst>
        </pc:spChg>
        <pc:spChg chg="mod">
          <ac:chgData name="Влад Фурман" userId="c7a8dbc6f6048b23" providerId="LiveId" clId="{AFC67F9E-88DF-4E78-98EC-0FE386F272A1}" dt="2023-02-14T08:38:21.327" v="446" actId="207"/>
          <ac:spMkLst>
            <pc:docMk/>
            <pc:sldMk cId="3224359958" sldId="263"/>
            <ac:spMk id="3" creationId="{623FF8E7-9D93-4844-A232-B0F5D5FD0C07}"/>
          </ac:spMkLst>
        </pc:spChg>
      </pc:sldChg>
      <pc:sldChg chg="addSp delSp modSp new mod modTransition setBg">
        <pc:chgData name="Влад Фурман" userId="c7a8dbc6f6048b23" providerId="LiveId" clId="{AFC67F9E-88DF-4E78-98EC-0FE386F272A1}" dt="2023-02-14T08:49:42.371" v="579"/>
        <pc:sldMkLst>
          <pc:docMk/>
          <pc:sldMk cId="4184124288" sldId="264"/>
        </pc:sldMkLst>
        <pc:spChg chg="del">
          <ac:chgData name="Влад Фурман" userId="c7a8dbc6f6048b23" providerId="LiveId" clId="{AFC67F9E-88DF-4E78-98EC-0FE386F272A1}" dt="2023-02-14T08:38:28.098" v="448" actId="21"/>
          <ac:spMkLst>
            <pc:docMk/>
            <pc:sldMk cId="4184124288" sldId="264"/>
            <ac:spMk id="2" creationId="{0D4A47A6-419A-4846-9BBD-7EFB5FFB2CB4}"/>
          </ac:spMkLst>
        </pc:spChg>
        <pc:spChg chg="mod">
          <ac:chgData name="Влад Фурман" userId="c7a8dbc6f6048b23" providerId="LiveId" clId="{AFC67F9E-88DF-4E78-98EC-0FE386F272A1}" dt="2023-02-14T08:39:40.642" v="458" actId="207"/>
          <ac:spMkLst>
            <pc:docMk/>
            <pc:sldMk cId="4184124288" sldId="264"/>
            <ac:spMk id="3" creationId="{FAC843E8-D24A-4212-8A85-5802325190F4}"/>
          </ac:spMkLst>
        </pc:spChg>
        <pc:spChg chg="add mod">
          <ac:chgData name="Влад Фурман" userId="c7a8dbc6f6048b23" providerId="LiveId" clId="{AFC67F9E-88DF-4E78-98EC-0FE386F272A1}" dt="2023-02-14T08:44:39.457" v="512" actId="14100"/>
          <ac:spMkLst>
            <pc:docMk/>
            <pc:sldMk cId="4184124288" sldId="264"/>
            <ac:spMk id="7" creationId="{1F886241-2D46-4B37-A148-73320942A57C}"/>
          </ac:spMkLst>
        </pc:spChg>
        <pc:picChg chg="add mod">
          <ac:chgData name="Влад Фурман" userId="c7a8dbc6f6048b23" providerId="LiveId" clId="{AFC67F9E-88DF-4E78-98EC-0FE386F272A1}" dt="2023-02-14T08:44:06.891" v="504" actId="1076"/>
          <ac:picMkLst>
            <pc:docMk/>
            <pc:sldMk cId="4184124288" sldId="264"/>
            <ac:picMk id="5" creationId="{1F602BB5-1C30-4E72-954B-AD318561EDE5}"/>
          </ac:picMkLst>
        </pc:picChg>
        <pc:picChg chg="add mod">
          <ac:chgData name="Влад Фурман" userId="c7a8dbc6f6048b23" providerId="LiveId" clId="{AFC67F9E-88DF-4E78-98EC-0FE386F272A1}" dt="2023-02-14T08:44:43.726" v="513" actId="1076"/>
          <ac:picMkLst>
            <pc:docMk/>
            <pc:sldMk cId="4184124288" sldId="264"/>
            <ac:picMk id="9" creationId="{FAFEB16E-41B9-4420-A485-FA9A73CEF3A2}"/>
          </ac:picMkLst>
        </pc:picChg>
      </pc:sldChg>
      <pc:sldChg chg="addSp delSp modSp new mod modTransition setBg">
        <pc:chgData name="Влад Фурман" userId="c7a8dbc6f6048b23" providerId="LiveId" clId="{AFC67F9E-88DF-4E78-98EC-0FE386F272A1}" dt="2023-02-14T08:49:44.241" v="580"/>
        <pc:sldMkLst>
          <pc:docMk/>
          <pc:sldMk cId="1702523670" sldId="265"/>
        </pc:sldMkLst>
        <pc:spChg chg="del">
          <ac:chgData name="Влад Фурман" userId="c7a8dbc6f6048b23" providerId="LiveId" clId="{AFC67F9E-88DF-4E78-98EC-0FE386F272A1}" dt="2023-02-14T08:44:49.425" v="515" actId="21"/>
          <ac:spMkLst>
            <pc:docMk/>
            <pc:sldMk cId="1702523670" sldId="265"/>
            <ac:spMk id="2" creationId="{D93A223D-A2D4-4C41-8CB3-A7D33D154ABC}"/>
          </ac:spMkLst>
        </pc:spChg>
        <pc:spChg chg="mod">
          <ac:chgData name="Влад Фурман" userId="c7a8dbc6f6048b23" providerId="LiveId" clId="{AFC67F9E-88DF-4E78-98EC-0FE386F272A1}" dt="2023-02-14T08:45:44.741" v="532" actId="113"/>
          <ac:spMkLst>
            <pc:docMk/>
            <pc:sldMk cId="1702523670" sldId="265"/>
            <ac:spMk id="3" creationId="{FB45EF48-774E-4237-8C95-2A616C0EA158}"/>
          </ac:spMkLst>
        </pc:spChg>
        <pc:picChg chg="add mod">
          <ac:chgData name="Влад Фурман" userId="c7a8dbc6f6048b23" providerId="LiveId" clId="{AFC67F9E-88DF-4E78-98EC-0FE386F272A1}" dt="2023-02-14T08:46:27.982" v="537" actId="1076"/>
          <ac:picMkLst>
            <pc:docMk/>
            <pc:sldMk cId="1702523670" sldId="265"/>
            <ac:picMk id="5" creationId="{5A011283-535D-4063-8DF6-6F6D8CE23932}"/>
          </ac:picMkLst>
        </pc:picChg>
        <pc:picChg chg="add mod">
          <ac:chgData name="Влад Фурман" userId="c7a8dbc6f6048b23" providerId="LiveId" clId="{AFC67F9E-88DF-4E78-98EC-0FE386F272A1}" dt="2023-02-14T08:49:13.311" v="569" actId="1076"/>
          <ac:picMkLst>
            <pc:docMk/>
            <pc:sldMk cId="1702523670" sldId="265"/>
            <ac:picMk id="7" creationId="{FEB1B854-0C69-4D38-879C-42C91F1CAFEB}"/>
          </ac:picMkLst>
        </pc:picChg>
        <pc:picChg chg="add mod">
          <ac:chgData name="Влад Фурман" userId="c7a8dbc6f6048b23" providerId="LiveId" clId="{AFC67F9E-88DF-4E78-98EC-0FE386F272A1}" dt="2023-02-14T08:49:02.987" v="564" actId="14100"/>
          <ac:picMkLst>
            <pc:docMk/>
            <pc:sldMk cId="1702523670" sldId="265"/>
            <ac:picMk id="9" creationId="{43FE440A-5ADC-4228-B2D8-BE7330FFB2D4}"/>
          </ac:picMkLst>
        </pc:picChg>
        <pc:picChg chg="add mod">
          <ac:chgData name="Влад Фурман" userId="c7a8dbc6f6048b23" providerId="LiveId" clId="{AFC67F9E-88DF-4E78-98EC-0FE386F272A1}" dt="2023-02-14T08:49:17.091" v="570" actId="1076"/>
          <ac:picMkLst>
            <pc:docMk/>
            <pc:sldMk cId="1702523670" sldId="265"/>
            <ac:picMk id="11" creationId="{7A5467A9-F85C-4FB2-9F39-199591287464}"/>
          </ac:picMkLst>
        </pc:picChg>
        <pc:picChg chg="add mod">
          <ac:chgData name="Влад Фурман" userId="c7a8dbc6f6048b23" providerId="LiveId" clId="{AFC67F9E-88DF-4E78-98EC-0FE386F272A1}" dt="2023-02-14T08:49:10.904" v="568" actId="1076"/>
          <ac:picMkLst>
            <pc:docMk/>
            <pc:sldMk cId="1702523670" sldId="265"/>
            <ac:picMk id="13" creationId="{BBF45254-4FE3-4566-B369-AA9D18409863}"/>
          </ac:picMkLst>
        </pc:picChg>
      </pc:sldChg>
      <pc:sldMasterChg chg="addSldLayout">
        <pc:chgData name="Влад Фурман" userId="c7a8dbc6f6048b23" providerId="LiveId" clId="{AFC67F9E-88DF-4E78-98EC-0FE386F272A1}" dt="2023-02-14T07:31:04.044" v="0" actId="680"/>
        <pc:sldMasterMkLst>
          <pc:docMk/>
          <pc:sldMasterMk cId="3163373927" sldId="2147483648"/>
        </pc:sldMasterMkLst>
        <pc:sldLayoutChg chg="add">
          <pc:chgData name="Влад Фурман" userId="c7a8dbc6f6048b23" providerId="LiveId" clId="{AFC67F9E-88DF-4E78-98EC-0FE386F272A1}" dt="2023-02-14T07:31:04.044" v="0" actId="680"/>
          <pc:sldLayoutMkLst>
            <pc:docMk/>
            <pc:sldMasterMk cId="3163373927" sldId="2147483648"/>
            <pc:sldLayoutMk cId="1359552694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5B0AC-B4E1-470D-8BC2-8D9CBCB510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8E89E6C-65D8-4E62-A892-9B7F7982E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5955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337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BE834-1C26-479D-8BD3-D3ED3FEAB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81" y="142344"/>
            <a:ext cx="1960038" cy="196003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0BA983B-C28B-4484-AAC8-F51B932B6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1" y="3034507"/>
            <a:ext cx="11306176" cy="1047749"/>
          </a:xfrm>
        </p:spPr>
        <p:txBody>
          <a:bodyPr/>
          <a:lstStyle/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5361D1D3-CF96-4783-B7A8-5F3F52341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68813"/>
            <a:ext cx="12192000" cy="1655762"/>
          </a:xfrm>
        </p:spPr>
        <p:txBody>
          <a:bodyPr/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12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0215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B45EF48-774E-4237-8C95-2A616C0EA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2849562"/>
          </a:xfrm>
        </p:spPr>
        <p:txBody>
          <a:bodyPr/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Обстеження пошкоджених (зруйнованих) будинків слід розпочинати з огляду їхніх зовнішніх сторін у межах проектної забудови або по периметру. Огляд внутрішніх приміщень проводять пошуково-рятувальні розрахунки, які, послідовно переміщуючись окремими секціями, обходять усі приміщення, що збереглися.</a:t>
            </a:r>
          </a:p>
          <a:p>
            <a:pPr algn="just"/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Шлях доступу до постраждалого має відповідати таким критеріям: найпряміший,</a:t>
            </a:r>
            <a:endParaRPr lang="en-US" b="1" i="0" dirty="0">
              <a:solidFill>
                <a:srgbClr val="FF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найшвидший, найбезпечніший для потерпілого та рятувальника.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011283-535D-4063-8DF6-6F6D8CE23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58" y="2479039"/>
            <a:ext cx="3053094" cy="42367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B1B854-0C69-4D38-879C-42C91F1CA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815" y="4550977"/>
            <a:ext cx="2931458" cy="22315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FE440A-5ADC-4228-B2D8-BE7330FFB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809" y="4551318"/>
            <a:ext cx="3129651" cy="217428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A5467A9-F85C-4FB2-9F39-1995912874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290" y="2272179"/>
            <a:ext cx="3327841" cy="22315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F45254-4FE3-4566-B369-AA9D184098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8850" y="2289239"/>
            <a:ext cx="3100292" cy="217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23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42395D9-9BA6-4463-99D4-46AE9201C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80758"/>
            <a:ext cx="12192000" cy="1655762"/>
          </a:xfrm>
        </p:spPr>
        <p:txBody>
          <a:bodyPr/>
          <a:lstStyle/>
          <a:p>
            <a:pPr algn="l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проведення аварійно-рятувальних та інших невідкладних робіт під час ліквідації наслідків надзвичайних ситуацій (небезпечних подій),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повязаних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із ураганом, буревієм, землетрусом.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38042DD-3D66-44A1-92D9-31ABF878159F}"/>
              </a:ext>
            </a:extLst>
          </p:cNvPr>
          <p:cNvSpPr txBox="1">
            <a:spLocks/>
          </p:cNvSpPr>
          <p:nvPr/>
        </p:nvSpPr>
        <p:spPr>
          <a:xfrm>
            <a:off x="1666240" y="0"/>
            <a:ext cx="9144000" cy="9090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ПІДГОТОВКА</a:t>
            </a:r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8F87CE-45B1-4CFE-B638-7C9897E90D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875" y="2190115"/>
            <a:ext cx="7214250" cy="454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29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A324A97-BD77-4FA4-A057-F8C8F5704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4175760"/>
          </a:xfrm>
        </p:spPr>
        <p:txBody>
          <a:bodyPr/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Наслідками НС (небезпечних подій), пов’язаних з ураганом, буревієм, є: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травмування (ураження) та загибель людей і тварин;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 функціонування (руйнування) систем життєзабезпечення населення;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пошкодження (руйнування) будівель і споруд;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пошкодження (руйнування) залізничних і автомобільних шляхів;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 транспортного сполучення до населених пунктів (територій);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знищення врожаю сільськогосподарських культур;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виникнення пожеж;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утворення буреломів.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08A7E7-5C95-452C-9B78-406584889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57" y="2900928"/>
            <a:ext cx="4007803" cy="25496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A7A7FA-D99A-4775-9747-0DE684C4B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989" y="3728720"/>
            <a:ext cx="3834087" cy="25091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EF4157-A468-4B5E-8251-0F18CADB7D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2" y="4282514"/>
            <a:ext cx="3558167" cy="23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40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D1BCCA5-807B-465F-B9EA-320D1D134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3657600"/>
          </a:xfrm>
        </p:spPr>
        <p:txBody>
          <a:bodyPr/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Особливість дій підрозділів ОРС ЦЗ під час ліквідації наслідків НС (небезпечних подій), пов’язаних з ураганом, буревієм полягає у необхідності: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пошуку постраждалих, рятування людей, надання 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допомоги, організації психологічної допомоги і життєзабезпечення населення;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дотримання вимог щодо безпечного ведення рятувальних робіт у зонах руйнувань, ужиття рятувальниками додаткових заходів безпеки праці, забезпечення своєчасного надання допомоги постраждалим рятувальникам;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утримання в постійній готовності резервних пошуково-рятувальних формувань до проведення АРІНР.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453A44-EAFF-453D-B0EE-97453447F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8" y="4092256"/>
            <a:ext cx="4609821" cy="25930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D7F562-6C47-4772-88E6-9819EEF7C3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3429000"/>
            <a:ext cx="4521200" cy="301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139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509C7E8-B92D-4825-98B5-2AA23C2A40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2778442"/>
          </a:xfrm>
        </p:spPr>
        <p:txBody>
          <a:bodyPr/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 час проведення розвідки після завершення дії урагану, буревію встановлюються: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характер та межі зони руйнувань;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наявність, кількість, стан постраждалих;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наявність небезпечних факторів (загоряння, пожежі, підтоплення, пошкодження електромереж тощо) та ступінь їхньої загрози постраждалим і рятувальникам.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17DBAF-2CC0-4943-8B5A-B7D6C2D5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91" y="3429000"/>
            <a:ext cx="4558004" cy="3088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75BB6D-AC46-419C-A88B-87AA7CC7A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78442"/>
            <a:ext cx="4585486" cy="30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2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E683941-84C9-4011-AB56-5252FE028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8438"/>
            <a:ext cx="12192000" cy="6192202"/>
          </a:xfrm>
        </p:spPr>
        <p:txBody>
          <a:bodyPr/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основі даних розвідки проводиться оцінка обстановки, що включає такі питання: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можливість проведення АРІНР наявними силами та засобами;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необхідність залучення аварійних служб (комунальної, енергетики, медичної тощо).</a:t>
            </a:r>
          </a:p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підставі результатів оцінки обстановки визначаються заходи щодо: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порядку та місця розшуку постраждалих;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виклику додаткових сил та засобів;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застосування інженерної техніки;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послідовності проведення відновлювальних робіт (відключення пошкоджених комунікацій, розбирання завалів, укріплення або руйнування нестійких конструкцій тощо).</a:t>
            </a:r>
          </a:p>
          <a:p>
            <a:pPr algn="just"/>
            <a:r>
              <a:rPr lang="en-US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Після цього зона НС розподіляється на ділянки та визначаються завдання підрозділам, залученим до проведення АРІНР.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915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78ED901-1908-410F-A566-78CB4559F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4637722"/>
          </a:xfrm>
        </p:spPr>
        <p:txBody>
          <a:bodyPr/>
          <a:lstStyle/>
          <a:p>
            <a:pPr algn="just"/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Наслідками НС (небезпечних подій), пов’язаних із землетрусом, є: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травмування (ураження) та загибель людей і тварин;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руйнування (пошкодження) будівель і споруд, під уламки яких потрапляють люди;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виникнення масових пожеж і виробничих аварій;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затоплення населених пунктів і цілих районів;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руйнування (пошкодження) систем життєзабезпечення населення, 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енерго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-, газо-, водопостачання;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руйнування (пошкодження) залізничних і автомобільних шляхів;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порушення транспортного сполучення до населених пунктів (територій).</a:t>
            </a:r>
          </a:p>
          <a:p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363E59-A523-4834-8416-BCC9935B3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5157" y="3996661"/>
            <a:ext cx="3755644" cy="25706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14950C-A63B-4E3D-A994-C6E97B4B42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30" y="4304192"/>
            <a:ext cx="4314190" cy="24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31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23FF8E7-9D93-4844-A232-B0F5D5FD0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1059"/>
            <a:ext cx="12192000" cy="5155882"/>
          </a:xfrm>
        </p:spPr>
        <p:txBody>
          <a:bodyPr/>
          <a:lstStyle/>
          <a:p>
            <a:pPr algn="just"/>
            <a:r>
              <a:rPr lang="uk-UA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Особливість дій підрозділів ОРС ЦЗ під час ліквідації наслідків НС (небезпечних подій), пов’язаних із землетрусом полягає у необхідності:</a:t>
            </a: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проведення розвідки зони НС у цілодобовому режимі із залученням авіації, безпілотних літальних апаратів та інших технічних засобів;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пошуку постраждалих, рятування людей, надання </a:t>
            </a:r>
            <a:r>
              <a:rPr lang="uk-UA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домедичної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допомоги, організації психологічної допомоги і життєзабезпечення населення;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дотримання вимог щодо безпечного ведення рятувальних робіт у зонах руйнувань, ужиття рятувальниками додаткових заходів безпеки праці, забезпечення своєчасного надання допомоги постраждалим рятувальникам;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утримання в постійній готовності резервних пошуково-рятувальних формувань до проведення АРІНР.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24359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AC843E8-D24A-4212-8A85-580232519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995680"/>
          </a:xfrm>
        </p:spPr>
        <p:txBody>
          <a:bodyPr/>
          <a:lstStyle/>
          <a:p>
            <a:pPr algn="l"/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АРІНР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перевіряються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місця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імовірного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перебування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приміщення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масовим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перебуванням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людей),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споруд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зазнали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найменших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ушкоджень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, та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впроваджуються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заходи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щодо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допомоги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постраждалим</a:t>
            </a:r>
            <a:r>
              <a:rPr lang="ru-RU" sz="20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sz="20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602BB5-1C30-4E72-954B-AD318561E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3591" y="675463"/>
            <a:ext cx="3124455" cy="21693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886241-2D46-4B37-A148-73320942A57C}"/>
              </a:ext>
            </a:extLst>
          </p:cNvPr>
          <p:cNvSpPr txBox="1"/>
          <p:nvPr/>
        </p:nvSpPr>
        <p:spPr>
          <a:xfrm>
            <a:off x="37946" y="995680"/>
            <a:ext cx="856757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АРІНР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ведення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візуальне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обстеження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постраждалої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території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обльотом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зони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руйнування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вертольотах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безпілотних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літальних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апаратів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очевидців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врятованих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просте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прослуховування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рятувальники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проходять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завали шеренгами з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інтервалом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3-4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метри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 Проводиться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простукування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водопровідних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труб для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завалами;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прослуховування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застосуванням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методу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тріангуляції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три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рятувальники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стають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вершинах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умовного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рівнобедреного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трикутника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обличчям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один до одного і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ведуть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прослуховування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метод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точніше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місцезнаходження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джерела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звуку;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метод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візуального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зондування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рятувальники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оглядають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вільний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простір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завалами,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використовуючи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вузькі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щілини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пробиті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отвори невеликого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діаметра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використанням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пошукових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собак (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час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ведення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таким методом не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допускається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відволікати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собак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сторонніми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звуками,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заходити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визначену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зону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пошуку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проводити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будь-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роботи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);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тепловий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метод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визначенні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місцезнаходження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постраждалого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тепловізора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;</a:t>
            </a:r>
            <a:endParaRPr lang="en-US" b="1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акустичний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метод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прослуховуванні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завалів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застосуванням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спеціальних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приладів-геофонів</a:t>
            </a:r>
            <a:r>
              <a:rPr lang="ru-RU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AFEB16E-41B9-4420-A485-FA9A73CEF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591" y="2931690"/>
            <a:ext cx="2678489" cy="378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24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773</Words>
  <Application>Microsoft Office PowerPoint</Application>
  <PresentationFormat>Широкий екран</PresentationFormat>
  <Paragraphs>57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МОБІЛЬНИЙ РЯТУВАЛЬНИЙ ЦЕНТР ШВИДКОГО РЕАГУВАННЯ  ДЕРЖАВНОЇ СЛУЖБИ УКРАЇНИ З НАДЗВИЧАЙНИХ СИТУАЦІЙ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Влад Фурман</dc:creator>
  <cp:lastModifiedBy>Микола Золотоніг</cp:lastModifiedBy>
  <cp:revision>7</cp:revision>
  <dcterms:created xsi:type="dcterms:W3CDTF">2023-02-14T07:31:01Z</dcterms:created>
  <dcterms:modified xsi:type="dcterms:W3CDTF">2023-09-25T07:33:54Z</dcterms:modified>
</cp:coreProperties>
</file>