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6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C3A8E34-93A1-4236-9D35-8BE7962297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" y="0"/>
            <a:ext cx="9144000" cy="685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3B2763-5E29-4705-9E9D-729B5C24826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786" y="922020"/>
            <a:ext cx="1622429" cy="162242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EB6D4CD-D5B6-4562-A52C-89BE92ED3CC0}"/>
              </a:ext>
            </a:extLst>
          </p:cNvPr>
          <p:cNvSpPr txBox="1"/>
          <p:nvPr/>
        </p:nvSpPr>
        <p:spPr>
          <a:xfrm>
            <a:off x="0" y="3071210"/>
            <a:ext cx="91440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1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МОБІЛЬНИЙ РЯТУВАЛЬНИЙ ЦЕНТР ШВИДКОГО РЕАГУВАННЯ </a:t>
            </a:r>
            <a:br>
              <a:rPr lang="uk-UA" sz="21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1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ДЕРЖАВНОЇ СЛУЖБИ УКРАЇНИ З НАДЗВИЧАЙНИХ СИТУАЦІЙ</a:t>
            </a:r>
            <a:endParaRPr lang="uk-UA" sz="21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4AD775-7037-4AB3-9CD5-9B755463383B}"/>
              </a:ext>
            </a:extLst>
          </p:cNvPr>
          <p:cNvSpPr txBox="1"/>
          <p:nvPr/>
        </p:nvSpPr>
        <p:spPr>
          <a:xfrm>
            <a:off x="0" y="4021451"/>
            <a:ext cx="9144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100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ГРУПА ЛІКВІДАЦІЇ НАСЛІДКІВ НАДЗВИЧАЙНИХ СИТУАЦІЙ</a:t>
            </a:r>
          </a:p>
          <a:p>
            <a:pPr algn="ctr"/>
            <a:r>
              <a:rPr lang="uk-UA" sz="2100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АВАРІЙНО-РЯТУВАЛЬНОЇ ЧАСТИНИ З ЛІКВІДАЦІЇ НАСЛІДКІВ НАДЗВИЧАЙНИХ СИТУАЦІЙ</a:t>
            </a:r>
          </a:p>
          <a:p>
            <a:pPr algn="ctr"/>
            <a:r>
              <a:rPr lang="uk-UA" sz="2100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НАВЧАЛЬНА ГРУППА № 12</a:t>
            </a:r>
          </a:p>
        </p:txBody>
      </p:sp>
    </p:spTree>
    <p:extLst>
      <p:ext uri="{BB962C8B-B14F-4D97-AF65-F5344CB8AC3E}">
        <p14:creationId xmlns:p14="http://schemas.microsoft.com/office/powerpoint/2010/main" val="443843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1804" y="980728"/>
            <a:ext cx="7772400" cy="1470025"/>
          </a:xfrm>
        </p:spPr>
        <p:txBody>
          <a:bodyPr>
            <a:noAutofit/>
          </a:bodyPr>
          <a:lstStyle/>
          <a:p>
            <a:r>
              <a:rPr lang="uk-UA" sz="3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Тема: Організація зведених загонів.</a:t>
            </a:r>
            <a:br>
              <a:rPr lang="uk-UA" sz="3600" dirty="0">
                <a:latin typeface="Times New Roman" pitchFamily="18" charset="0"/>
                <a:cs typeface="Times New Roman" pitchFamily="18" charset="0"/>
              </a:rPr>
            </a:br>
            <a:r>
              <a:rPr lang="uk-UA" sz="3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Доставка зведених загонів в осередок ураження.</a:t>
            </a:r>
          </a:p>
        </p:txBody>
      </p:sp>
    </p:spTree>
    <p:extLst>
      <p:ext uri="{BB962C8B-B14F-4D97-AF65-F5344CB8AC3E}">
        <p14:creationId xmlns:p14="http://schemas.microsoft.com/office/powerpoint/2010/main" val="360482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Зведені загони ДСНС</a:t>
            </a:r>
            <a:br>
              <a:rPr lang="uk-UA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організовують для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виконання значних обсягів робіт з ліквідації наслідків надзвичайних ситуацій. 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проведення аварійно-рятувальних та інших невідкладних робіт. 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гасіння складних пожеж.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026" name="Picture 2" descr="C:\Users\vovan\OneDrive\Робочий стіл\t3onN1U5DcffVANDICGshWArOT6k1HuUo7Xd5g0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56792"/>
            <a:ext cx="3269940" cy="4359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4008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type="body" sz="half" idx="2"/>
          </p:nvPr>
        </p:nvSpPr>
        <p:spPr>
          <a:xfrm>
            <a:off x="251520" y="4869160"/>
            <a:ext cx="8640960" cy="10801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Зведені загони утворюються </a:t>
            </a:r>
            <a:r>
              <a:rPr lang="uk-UA" sz="2000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 тимчасові формування шляхом залучення із штатних підрозділів ДСНС частини особового складу і працівників, пожежної, аварійно-рятувальної, інженерної техніки, </a:t>
            </a:r>
            <a:r>
              <a:rPr lang="uk-UA" sz="2000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техніки</a:t>
            </a:r>
            <a:r>
              <a:rPr lang="uk-UA" sz="2000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служб забезпечення та комплектується відповідним додатковим спеціальним обладнанням та ЗІЗОД, необхідними </a:t>
            </a:r>
            <a:r>
              <a:rPr lang="uk-UA" sz="20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ліквідації наслідків надзвичайних ситуацій.</a:t>
            </a:r>
          </a:p>
        </p:txBody>
      </p:sp>
      <p:pic>
        <p:nvPicPr>
          <p:cNvPr id="2050" name="Picture 2" descr="C:\Users\vovan\OneDrive\Робочий стіл\maxresdefault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>
            <a:fillRect/>
          </a:stretch>
        </p:blipFill>
        <p:spPr bwMode="auto">
          <a:xfrm>
            <a:off x="1619672" y="260648"/>
            <a:ext cx="5876056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8617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tx2">
                    <a:lumMod val="75000"/>
                  </a:schemeClr>
                </a:solidFill>
              </a:rPr>
              <a:t>Що визначається перед доставкою зведених загонів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1628800"/>
            <a:ext cx="4038600" cy="4525963"/>
          </a:xfrm>
        </p:spPr>
        <p:txBody>
          <a:bodyPr>
            <a:noAutofit/>
          </a:bodyPr>
          <a:lstStyle/>
          <a:p>
            <a:r>
              <a:rPr lang="uk-UA" sz="1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Маршрут руху</a:t>
            </a:r>
          </a:p>
          <a:p>
            <a:r>
              <a:rPr lang="uk-UA" sz="1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Район зосередження та час прибуття; </a:t>
            </a:r>
          </a:p>
          <a:p>
            <a:r>
              <a:rPr lang="uk-UA" sz="1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Вихідний пункт, пункти регулювання та час проходження них головою колони; </a:t>
            </a:r>
          </a:p>
          <a:p>
            <a:r>
              <a:rPr lang="uk-UA" sz="1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Обстановка на маршруті руху та в районі зосередження; </a:t>
            </a:r>
          </a:p>
          <a:p>
            <a:r>
              <a:rPr lang="uk-UA" sz="1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Місця та тривалість привалів; </a:t>
            </a:r>
          </a:p>
          <a:p>
            <a:r>
              <a:rPr lang="uk-UA" sz="1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Порядок шикування колони, швидкість руху, дистанція між машинами на марші та привалах; </a:t>
            </a:r>
          </a:p>
          <a:p>
            <a:r>
              <a:rPr lang="uk-UA" sz="1800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Організацію зв'язку, спостереження та розвідки, а також дії по сигналам сповіщення; </a:t>
            </a:r>
          </a:p>
        </p:txBody>
      </p:sp>
      <p:pic>
        <p:nvPicPr>
          <p:cNvPr id="3074" name="Picture 2" descr="C:\Users\vovan\OneDrive\Робочий стіл\o_1fir6getpn411mtk90qdb8kt22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628800"/>
            <a:ext cx="3560929" cy="4349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64748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183</Words>
  <Application>Microsoft Office PowerPoint</Application>
  <PresentationFormat>Екран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Cambria</vt:lpstr>
      <vt:lpstr>Times New Roman</vt:lpstr>
      <vt:lpstr>Тема Office</vt:lpstr>
      <vt:lpstr>Презентація PowerPoint</vt:lpstr>
      <vt:lpstr>Тема: Організація зведених загонів. Доставка зведених загонів в осередок ураження.</vt:lpstr>
      <vt:lpstr>Зведені загони ДСНС організовують для</vt:lpstr>
      <vt:lpstr>Презентація PowerPoint</vt:lpstr>
      <vt:lpstr>Що визначається перед доставкою зведених загонів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Володимир Гребенюк</dc:creator>
  <cp:lastModifiedBy>Микола Золотоніг</cp:lastModifiedBy>
  <cp:revision>11</cp:revision>
  <dcterms:created xsi:type="dcterms:W3CDTF">2023-09-19T08:34:12Z</dcterms:created>
  <dcterms:modified xsi:type="dcterms:W3CDTF">2023-09-25T08:28:38Z</dcterms:modified>
</cp:coreProperties>
</file>